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 rot="19201116">
            <a:off x="3727760" y="3539645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3482511">
            <a:off x="3853189" y="2721488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3076439">
            <a:off x="2779710" y="3420121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막힌 원호 50"/>
          <p:cNvSpPr/>
          <p:nvPr/>
        </p:nvSpPr>
        <p:spPr>
          <a:xfrm rot="10800000">
            <a:off x="2718889" y="2062925"/>
            <a:ext cx="3460125" cy="3460125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그룹 51"/>
          <p:cNvGrpSpPr/>
          <p:nvPr/>
        </p:nvGrpSpPr>
        <p:grpSpPr>
          <a:xfrm>
            <a:off x="2718889" y="2062925"/>
            <a:ext cx="3460125" cy="3610203"/>
            <a:chOff x="2686170" y="1907592"/>
            <a:chExt cx="3771658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6" name="막힌 원호 53"/>
            <p:cNvSpPr/>
            <p:nvPr/>
          </p:nvSpPr>
          <p:spPr>
            <a:xfrm rot="5400000"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그룹 55"/>
          <p:cNvGrpSpPr/>
          <p:nvPr/>
        </p:nvGrpSpPr>
        <p:grpSpPr>
          <a:xfrm>
            <a:off x="2718889" y="2062925"/>
            <a:ext cx="3629296" cy="3460125"/>
            <a:chOff x="2686170" y="1907592"/>
            <a:chExt cx="395606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5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59"/>
          <p:cNvGrpSpPr/>
          <p:nvPr/>
        </p:nvGrpSpPr>
        <p:grpSpPr>
          <a:xfrm>
            <a:off x="2718889" y="1913548"/>
            <a:ext cx="3460125" cy="3609503"/>
            <a:chOff x="2686170" y="1744765"/>
            <a:chExt cx="3771658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2" name="막힌 원호 60"/>
            <p:cNvSpPr/>
            <p:nvPr/>
          </p:nvSpPr>
          <p:spPr>
            <a:xfrm rot="16200000"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이등변 삼각형 62"/>
          <p:cNvSpPr/>
          <p:nvPr/>
        </p:nvSpPr>
        <p:spPr>
          <a:xfrm>
            <a:off x="2549720" y="3299312"/>
            <a:ext cx="851968" cy="498691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301994" y="5316612"/>
            <a:ext cx="4293916" cy="867041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831316" y="1052736"/>
            <a:ext cx="74333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22"/>
          <p:cNvGrpSpPr/>
          <p:nvPr/>
        </p:nvGrpSpPr>
        <p:grpSpPr>
          <a:xfrm>
            <a:off x="3411341" y="2846341"/>
            <a:ext cx="2075221" cy="1885849"/>
            <a:chOff x="341530" y="2539993"/>
            <a:chExt cx="2799649" cy="2544172"/>
          </a:xfrm>
        </p:grpSpPr>
        <p:sp>
          <p:nvSpPr>
            <p:cNvPr id="19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0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6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60241" y="3393391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 rot="19206196">
            <a:off x="2949130" y="2530130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4592" y="1807138"/>
            <a:ext cx="336422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4592" y="2367843"/>
            <a:ext cx="3364226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31"/>
          <p:cNvSpPr txBox="1">
            <a:spLocks noChangeArrowheads="1"/>
          </p:cNvSpPr>
          <p:nvPr/>
        </p:nvSpPr>
        <p:spPr bwMode="auto">
          <a:xfrm>
            <a:off x="5811445" y="4897566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1" name="TextBox 32"/>
          <p:cNvSpPr txBox="1">
            <a:spLocks noChangeArrowheads="1"/>
          </p:cNvSpPr>
          <p:nvPr/>
        </p:nvSpPr>
        <p:spPr bwMode="auto">
          <a:xfrm>
            <a:off x="5811445" y="5458271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811445" y="1807138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4592" y="4903392"/>
            <a:ext cx="336422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 rot="3482511">
            <a:off x="3853189" y="2721488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19201116">
            <a:off x="3727760" y="3539645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 rot="3076439">
            <a:off x="2779710" y="3420121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막힌 원호 50"/>
          <p:cNvSpPr/>
          <p:nvPr/>
        </p:nvSpPr>
        <p:spPr>
          <a:xfrm rot="10800000">
            <a:off x="2718889" y="2062925"/>
            <a:ext cx="3460125" cy="3460125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그룹 51"/>
          <p:cNvGrpSpPr/>
          <p:nvPr/>
        </p:nvGrpSpPr>
        <p:grpSpPr>
          <a:xfrm>
            <a:off x="2718889" y="2062925"/>
            <a:ext cx="3460125" cy="3610203"/>
            <a:chOff x="2686170" y="1907592"/>
            <a:chExt cx="3771658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6" name="막힌 원호 53"/>
            <p:cNvSpPr/>
            <p:nvPr/>
          </p:nvSpPr>
          <p:spPr>
            <a:xfrm rot="5400000"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그룹 55"/>
          <p:cNvGrpSpPr/>
          <p:nvPr/>
        </p:nvGrpSpPr>
        <p:grpSpPr>
          <a:xfrm>
            <a:off x="2718889" y="2062925"/>
            <a:ext cx="3629296" cy="3460125"/>
            <a:chOff x="2686170" y="1907592"/>
            <a:chExt cx="395606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5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59"/>
          <p:cNvGrpSpPr/>
          <p:nvPr/>
        </p:nvGrpSpPr>
        <p:grpSpPr>
          <a:xfrm>
            <a:off x="2718889" y="1913548"/>
            <a:ext cx="3460125" cy="3609503"/>
            <a:chOff x="2686170" y="1744765"/>
            <a:chExt cx="3771658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2" name="막힌 원호 60"/>
            <p:cNvSpPr/>
            <p:nvPr/>
          </p:nvSpPr>
          <p:spPr>
            <a:xfrm rot="16200000">
              <a:off x="2686170" y="1907592"/>
              <a:ext cx="3771658" cy="3771658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이등변 삼각형 62"/>
          <p:cNvSpPr/>
          <p:nvPr/>
        </p:nvSpPr>
        <p:spPr>
          <a:xfrm>
            <a:off x="2549720" y="3299312"/>
            <a:ext cx="851968" cy="498691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301994" y="5316612"/>
            <a:ext cx="4293916" cy="867041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831316" y="1052736"/>
            <a:ext cx="74333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9206196">
            <a:off x="2949130" y="2530130"/>
            <a:ext cx="2277492" cy="156893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22"/>
          <p:cNvGrpSpPr/>
          <p:nvPr/>
        </p:nvGrpSpPr>
        <p:grpSpPr>
          <a:xfrm>
            <a:off x="3411341" y="2846341"/>
            <a:ext cx="2075221" cy="1885849"/>
            <a:chOff x="341530" y="2539993"/>
            <a:chExt cx="2799649" cy="2544172"/>
          </a:xfrm>
        </p:grpSpPr>
        <p:sp>
          <p:nvSpPr>
            <p:cNvPr id="19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0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4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2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60241" y="3393391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54592" y="1807138"/>
            <a:ext cx="336422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4592" y="2367843"/>
            <a:ext cx="3364226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31"/>
          <p:cNvSpPr txBox="1">
            <a:spLocks noChangeArrowheads="1"/>
          </p:cNvSpPr>
          <p:nvPr/>
        </p:nvSpPr>
        <p:spPr bwMode="auto">
          <a:xfrm>
            <a:off x="5811445" y="4897566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1" name="TextBox 32"/>
          <p:cNvSpPr txBox="1">
            <a:spLocks noChangeArrowheads="1"/>
          </p:cNvSpPr>
          <p:nvPr/>
        </p:nvSpPr>
        <p:spPr bwMode="auto">
          <a:xfrm>
            <a:off x="5811445" y="5458271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811445" y="1807138"/>
            <a:ext cx="3038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54592" y="4903392"/>
            <a:ext cx="336422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314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2014-03-01T17:15:18Z</dcterms:modified>
</cp:coreProperties>
</file>