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29"/>
          <p:cNvSpPr>
            <a:spLocks noChangeArrowheads="1"/>
          </p:cNvSpPr>
          <p:nvPr/>
        </p:nvSpPr>
        <p:spPr bwMode="auto">
          <a:xfrm>
            <a:off x="3191433" y="3320485"/>
            <a:ext cx="2878281" cy="1226264"/>
          </a:xfrm>
          <a:prstGeom prst="ellipse">
            <a:avLst/>
          </a:prstGeom>
          <a:gradFill rotWithShape="1">
            <a:gsLst>
              <a:gs pos="0">
                <a:schemeClr val="tx1">
                  <a:alpha val="2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" name="Freeform 11"/>
          <p:cNvSpPr>
            <a:spLocks noEditPoints="1"/>
          </p:cNvSpPr>
          <p:nvPr/>
        </p:nvSpPr>
        <p:spPr bwMode="auto">
          <a:xfrm>
            <a:off x="3988849" y="1966239"/>
            <a:ext cx="1297711" cy="1296894"/>
          </a:xfrm>
          <a:prstGeom prst="ellipse">
            <a:avLst/>
          </a:prstGeom>
          <a:solidFill>
            <a:srgbClr val="F0F0F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reeform 11"/>
          <p:cNvSpPr>
            <a:spLocks noEditPoints="1"/>
          </p:cNvSpPr>
          <p:nvPr/>
        </p:nvSpPr>
        <p:spPr bwMode="auto">
          <a:xfrm>
            <a:off x="4085271" y="2081584"/>
            <a:ext cx="1086061" cy="1085378"/>
          </a:xfrm>
          <a:prstGeom prst="ellipse">
            <a:avLst/>
          </a:prstGeom>
          <a:solidFill>
            <a:srgbClr val="E4E4E4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reeform 10"/>
          <p:cNvSpPr>
            <a:spLocks noEditPoints="1"/>
          </p:cNvSpPr>
          <p:nvPr/>
        </p:nvSpPr>
        <p:spPr bwMode="auto">
          <a:xfrm>
            <a:off x="4198364" y="2175621"/>
            <a:ext cx="878683" cy="878129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reeform 9"/>
          <p:cNvSpPr>
            <a:spLocks noEditPoints="1"/>
          </p:cNvSpPr>
          <p:nvPr/>
        </p:nvSpPr>
        <p:spPr bwMode="auto">
          <a:xfrm>
            <a:off x="4292210" y="2269409"/>
            <a:ext cx="690990" cy="690554"/>
          </a:xfrm>
          <a:prstGeom prst="ellipse">
            <a:avLst/>
          </a:prstGeom>
          <a:solidFill>
            <a:schemeClr val="bg1">
              <a:lumMod val="75000"/>
              <a:alpha val="50000"/>
            </a:schemeClr>
          </a:solidFill>
          <a:ln w="114300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24327" y="641502"/>
            <a:ext cx="6053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원호 77"/>
          <p:cNvSpPr/>
          <p:nvPr/>
        </p:nvSpPr>
        <p:spPr>
          <a:xfrm rot="3600000">
            <a:off x="3408169" y="1436748"/>
            <a:ext cx="2454331" cy="2454331"/>
          </a:xfrm>
          <a:prstGeom prst="arc">
            <a:avLst>
              <a:gd name="adj1" fmla="val 16552483"/>
              <a:gd name="adj2" fmla="val 19440065"/>
            </a:avLst>
          </a:prstGeom>
          <a:ln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그룹 123"/>
          <p:cNvGrpSpPr/>
          <p:nvPr/>
        </p:nvGrpSpPr>
        <p:grpSpPr>
          <a:xfrm>
            <a:off x="5026375" y="1404089"/>
            <a:ext cx="913786" cy="830400"/>
            <a:chOff x="5696455" y="2741399"/>
            <a:chExt cx="1046674" cy="951162"/>
          </a:xfrm>
        </p:grpSpPr>
        <p:sp>
          <p:nvSpPr>
            <p:cNvPr id="12" name="타원 28"/>
            <p:cNvSpPr/>
            <p:nvPr/>
          </p:nvSpPr>
          <p:spPr>
            <a:xfrm>
              <a:off x="5733358" y="2743784"/>
              <a:ext cx="948779" cy="9487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3" name="그룹 60"/>
            <p:cNvGrpSpPr/>
            <p:nvPr/>
          </p:nvGrpSpPr>
          <p:grpSpPr>
            <a:xfrm>
              <a:off x="5696455" y="2741399"/>
              <a:ext cx="1046674" cy="948777"/>
              <a:chOff x="5075123" y="3442121"/>
              <a:chExt cx="2481953" cy="2249809"/>
            </a:xfrm>
          </p:grpSpPr>
          <p:sp>
            <p:nvSpPr>
              <p:cNvPr id="15" name="타원 30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8" name="자유형 33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자유형 34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5792249" y="3008547"/>
              <a:ext cx="855095" cy="458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21" name="그룹 122"/>
          <p:cNvGrpSpPr/>
          <p:nvPr/>
        </p:nvGrpSpPr>
        <p:grpSpPr>
          <a:xfrm>
            <a:off x="5026375" y="3051939"/>
            <a:ext cx="913786" cy="830400"/>
            <a:chOff x="5067050" y="4678499"/>
            <a:chExt cx="1046673" cy="951162"/>
          </a:xfrm>
        </p:grpSpPr>
        <p:sp>
          <p:nvSpPr>
            <p:cNvPr id="22" name="타원 37"/>
            <p:cNvSpPr/>
            <p:nvPr/>
          </p:nvSpPr>
          <p:spPr>
            <a:xfrm>
              <a:off x="5103956" y="4680884"/>
              <a:ext cx="948779" cy="9487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3" name="그룹 60"/>
            <p:cNvGrpSpPr/>
            <p:nvPr/>
          </p:nvGrpSpPr>
          <p:grpSpPr>
            <a:xfrm>
              <a:off x="5067050" y="4678499"/>
              <a:ext cx="1046673" cy="948777"/>
              <a:chOff x="5075123" y="3442121"/>
              <a:chExt cx="2481953" cy="2249809"/>
            </a:xfrm>
          </p:grpSpPr>
          <p:sp>
            <p:nvSpPr>
              <p:cNvPr id="25" name="타원 39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8" name="자유형 42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자유형 4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5162846" y="4954026"/>
              <a:ext cx="855095" cy="458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31" name="그룹 121"/>
          <p:cNvGrpSpPr/>
          <p:nvPr/>
        </p:nvGrpSpPr>
        <p:grpSpPr>
          <a:xfrm>
            <a:off x="3378528" y="3051939"/>
            <a:ext cx="913783" cy="830398"/>
            <a:chOff x="3030258" y="4678499"/>
            <a:chExt cx="1046671" cy="951162"/>
          </a:xfrm>
        </p:grpSpPr>
        <p:sp>
          <p:nvSpPr>
            <p:cNvPr id="32" name="타원 46"/>
            <p:cNvSpPr/>
            <p:nvPr/>
          </p:nvSpPr>
          <p:spPr>
            <a:xfrm>
              <a:off x="3067169" y="4680884"/>
              <a:ext cx="948779" cy="94877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3" name="그룹 60"/>
            <p:cNvGrpSpPr/>
            <p:nvPr/>
          </p:nvGrpSpPr>
          <p:grpSpPr>
            <a:xfrm>
              <a:off x="3030258" y="4678499"/>
              <a:ext cx="1046671" cy="948777"/>
              <a:chOff x="5075123" y="3442121"/>
              <a:chExt cx="2481953" cy="2249809"/>
            </a:xfrm>
          </p:grpSpPr>
          <p:sp>
            <p:nvSpPr>
              <p:cNvPr id="37" name="타원 48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40" name="자유형 51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자유형 5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3126047" y="4952832"/>
              <a:ext cx="855095" cy="458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43" name="그룹 120"/>
          <p:cNvGrpSpPr/>
          <p:nvPr/>
        </p:nvGrpSpPr>
        <p:grpSpPr>
          <a:xfrm>
            <a:off x="3378527" y="1404089"/>
            <a:ext cx="913781" cy="830400"/>
            <a:chOff x="2400851" y="2741399"/>
            <a:chExt cx="1046670" cy="951162"/>
          </a:xfrm>
        </p:grpSpPr>
        <p:sp>
          <p:nvSpPr>
            <p:cNvPr id="44" name="타원 56"/>
            <p:cNvSpPr/>
            <p:nvPr/>
          </p:nvSpPr>
          <p:spPr>
            <a:xfrm>
              <a:off x="2437767" y="2743784"/>
              <a:ext cx="948779" cy="94877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5" name="그룹 60"/>
            <p:cNvGrpSpPr/>
            <p:nvPr/>
          </p:nvGrpSpPr>
          <p:grpSpPr>
            <a:xfrm>
              <a:off x="2400851" y="2741399"/>
              <a:ext cx="1046670" cy="948777"/>
              <a:chOff x="5075123" y="3442121"/>
              <a:chExt cx="2481953" cy="2249809"/>
            </a:xfrm>
          </p:grpSpPr>
          <p:sp>
            <p:nvSpPr>
              <p:cNvPr id="47" name="타원 59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50" name="자유형 62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자유형 6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>
              <a:off x="2488279" y="2991789"/>
              <a:ext cx="855095" cy="458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0" y="4295494"/>
            <a:ext cx="9144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54" name="Freeform 8"/>
          <p:cNvSpPr>
            <a:spLocks noEditPoints="1"/>
          </p:cNvSpPr>
          <p:nvPr/>
        </p:nvSpPr>
        <p:spPr bwMode="auto">
          <a:xfrm>
            <a:off x="4443891" y="2420994"/>
            <a:ext cx="387629" cy="387384"/>
          </a:xfrm>
          <a:prstGeom prst="ellipse">
            <a:avLst/>
          </a:prstGeom>
          <a:solidFill>
            <a:srgbClr val="CBCBCB">
              <a:alpha val="50000"/>
            </a:srgbClr>
          </a:solidFill>
          <a:ln w="152400">
            <a:solidFill>
              <a:schemeClr val="bg1">
                <a:lumMod val="75000"/>
                <a:alpha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966053" y="2283718"/>
            <a:ext cx="1357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Add text  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 bwMode="auto">
          <a:xfrm>
            <a:off x="955935" y="1634469"/>
            <a:ext cx="18794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899592" y="1387833"/>
            <a:ext cx="1986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58" name="TextBox 57"/>
          <p:cNvSpPr txBox="1"/>
          <p:nvPr/>
        </p:nvSpPr>
        <p:spPr bwMode="auto">
          <a:xfrm>
            <a:off x="6475286" y="1634469"/>
            <a:ext cx="195867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6459869" y="1387833"/>
            <a:ext cx="20725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0" name="TextBox 59"/>
          <p:cNvSpPr txBox="1"/>
          <p:nvPr/>
        </p:nvSpPr>
        <p:spPr bwMode="auto">
          <a:xfrm>
            <a:off x="955935" y="3601928"/>
            <a:ext cx="18794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899592" y="3354106"/>
            <a:ext cx="1986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2" name="TextBox 61"/>
          <p:cNvSpPr txBox="1"/>
          <p:nvPr/>
        </p:nvSpPr>
        <p:spPr bwMode="auto">
          <a:xfrm>
            <a:off x="6475286" y="3601928"/>
            <a:ext cx="195867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6459869" y="3354106"/>
            <a:ext cx="20725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4" name="원호 128"/>
          <p:cNvSpPr/>
          <p:nvPr/>
        </p:nvSpPr>
        <p:spPr>
          <a:xfrm rot="9000000">
            <a:off x="3408169" y="1436748"/>
            <a:ext cx="2454331" cy="2454331"/>
          </a:xfrm>
          <a:prstGeom prst="arc">
            <a:avLst>
              <a:gd name="adj1" fmla="val 16552483"/>
              <a:gd name="adj2" fmla="val 19440065"/>
            </a:avLst>
          </a:prstGeom>
          <a:ln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원호 129"/>
          <p:cNvSpPr/>
          <p:nvPr/>
        </p:nvSpPr>
        <p:spPr>
          <a:xfrm rot="14467777">
            <a:off x="3408169" y="1436748"/>
            <a:ext cx="2454331" cy="2454331"/>
          </a:xfrm>
          <a:prstGeom prst="arc">
            <a:avLst>
              <a:gd name="adj1" fmla="val 16552483"/>
              <a:gd name="adj2" fmla="val 19440065"/>
            </a:avLst>
          </a:prstGeom>
          <a:ln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원호 130"/>
          <p:cNvSpPr/>
          <p:nvPr/>
        </p:nvSpPr>
        <p:spPr>
          <a:xfrm rot="19867777">
            <a:off x="3408169" y="1436748"/>
            <a:ext cx="2454331" cy="2454331"/>
          </a:xfrm>
          <a:prstGeom prst="arc">
            <a:avLst>
              <a:gd name="adj1" fmla="val 16552483"/>
              <a:gd name="adj2" fmla="val 19440065"/>
            </a:avLst>
          </a:prstGeom>
          <a:ln cmpd="sng"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Oval 29"/>
          <p:cNvSpPr>
            <a:spLocks noChangeArrowheads="1"/>
          </p:cNvSpPr>
          <p:nvPr/>
        </p:nvSpPr>
        <p:spPr bwMode="auto">
          <a:xfrm>
            <a:off x="3361609" y="3892042"/>
            <a:ext cx="939870" cy="400422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8" name="Oval 29"/>
          <p:cNvSpPr>
            <a:spLocks noChangeArrowheads="1"/>
          </p:cNvSpPr>
          <p:nvPr/>
        </p:nvSpPr>
        <p:spPr bwMode="auto">
          <a:xfrm>
            <a:off x="4975417" y="3892042"/>
            <a:ext cx="939870" cy="400422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29"/>
          <p:cNvSpPr>
            <a:spLocks noChangeArrowheads="1"/>
          </p:cNvSpPr>
          <p:nvPr/>
        </p:nvSpPr>
        <p:spPr bwMode="auto">
          <a:xfrm>
            <a:off x="3191433" y="3320485"/>
            <a:ext cx="2878281" cy="1226264"/>
          </a:xfrm>
          <a:prstGeom prst="ellipse">
            <a:avLst/>
          </a:prstGeom>
          <a:gradFill rotWithShape="1">
            <a:gsLst>
              <a:gs pos="0">
                <a:schemeClr val="tx1">
                  <a:alpha val="2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Freeform 11"/>
          <p:cNvSpPr>
            <a:spLocks noEditPoints="1"/>
          </p:cNvSpPr>
          <p:nvPr/>
        </p:nvSpPr>
        <p:spPr bwMode="auto">
          <a:xfrm>
            <a:off x="3988849" y="1966239"/>
            <a:ext cx="1297711" cy="1296894"/>
          </a:xfrm>
          <a:prstGeom prst="ellipse">
            <a:avLst/>
          </a:prstGeom>
          <a:solidFill>
            <a:srgbClr val="F0F0F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reeform 11"/>
          <p:cNvSpPr>
            <a:spLocks noEditPoints="1"/>
          </p:cNvSpPr>
          <p:nvPr/>
        </p:nvSpPr>
        <p:spPr bwMode="auto">
          <a:xfrm>
            <a:off x="4085271" y="2081584"/>
            <a:ext cx="1086061" cy="1085378"/>
          </a:xfrm>
          <a:prstGeom prst="ellipse">
            <a:avLst/>
          </a:prstGeom>
          <a:solidFill>
            <a:srgbClr val="E4E4E4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reeform 10"/>
          <p:cNvSpPr>
            <a:spLocks noEditPoints="1"/>
          </p:cNvSpPr>
          <p:nvPr/>
        </p:nvSpPr>
        <p:spPr bwMode="auto">
          <a:xfrm>
            <a:off x="4198364" y="2175621"/>
            <a:ext cx="878683" cy="878129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reeform 9"/>
          <p:cNvSpPr>
            <a:spLocks noEditPoints="1"/>
          </p:cNvSpPr>
          <p:nvPr/>
        </p:nvSpPr>
        <p:spPr bwMode="auto">
          <a:xfrm>
            <a:off x="4292210" y="2269409"/>
            <a:ext cx="690990" cy="690554"/>
          </a:xfrm>
          <a:prstGeom prst="ellipse">
            <a:avLst/>
          </a:prstGeom>
          <a:solidFill>
            <a:schemeClr val="bg1">
              <a:lumMod val="75000"/>
              <a:alpha val="50000"/>
            </a:schemeClr>
          </a:solidFill>
          <a:ln w="114300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624327" y="641502"/>
            <a:ext cx="6053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원호 77"/>
          <p:cNvSpPr/>
          <p:nvPr/>
        </p:nvSpPr>
        <p:spPr>
          <a:xfrm rot="3600000">
            <a:off x="3408169" y="1436748"/>
            <a:ext cx="2454331" cy="2454331"/>
          </a:xfrm>
          <a:prstGeom prst="arc">
            <a:avLst>
              <a:gd name="adj1" fmla="val 16552483"/>
              <a:gd name="adj2" fmla="val 19440065"/>
            </a:avLst>
          </a:prstGeom>
          <a:ln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그룹 123"/>
          <p:cNvGrpSpPr/>
          <p:nvPr/>
        </p:nvGrpSpPr>
        <p:grpSpPr>
          <a:xfrm>
            <a:off x="5026375" y="1404089"/>
            <a:ext cx="913786" cy="830400"/>
            <a:chOff x="5696455" y="2741399"/>
            <a:chExt cx="1046674" cy="951162"/>
          </a:xfrm>
        </p:grpSpPr>
        <p:sp>
          <p:nvSpPr>
            <p:cNvPr id="13" name="타원 28"/>
            <p:cNvSpPr/>
            <p:nvPr/>
          </p:nvSpPr>
          <p:spPr>
            <a:xfrm>
              <a:off x="5733358" y="2743784"/>
              <a:ext cx="948779" cy="9487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4" name="그룹 60"/>
            <p:cNvGrpSpPr/>
            <p:nvPr/>
          </p:nvGrpSpPr>
          <p:grpSpPr>
            <a:xfrm>
              <a:off x="5696455" y="2741399"/>
              <a:ext cx="1046674" cy="948777"/>
              <a:chOff x="5075123" y="3442121"/>
              <a:chExt cx="2481953" cy="2249809"/>
            </a:xfrm>
          </p:grpSpPr>
          <p:sp>
            <p:nvSpPr>
              <p:cNvPr id="16" name="타원 30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9" name="자유형 33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자유형 34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5792249" y="3008547"/>
              <a:ext cx="855095" cy="458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22" name="그룹 122"/>
          <p:cNvGrpSpPr/>
          <p:nvPr/>
        </p:nvGrpSpPr>
        <p:grpSpPr>
          <a:xfrm>
            <a:off x="5026375" y="3051939"/>
            <a:ext cx="913786" cy="830400"/>
            <a:chOff x="5067050" y="4678499"/>
            <a:chExt cx="1046673" cy="951162"/>
          </a:xfrm>
        </p:grpSpPr>
        <p:sp>
          <p:nvSpPr>
            <p:cNvPr id="23" name="타원 37"/>
            <p:cNvSpPr/>
            <p:nvPr/>
          </p:nvSpPr>
          <p:spPr>
            <a:xfrm>
              <a:off x="5103956" y="4680884"/>
              <a:ext cx="948779" cy="9487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4" name="그룹 60"/>
            <p:cNvGrpSpPr/>
            <p:nvPr/>
          </p:nvGrpSpPr>
          <p:grpSpPr>
            <a:xfrm>
              <a:off x="5067050" y="4678499"/>
              <a:ext cx="1046673" cy="948777"/>
              <a:chOff x="5075123" y="3442121"/>
              <a:chExt cx="2481953" cy="2249809"/>
            </a:xfrm>
          </p:grpSpPr>
          <p:sp>
            <p:nvSpPr>
              <p:cNvPr id="26" name="타원 39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9" name="자유형 42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자유형 4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5162846" y="4954026"/>
              <a:ext cx="855095" cy="458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32" name="그룹 121"/>
          <p:cNvGrpSpPr/>
          <p:nvPr/>
        </p:nvGrpSpPr>
        <p:grpSpPr>
          <a:xfrm>
            <a:off x="3378528" y="3051939"/>
            <a:ext cx="913783" cy="830398"/>
            <a:chOff x="3030258" y="4678499"/>
            <a:chExt cx="1046671" cy="951162"/>
          </a:xfrm>
        </p:grpSpPr>
        <p:sp>
          <p:nvSpPr>
            <p:cNvPr id="33" name="타원 46"/>
            <p:cNvSpPr/>
            <p:nvPr/>
          </p:nvSpPr>
          <p:spPr>
            <a:xfrm>
              <a:off x="3067169" y="4680884"/>
              <a:ext cx="948779" cy="94877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6" name="그룹 60"/>
            <p:cNvGrpSpPr/>
            <p:nvPr/>
          </p:nvGrpSpPr>
          <p:grpSpPr>
            <a:xfrm>
              <a:off x="3030258" y="4678499"/>
              <a:ext cx="1046671" cy="948777"/>
              <a:chOff x="5075123" y="3442121"/>
              <a:chExt cx="2481953" cy="2249809"/>
            </a:xfrm>
          </p:grpSpPr>
          <p:sp>
            <p:nvSpPr>
              <p:cNvPr id="38" name="타원 48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41" name="자유형 51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자유형 5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3126047" y="4952832"/>
              <a:ext cx="855095" cy="458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44" name="그룹 120"/>
          <p:cNvGrpSpPr/>
          <p:nvPr/>
        </p:nvGrpSpPr>
        <p:grpSpPr>
          <a:xfrm>
            <a:off x="3378527" y="1404089"/>
            <a:ext cx="913781" cy="830400"/>
            <a:chOff x="2400851" y="2741399"/>
            <a:chExt cx="1046670" cy="951162"/>
          </a:xfrm>
        </p:grpSpPr>
        <p:sp>
          <p:nvSpPr>
            <p:cNvPr id="45" name="타원 56"/>
            <p:cNvSpPr/>
            <p:nvPr/>
          </p:nvSpPr>
          <p:spPr>
            <a:xfrm>
              <a:off x="2437767" y="2743784"/>
              <a:ext cx="948779" cy="94877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6" name="그룹 60"/>
            <p:cNvGrpSpPr/>
            <p:nvPr/>
          </p:nvGrpSpPr>
          <p:grpSpPr>
            <a:xfrm>
              <a:off x="2400851" y="2741399"/>
              <a:ext cx="1046670" cy="948777"/>
              <a:chOff x="5075123" y="3442121"/>
              <a:chExt cx="2481953" cy="2249809"/>
            </a:xfrm>
          </p:grpSpPr>
          <p:sp>
            <p:nvSpPr>
              <p:cNvPr id="48" name="타원 59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51" name="자유형 62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자유형 6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2488279" y="2991789"/>
              <a:ext cx="855095" cy="458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0" y="4295494"/>
            <a:ext cx="9144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55" name="Freeform 8"/>
          <p:cNvSpPr>
            <a:spLocks noEditPoints="1"/>
          </p:cNvSpPr>
          <p:nvPr/>
        </p:nvSpPr>
        <p:spPr bwMode="auto">
          <a:xfrm>
            <a:off x="4443891" y="2420994"/>
            <a:ext cx="387629" cy="387384"/>
          </a:xfrm>
          <a:prstGeom prst="ellipse">
            <a:avLst/>
          </a:prstGeom>
          <a:solidFill>
            <a:srgbClr val="CBCBCB">
              <a:alpha val="50000"/>
            </a:srgbClr>
          </a:solidFill>
          <a:ln w="152400">
            <a:solidFill>
              <a:schemeClr val="bg1">
                <a:lumMod val="75000"/>
                <a:alpha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966053" y="2283718"/>
            <a:ext cx="1357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Add text  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 bwMode="auto">
          <a:xfrm>
            <a:off x="955935" y="1634469"/>
            <a:ext cx="18794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899592" y="1387833"/>
            <a:ext cx="1986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59" name="TextBox 58"/>
          <p:cNvSpPr txBox="1"/>
          <p:nvPr/>
        </p:nvSpPr>
        <p:spPr bwMode="auto">
          <a:xfrm>
            <a:off x="6475286" y="1634469"/>
            <a:ext cx="195867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6459869" y="1387833"/>
            <a:ext cx="20725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1" name="TextBox 60"/>
          <p:cNvSpPr txBox="1"/>
          <p:nvPr/>
        </p:nvSpPr>
        <p:spPr bwMode="auto">
          <a:xfrm>
            <a:off x="955935" y="3601928"/>
            <a:ext cx="18794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899592" y="3354106"/>
            <a:ext cx="1986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3" name="TextBox 62"/>
          <p:cNvSpPr txBox="1"/>
          <p:nvPr/>
        </p:nvSpPr>
        <p:spPr bwMode="auto">
          <a:xfrm>
            <a:off x="6475286" y="3601928"/>
            <a:ext cx="195867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6459869" y="3354106"/>
            <a:ext cx="20725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5" name="원호 128"/>
          <p:cNvSpPr/>
          <p:nvPr/>
        </p:nvSpPr>
        <p:spPr>
          <a:xfrm rot="9000000">
            <a:off x="3408169" y="1436748"/>
            <a:ext cx="2454331" cy="2454331"/>
          </a:xfrm>
          <a:prstGeom prst="arc">
            <a:avLst>
              <a:gd name="adj1" fmla="val 16552483"/>
              <a:gd name="adj2" fmla="val 19440065"/>
            </a:avLst>
          </a:prstGeom>
          <a:ln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원호 129"/>
          <p:cNvSpPr/>
          <p:nvPr/>
        </p:nvSpPr>
        <p:spPr>
          <a:xfrm rot="14467777">
            <a:off x="3408169" y="1436748"/>
            <a:ext cx="2454331" cy="2454331"/>
          </a:xfrm>
          <a:prstGeom prst="arc">
            <a:avLst>
              <a:gd name="adj1" fmla="val 16552483"/>
              <a:gd name="adj2" fmla="val 19440065"/>
            </a:avLst>
          </a:prstGeom>
          <a:ln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원호 130"/>
          <p:cNvSpPr/>
          <p:nvPr/>
        </p:nvSpPr>
        <p:spPr>
          <a:xfrm rot="19867777">
            <a:off x="3408169" y="1436748"/>
            <a:ext cx="2454331" cy="2454331"/>
          </a:xfrm>
          <a:prstGeom prst="arc">
            <a:avLst>
              <a:gd name="adj1" fmla="val 16552483"/>
              <a:gd name="adj2" fmla="val 19440065"/>
            </a:avLst>
          </a:prstGeom>
          <a:ln cmpd="sng"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Oval 29"/>
          <p:cNvSpPr>
            <a:spLocks noChangeArrowheads="1"/>
          </p:cNvSpPr>
          <p:nvPr/>
        </p:nvSpPr>
        <p:spPr bwMode="auto">
          <a:xfrm>
            <a:off x="3361609" y="3892042"/>
            <a:ext cx="939870" cy="400422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9" name="Oval 29"/>
          <p:cNvSpPr>
            <a:spLocks noChangeArrowheads="1"/>
          </p:cNvSpPr>
          <p:nvPr/>
        </p:nvSpPr>
        <p:spPr bwMode="auto">
          <a:xfrm>
            <a:off x="4975417" y="3892042"/>
            <a:ext cx="939870" cy="400422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1385</TotalTime>
  <Words>206</Words>
  <Application>Microsoft Office PowerPoint</Application>
  <PresentationFormat>On-screen Show (16:9)</PresentationFormat>
  <Paragraphs>54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22</cp:revision>
  <dcterms:created xsi:type="dcterms:W3CDTF">2014-02-28T09:23:05Z</dcterms:created>
  <dcterms:modified xsi:type="dcterms:W3CDTF">2014-03-15T06:08:34Z</dcterms:modified>
</cp:coreProperties>
</file>