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29"/>
          <p:cNvSpPr>
            <a:spLocks noChangeArrowheads="1"/>
          </p:cNvSpPr>
          <p:nvPr/>
        </p:nvSpPr>
        <p:spPr bwMode="auto">
          <a:xfrm>
            <a:off x="2636044" y="4644135"/>
            <a:ext cx="3852862" cy="1641475"/>
          </a:xfrm>
          <a:prstGeom prst="ellipse">
            <a:avLst/>
          </a:prstGeom>
          <a:gradFill rotWithShape="1">
            <a:gsLst>
              <a:gs pos="0">
                <a:schemeClr val="tx1"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Freeform 11"/>
          <p:cNvSpPr>
            <a:spLocks noEditPoints="1"/>
          </p:cNvSpPr>
          <p:nvPr/>
        </p:nvSpPr>
        <p:spPr bwMode="auto">
          <a:xfrm>
            <a:off x="3703464" y="2831343"/>
            <a:ext cx="1737114" cy="1736021"/>
          </a:xfrm>
          <a:prstGeom prst="ellipse">
            <a:avLst/>
          </a:prstGeom>
          <a:solidFill>
            <a:srgbClr val="F0F0F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11"/>
          <p:cNvSpPr>
            <a:spLocks noEditPoints="1"/>
          </p:cNvSpPr>
          <p:nvPr/>
        </p:nvSpPr>
        <p:spPr bwMode="auto">
          <a:xfrm>
            <a:off x="3832534" y="2985744"/>
            <a:ext cx="1453800" cy="1452885"/>
          </a:xfrm>
          <a:prstGeom prst="ellipse">
            <a:avLst/>
          </a:prstGeom>
          <a:solidFill>
            <a:srgbClr val="E4E4E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10"/>
          <p:cNvSpPr>
            <a:spLocks noEditPoints="1"/>
          </p:cNvSpPr>
          <p:nvPr/>
        </p:nvSpPr>
        <p:spPr bwMode="auto">
          <a:xfrm>
            <a:off x="3983920" y="3111622"/>
            <a:ext cx="1176203" cy="1175462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4109543" y="3237166"/>
            <a:ext cx="924958" cy="924375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  <a:ln w="114300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원호 77"/>
          <p:cNvSpPr/>
          <p:nvPr/>
        </p:nvSpPr>
        <p:spPr>
          <a:xfrm rot="3600000">
            <a:off x="2926166" y="2122567"/>
            <a:ext cx="3285364" cy="3285364"/>
          </a:xfrm>
          <a:prstGeom prst="arc">
            <a:avLst>
              <a:gd name="adj1" fmla="val 16552483"/>
              <a:gd name="adj2" fmla="val 19440065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123"/>
          <p:cNvGrpSpPr/>
          <p:nvPr/>
        </p:nvGrpSpPr>
        <p:grpSpPr>
          <a:xfrm>
            <a:off x="5092294" y="2078850"/>
            <a:ext cx="1223192" cy="1111572"/>
            <a:chOff x="5696455" y="2741399"/>
            <a:chExt cx="1046674" cy="951162"/>
          </a:xfrm>
        </p:grpSpPr>
        <p:sp>
          <p:nvSpPr>
            <p:cNvPr id="12" name="타원 28"/>
            <p:cNvSpPr/>
            <p:nvPr/>
          </p:nvSpPr>
          <p:spPr>
            <a:xfrm>
              <a:off x="5733358" y="27437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그룹 60"/>
            <p:cNvGrpSpPr/>
            <p:nvPr/>
          </p:nvGrpSpPr>
          <p:grpSpPr>
            <a:xfrm>
              <a:off x="5696455" y="2741399"/>
              <a:ext cx="1046674" cy="948777"/>
              <a:chOff x="5075123" y="3442121"/>
              <a:chExt cx="2481953" cy="2249809"/>
            </a:xfrm>
          </p:grpSpPr>
          <p:sp>
            <p:nvSpPr>
              <p:cNvPr id="15" name="타원 30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8" name="자유형 3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자유형 3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5792249" y="3016925"/>
              <a:ext cx="855095" cy="342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21" name="그룹 122"/>
          <p:cNvGrpSpPr/>
          <p:nvPr/>
        </p:nvGrpSpPr>
        <p:grpSpPr>
          <a:xfrm>
            <a:off x="5092295" y="4284660"/>
            <a:ext cx="1223192" cy="1111572"/>
            <a:chOff x="5067050" y="4678499"/>
            <a:chExt cx="1046673" cy="951162"/>
          </a:xfrm>
        </p:grpSpPr>
        <p:sp>
          <p:nvSpPr>
            <p:cNvPr id="22" name="타원 37"/>
            <p:cNvSpPr/>
            <p:nvPr/>
          </p:nvSpPr>
          <p:spPr>
            <a:xfrm>
              <a:off x="5103956" y="46808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3" name="그룹 60"/>
            <p:cNvGrpSpPr/>
            <p:nvPr/>
          </p:nvGrpSpPr>
          <p:grpSpPr>
            <a:xfrm>
              <a:off x="5067050" y="4678499"/>
              <a:ext cx="1046673" cy="948777"/>
              <a:chOff x="5075123" y="3442121"/>
              <a:chExt cx="2481953" cy="2249809"/>
            </a:xfrm>
          </p:grpSpPr>
          <p:sp>
            <p:nvSpPr>
              <p:cNvPr id="25" name="타원 3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4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자유형 4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5162847" y="4954025"/>
              <a:ext cx="855095" cy="342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31" name="그룹 121"/>
          <p:cNvGrpSpPr/>
          <p:nvPr/>
        </p:nvGrpSpPr>
        <p:grpSpPr>
          <a:xfrm>
            <a:off x="2886489" y="4284660"/>
            <a:ext cx="1223188" cy="1111570"/>
            <a:chOff x="3030258" y="4678499"/>
            <a:chExt cx="1046671" cy="951162"/>
          </a:xfrm>
        </p:grpSpPr>
        <p:sp>
          <p:nvSpPr>
            <p:cNvPr id="32" name="타원 46"/>
            <p:cNvSpPr/>
            <p:nvPr/>
          </p:nvSpPr>
          <p:spPr>
            <a:xfrm>
              <a:off x="3067169" y="46808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60"/>
            <p:cNvGrpSpPr/>
            <p:nvPr/>
          </p:nvGrpSpPr>
          <p:grpSpPr>
            <a:xfrm>
              <a:off x="3030258" y="4678499"/>
              <a:ext cx="1046671" cy="948777"/>
              <a:chOff x="5075123" y="3442121"/>
              <a:chExt cx="2481953" cy="2249809"/>
            </a:xfrm>
          </p:grpSpPr>
          <p:sp>
            <p:nvSpPr>
              <p:cNvPr id="35" name="타원 48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38" name="자유형 51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자유형 5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3126046" y="4952832"/>
              <a:ext cx="855095" cy="3423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43" name="그룹 120"/>
          <p:cNvGrpSpPr/>
          <p:nvPr/>
        </p:nvGrpSpPr>
        <p:grpSpPr>
          <a:xfrm>
            <a:off x="2886488" y="2078850"/>
            <a:ext cx="1223186" cy="1111572"/>
            <a:chOff x="2400851" y="2741399"/>
            <a:chExt cx="1046670" cy="951162"/>
          </a:xfrm>
        </p:grpSpPr>
        <p:sp>
          <p:nvSpPr>
            <p:cNvPr id="44" name="타원 56"/>
            <p:cNvSpPr/>
            <p:nvPr/>
          </p:nvSpPr>
          <p:spPr>
            <a:xfrm>
              <a:off x="2437767" y="27437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5" name="그룹 60"/>
            <p:cNvGrpSpPr/>
            <p:nvPr/>
          </p:nvGrpSpPr>
          <p:grpSpPr>
            <a:xfrm>
              <a:off x="2400851" y="2741399"/>
              <a:ext cx="1046670" cy="948777"/>
              <a:chOff x="5075123" y="3442121"/>
              <a:chExt cx="2481953" cy="2249809"/>
            </a:xfrm>
          </p:grpSpPr>
          <p:sp>
            <p:nvSpPr>
              <p:cNvPr id="47" name="타원 5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0" name="자유형 6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자유형 6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2496658" y="3016925"/>
              <a:ext cx="855095" cy="342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736320" y="5949280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54" name="Freeform 8"/>
          <p:cNvSpPr>
            <a:spLocks noEditPoints="1"/>
          </p:cNvSpPr>
          <p:nvPr/>
        </p:nvSpPr>
        <p:spPr bwMode="auto">
          <a:xfrm>
            <a:off x="4312582" y="3440077"/>
            <a:ext cx="518879" cy="518552"/>
          </a:xfrm>
          <a:prstGeom prst="ellipse">
            <a:avLst/>
          </a:prstGeom>
          <a:solidFill>
            <a:srgbClr val="CBCBCB">
              <a:alpha val="50000"/>
            </a:srgbClr>
          </a:solidFill>
          <a:ln w="152400">
            <a:solidFill>
              <a:schemeClr val="bg1">
                <a:lumMod val="75000"/>
                <a:alpha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663157" y="3449955"/>
            <a:ext cx="1817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Add text 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 bwMode="auto">
          <a:xfrm>
            <a:off x="630610" y="2334903"/>
            <a:ext cx="1528762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11560" y="2057090"/>
            <a:ext cx="16160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58" name="TextBox 57"/>
          <p:cNvSpPr txBox="1"/>
          <p:nvPr/>
        </p:nvSpPr>
        <p:spPr bwMode="auto">
          <a:xfrm>
            <a:off x="6935415" y="2334903"/>
            <a:ext cx="1528763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6914778" y="2057090"/>
            <a:ext cx="1617662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0" name="TextBox 59"/>
          <p:cNvSpPr txBox="1"/>
          <p:nvPr/>
        </p:nvSpPr>
        <p:spPr bwMode="auto">
          <a:xfrm>
            <a:off x="630610" y="4968540"/>
            <a:ext cx="1528762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611560" y="4689140"/>
            <a:ext cx="1616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6935415" y="4968540"/>
            <a:ext cx="152876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914778" y="4689140"/>
            <a:ext cx="16176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4" name="원호 128"/>
          <p:cNvSpPr/>
          <p:nvPr/>
        </p:nvSpPr>
        <p:spPr>
          <a:xfrm rot="9000000">
            <a:off x="2926166" y="2122567"/>
            <a:ext cx="3285364" cy="3285364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원호 129"/>
          <p:cNvSpPr/>
          <p:nvPr/>
        </p:nvSpPr>
        <p:spPr>
          <a:xfrm rot="14467777">
            <a:off x="2926166" y="2122567"/>
            <a:ext cx="3285364" cy="3285364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원호 130"/>
          <p:cNvSpPr/>
          <p:nvPr/>
        </p:nvSpPr>
        <p:spPr>
          <a:xfrm rot="19867777">
            <a:off x="2926166" y="2122567"/>
            <a:ext cx="3285364" cy="3285364"/>
          </a:xfrm>
          <a:prstGeom prst="arc">
            <a:avLst>
              <a:gd name="adj1" fmla="val 16552483"/>
              <a:gd name="adj2" fmla="val 19440065"/>
            </a:avLst>
          </a:prstGeom>
          <a:ln cmpd="sng"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Oval 29"/>
          <p:cNvSpPr>
            <a:spLocks noChangeArrowheads="1"/>
          </p:cNvSpPr>
          <p:nvPr/>
        </p:nvSpPr>
        <p:spPr bwMode="auto">
          <a:xfrm>
            <a:off x="2863842" y="5409220"/>
            <a:ext cx="1258108" cy="536004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Oval 29"/>
          <p:cNvSpPr>
            <a:spLocks noChangeArrowheads="1"/>
          </p:cNvSpPr>
          <p:nvPr/>
        </p:nvSpPr>
        <p:spPr bwMode="auto">
          <a:xfrm>
            <a:off x="5024082" y="5409220"/>
            <a:ext cx="1258108" cy="536004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29"/>
          <p:cNvSpPr>
            <a:spLocks noChangeArrowheads="1"/>
          </p:cNvSpPr>
          <p:nvPr/>
        </p:nvSpPr>
        <p:spPr bwMode="auto">
          <a:xfrm>
            <a:off x="2636044" y="4644135"/>
            <a:ext cx="3852862" cy="1641475"/>
          </a:xfrm>
          <a:prstGeom prst="ellipse">
            <a:avLst/>
          </a:prstGeom>
          <a:gradFill rotWithShape="1">
            <a:gsLst>
              <a:gs pos="0">
                <a:schemeClr val="tx1">
                  <a:alpha val="2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Freeform 11"/>
          <p:cNvSpPr>
            <a:spLocks noEditPoints="1"/>
          </p:cNvSpPr>
          <p:nvPr/>
        </p:nvSpPr>
        <p:spPr bwMode="auto">
          <a:xfrm>
            <a:off x="3703464" y="2831343"/>
            <a:ext cx="1737114" cy="1736021"/>
          </a:xfrm>
          <a:prstGeom prst="ellipse">
            <a:avLst/>
          </a:prstGeom>
          <a:solidFill>
            <a:srgbClr val="F0F0F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11"/>
          <p:cNvSpPr>
            <a:spLocks noEditPoints="1"/>
          </p:cNvSpPr>
          <p:nvPr/>
        </p:nvSpPr>
        <p:spPr bwMode="auto">
          <a:xfrm>
            <a:off x="3832534" y="2985744"/>
            <a:ext cx="1453800" cy="1452885"/>
          </a:xfrm>
          <a:prstGeom prst="ellipse">
            <a:avLst/>
          </a:prstGeom>
          <a:solidFill>
            <a:srgbClr val="E4E4E4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reeform 10"/>
          <p:cNvSpPr>
            <a:spLocks noEditPoints="1"/>
          </p:cNvSpPr>
          <p:nvPr/>
        </p:nvSpPr>
        <p:spPr bwMode="auto">
          <a:xfrm>
            <a:off x="3983920" y="3111622"/>
            <a:ext cx="1176203" cy="1175462"/>
          </a:xfrm>
          <a:prstGeom prst="ellipse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4109543" y="3237166"/>
            <a:ext cx="924958" cy="924375"/>
          </a:xfrm>
          <a:prstGeom prst="ellipse">
            <a:avLst/>
          </a:prstGeom>
          <a:solidFill>
            <a:schemeClr val="bg1">
              <a:lumMod val="75000"/>
              <a:alpha val="50000"/>
            </a:schemeClr>
          </a:solidFill>
          <a:ln w="114300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원호 77"/>
          <p:cNvSpPr/>
          <p:nvPr/>
        </p:nvSpPr>
        <p:spPr>
          <a:xfrm rot="3600000">
            <a:off x="2926166" y="2122567"/>
            <a:ext cx="3285364" cy="3285364"/>
          </a:xfrm>
          <a:prstGeom prst="arc">
            <a:avLst>
              <a:gd name="adj1" fmla="val 16552483"/>
              <a:gd name="adj2" fmla="val 19440065"/>
            </a:avLst>
          </a:prstGeom>
          <a:ln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123"/>
          <p:cNvGrpSpPr/>
          <p:nvPr/>
        </p:nvGrpSpPr>
        <p:grpSpPr>
          <a:xfrm>
            <a:off x="5092294" y="2078850"/>
            <a:ext cx="1223192" cy="1111572"/>
            <a:chOff x="5696455" y="2741399"/>
            <a:chExt cx="1046674" cy="951162"/>
          </a:xfrm>
        </p:grpSpPr>
        <p:sp>
          <p:nvSpPr>
            <p:cNvPr id="12" name="타원 28"/>
            <p:cNvSpPr/>
            <p:nvPr/>
          </p:nvSpPr>
          <p:spPr>
            <a:xfrm>
              <a:off x="5733358" y="27437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그룹 60"/>
            <p:cNvGrpSpPr/>
            <p:nvPr/>
          </p:nvGrpSpPr>
          <p:grpSpPr>
            <a:xfrm>
              <a:off x="5696455" y="2741399"/>
              <a:ext cx="1046674" cy="948777"/>
              <a:chOff x="5075123" y="3442121"/>
              <a:chExt cx="2481953" cy="2249809"/>
            </a:xfrm>
          </p:grpSpPr>
          <p:sp>
            <p:nvSpPr>
              <p:cNvPr id="15" name="타원 30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18" name="자유형 33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자유형 34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5792249" y="3016925"/>
              <a:ext cx="855095" cy="342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21" name="그룹 122"/>
          <p:cNvGrpSpPr/>
          <p:nvPr/>
        </p:nvGrpSpPr>
        <p:grpSpPr>
          <a:xfrm>
            <a:off x="5092295" y="4284660"/>
            <a:ext cx="1223192" cy="1111572"/>
            <a:chOff x="5067050" y="4678499"/>
            <a:chExt cx="1046673" cy="951162"/>
          </a:xfrm>
        </p:grpSpPr>
        <p:sp>
          <p:nvSpPr>
            <p:cNvPr id="22" name="타원 37"/>
            <p:cNvSpPr/>
            <p:nvPr/>
          </p:nvSpPr>
          <p:spPr>
            <a:xfrm>
              <a:off x="5103956" y="4680884"/>
              <a:ext cx="948779" cy="948777"/>
            </a:xfrm>
            <a:prstGeom prst="ellipse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3" name="그룹 60"/>
            <p:cNvGrpSpPr/>
            <p:nvPr/>
          </p:nvGrpSpPr>
          <p:grpSpPr>
            <a:xfrm>
              <a:off x="5067050" y="4678499"/>
              <a:ext cx="1046673" cy="948777"/>
              <a:chOff x="5075123" y="3442121"/>
              <a:chExt cx="2481953" cy="2249809"/>
            </a:xfrm>
          </p:grpSpPr>
          <p:sp>
            <p:nvSpPr>
              <p:cNvPr id="25" name="타원 3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8" name="자유형 4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" name="자유형 4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5162847" y="4954025"/>
              <a:ext cx="855095" cy="342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31" name="그룹 121"/>
          <p:cNvGrpSpPr/>
          <p:nvPr/>
        </p:nvGrpSpPr>
        <p:grpSpPr>
          <a:xfrm>
            <a:off x="2886489" y="4284660"/>
            <a:ext cx="1223188" cy="1111570"/>
            <a:chOff x="3030258" y="4678499"/>
            <a:chExt cx="1046671" cy="951162"/>
          </a:xfrm>
        </p:grpSpPr>
        <p:sp>
          <p:nvSpPr>
            <p:cNvPr id="32" name="타원 46"/>
            <p:cNvSpPr/>
            <p:nvPr/>
          </p:nvSpPr>
          <p:spPr>
            <a:xfrm>
              <a:off x="3067169" y="46808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3" name="그룹 60"/>
            <p:cNvGrpSpPr/>
            <p:nvPr/>
          </p:nvGrpSpPr>
          <p:grpSpPr>
            <a:xfrm>
              <a:off x="3030258" y="4678499"/>
              <a:ext cx="1046671" cy="948777"/>
              <a:chOff x="5075123" y="3442121"/>
              <a:chExt cx="2481953" cy="2249809"/>
            </a:xfrm>
          </p:grpSpPr>
          <p:sp>
            <p:nvSpPr>
              <p:cNvPr id="37" name="타원 48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40" name="자유형 51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자유형 5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3126046" y="4952832"/>
              <a:ext cx="855095" cy="3423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grpSp>
        <p:nvGrpSpPr>
          <p:cNvPr id="43" name="그룹 120"/>
          <p:cNvGrpSpPr/>
          <p:nvPr/>
        </p:nvGrpSpPr>
        <p:grpSpPr>
          <a:xfrm>
            <a:off x="2886488" y="2078850"/>
            <a:ext cx="1223186" cy="1111572"/>
            <a:chOff x="2400851" y="2741399"/>
            <a:chExt cx="1046670" cy="951162"/>
          </a:xfrm>
        </p:grpSpPr>
        <p:sp>
          <p:nvSpPr>
            <p:cNvPr id="44" name="타원 56"/>
            <p:cNvSpPr/>
            <p:nvPr/>
          </p:nvSpPr>
          <p:spPr>
            <a:xfrm>
              <a:off x="2437767" y="2743784"/>
              <a:ext cx="948779" cy="948777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5" name="그룹 60"/>
            <p:cNvGrpSpPr/>
            <p:nvPr/>
          </p:nvGrpSpPr>
          <p:grpSpPr>
            <a:xfrm>
              <a:off x="2400851" y="2741399"/>
              <a:ext cx="1046670" cy="948777"/>
              <a:chOff x="5075123" y="3442121"/>
              <a:chExt cx="2481953" cy="2249809"/>
            </a:xfrm>
          </p:grpSpPr>
          <p:sp>
            <p:nvSpPr>
              <p:cNvPr id="47" name="타원 59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0" name="자유형 62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자유형 63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2496658" y="3016925"/>
              <a:ext cx="855095" cy="342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736320" y="5949280"/>
            <a:ext cx="366790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54" name="Freeform 8"/>
          <p:cNvSpPr>
            <a:spLocks noEditPoints="1"/>
          </p:cNvSpPr>
          <p:nvPr/>
        </p:nvSpPr>
        <p:spPr bwMode="auto">
          <a:xfrm>
            <a:off x="4312582" y="3440077"/>
            <a:ext cx="518879" cy="518552"/>
          </a:xfrm>
          <a:prstGeom prst="ellipse">
            <a:avLst/>
          </a:prstGeom>
          <a:solidFill>
            <a:srgbClr val="CBCBCB">
              <a:alpha val="50000"/>
            </a:srgbClr>
          </a:solidFill>
          <a:ln w="152400">
            <a:solidFill>
              <a:schemeClr val="bg1">
                <a:lumMod val="75000"/>
                <a:alpha val="50000"/>
              </a:schemeClr>
            </a:solidFill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663157" y="3449955"/>
            <a:ext cx="1817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latin typeface="Arial" pitchFamily="34" charset="0"/>
                <a:cs typeface="Arial" pitchFamily="34" charset="0"/>
              </a:rPr>
              <a:t>Text here</a:t>
            </a:r>
          </a:p>
          <a:p>
            <a:pPr algn="ctr"/>
            <a:r>
              <a:rPr lang="en-US" altLang="ko-KR" sz="1600" dirty="0" smtClean="0">
                <a:latin typeface="Arial" pitchFamily="34" charset="0"/>
                <a:cs typeface="Arial" pitchFamily="34" charset="0"/>
              </a:rPr>
              <a:t>Add text  </a:t>
            </a:r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 bwMode="auto">
          <a:xfrm>
            <a:off x="630610" y="2334903"/>
            <a:ext cx="1528762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11560" y="2057090"/>
            <a:ext cx="16160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58" name="TextBox 57"/>
          <p:cNvSpPr txBox="1"/>
          <p:nvPr/>
        </p:nvSpPr>
        <p:spPr bwMode="auto">
          <a:xfrm>
            <a:off x="6935415" y="2334903"/>
            <a:ext cx="1528763" cy="554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6914778" y="2057090"/>
            <a:ext cx="1617662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0" name="TextBox 59"/>
          <p:cNvSpPr txBox="1"/>
          <p:nvPr/>
        </p:nvSpPr>
        <p:spPr bwMode="auto">
          <a:xfrm>
            <a:off x="630610" y="4968540"/>
            <a:ext cx="1528762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611560" y="4689140"/>
            <a:ext cx="1616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2" name="TextBox 61"/>
          <p:cNvSpPr txBox="1"/>
          <p:nvPr/>
        </p:nvSpPr>
        <p:spPr bwMode="auto">
          <a:xfrm>
            <a:off x="6935415" y="4968540"/>
            <a:ext cx="152876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914778" y="4689140"/>
            <a:ext cx="16176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en-US" altLang="ko-KR" sz="14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TEXT </a:t>
            </a: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HERE!!</a:t>
            </a:r>
          </a:p>
        </p:txBody>
      </p:sp>
      <p:sp>
        <p:nvSpPr>
          <p:cNvPr id="64" name="원호 128"/>
          <p:cNvSpPr/>
          <p:nvPr/>
        </p:nvSpPr>
        <p:spPr>
          <a:xfrm rot="9000000">
            <a:off x="2926166" y="2122567"/>
            <a:ext cx="3285364" cy="3285364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원호 129"/>
          <p:cNvSpPr/>
          <p:nvPr/>
        </p:nvSpPr>
        <p:spPr>
          <a:xfrm rot="14467777">
            <a:off x="2926166" y="2122567"/>
            <a:ext cx="3285364" cy="3285364"/>
          </a:xfrm>
          <a:prstGeom prst="arc">
            <a:avLst>
              <a:gd name="adj1" fmla="val 16552483"/>
              <a:gd name="adj2" fmla="val 19440065"/>
            </a:avLst>
          </a:prstGeom>
          <a:ln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원호 130"/>
          <p:cNvSpPr/>
          <p:nvPr/>
        </p:nvSpPr>
        <p:spPr>
          <a:xfrm rot="19867777">
            <a:off x="2926166" y="2122567"/>
            <a:ext cx="3285364" cy="3285364"/>
          </a:xfrm>
          <a:prstGeom prst="arc">
            <a:avLst>
              <a:gd name="adj1" fmla="val 16552483"/>
              <a:gd name="adj2" fmla="val 19440065"/>
            </a:avLst>
          </a:prstGeom>
          <a:ln cmpd="sng"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Oval 29"/>
          <p:cNvSpPr>
            <a:spLocks noChangeArrowheads="1"/>
          </p:cNvSpPr>
          <p:nvPr/>
        </p:nvSpPr>
        <p:spPr bwMode="auto">
          <a:xfrm>
            <a:off x="2863842" y="5409220"/>
            <a:ext cx="1258108" cy="536004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8" name="Oval 29"/>
          <p:cNvSpPr>
            <a:spLocks noChangeArrowheads="1"/>
          </p:cNvSpPr>
          <p:nvPr/>
        </p:nvSpPr>
        <p:spPr bwMode="auto">
          <a:xfrm>
            <a:off x="5024082" y="5409220"/>
            <a:ext cx="1258108" cy="536004"/>
          </a:xfrm>
          <a:prstGeom prst="ellipse">
            <a:avLst/>
          </a:prstGeom>
          <a:gradFill rotWithShape="1">
            <a:gsLst>
              <a:gs pos="0">
                <a:schemeClr val="tx1">
                  <a:alpha val="4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206</Words>
  <Application>Microsoft Office PowerPoint</Application>
  <PresentationFormat>On-screen Show (4:3)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2014-03-02T02:47:47Z</dcterms:modified>
</cp:coreProperties>
</file>