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29"/>
          <p:cNvSpPr>
            <a:spLocks noChangeArrowheads="1"/>
          </p:cNvSpPr>
          <p:nvPr/>
        </p:nvSpPr>
        <p:spPr bwMode="auto">
          <a:xfrm>
            <a:off x="2636044" y="4644135"/>
            <a:ext cx="3852862" cy="1641475"/>
          </a:xfrm>
          <a:prstGeom prst="ellips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" name="Freeform 11"/>
          <p:cNvSpPr>
            <a:spLocks noEditPoints="1"/>
          </p:cNvSpPr>
          <p:nvPr/>
        </p:nvSpPr>
        <p:spPr bwMode="auto">
          <a:xfrm>
            <a:off x="3703464" y="2831343"/>
            <a:ext cx="1737114" cy="1736021"/>
          </a:xfrm>
          <a:prstGeom prst="ellipse">
            <a:avLst/>
          </a:prstGeom>
          <a:solidFill>
            <a:srgbClr val="F0F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1"/>
          <p:cNvSpPr>
            <a:spLocks noEditPoints="1"/>
          </p:cNvSpPr>
          <p:nvPr/>
        </p:nvSpPr>
        <p:spPr bwMode="auto">
          <a:xfrm>
            <a:off x="3832534" y="2985744"/>
            <a:ext cx="1453800" cy="1452885"/>
          </a:xfrm>
          <a:prstGeom prst="ellipse">
            <a:avLst/>
          </a:prstGeom>
          <a:solidFill>
            <a:srgbClr val="E4E4E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10"/>
          <p:cNvSpPr>
            <a:spLocks noEditPoints="1"/>
          </p:cNvSpPr>
          <p:nvPr/>
        </p:nvSpPr>
        <p:spPr bwMode="auto">
          <a:xfrm>
            <a:off x="3983920" y="3111622"/>
            <a:ext cx="1176203" cy="11754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9"/>
          <p:cNvSpPr>
            <a:spLocks noEditPoints="1"/>
          </p:cNvSpPr>
          <p:nvPr/>
        </p:nvSpPr>
        <p:spPr bwMode="auto">
          <a:xfrm>
            <a:off x="4109543" y="3237166"/>
            <a:ext cx="924958" cy="924375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  <a:ln w="114300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원호 77"/>
          <p:cNvSpPr/>
          <p:nvPr/>
        </p:nvSpPr>
        <p:spPr>
          <a:xfrm rot="3600000">
            <a:off x="2926166" y="2122567"/>
            <a:ext cx="3285364" cy="3285364"/>
          </a:xfrm>
          <a:prstGeom prst="arc">
            <a:avLst>
              <a:gd name="adj1" fmla="val 16552483"/>
              <a:gd name="adj2" fmla="val 19440065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123"/>
          <p:cNvGrpSpPr/>
          <p:nvPr/>
        </p:nvGrpSpPr>
        <p:grpSpPr>
          <a:xfrm>
            <a:off x="5092294" y="2078850"/>
            <a:ext cx="1223192" cy="1111572"/>
            <a:chOff x="5696455" y="2741399"/>
            <a:chExt cx="1046674" cy="951162"/>
          </a:xfrm>
        </p:grpSpPr>
        <p:sp>
          <p:nvSpPr>
            <p:cNvPr id="12" name="타원 28"/>
            <p:cNvSpPr/>
            <p:nvPr/>
          </p:nvSpPr>
          <p:spPr>
            <a:xfrm>
              <a:off x="5733358" y="2743784"/>
              <a:ext cx="948779" cy="9487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그룹 60"/>
            <p:cNvGrpSpPr/>
            <p:nvPr/>
          </p:nvGrpSpPr>
          <p:grpSpPr>
            <a:xfrm>
              <a:off x="5696455" y="2741399"/>
              <a:ext cx="1046674" cy="948777"/>
              <a:chOff x="5075123" y="3442121"/>
              <a:chExt cx="2481953" cy="2249809"/>
            </a:xfrm>
          </p:grpSpPr>
          <p:sp>
            <p:nvSpPr>
              <p:cNvPr id="15" name="타원 30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8" name="자유형 33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자유형 34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5792249" y="3016925"/>
              <a:ext cx="855095" cy="342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21" name="그룹 122"/>
          <p:cNvGrpSpPr/>
          <p:nvPr/>
        </p:nvGrpSpPr>
        <p:grpSpPr>
          <a:xfrm>
            <a:off x="5092295" y="4284660"/>
            <a:ext cx="1223192" cy="1111572"/>
            <a:chOff x="5067050" y="4678499"/>
            <a:chExt cx="1046673" cy="951162"/>
          </a:xfrm>
        </p:grpSpPr>
        <p:sp>
          <p:nvSpPr>
            <p:cNvPr id="22" name="타원 37"/>
            <p:cNvSpPr/>
            <p:nvPr/>
          </p:nvSpPr>
          <p:spPr>
            <a:xfrm>
              <a:off x="5103956" y="4680884"/>
              <a:ext cx="948779" cy="9487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그룹 60"/>
            <p:cNvGrpSpPr/>
            <p:nvPr/>
          </p:nvGrpSpPr>
          <p:grpSpPr>
            <a:xfrm>
              <a:off x="5067050" y="4678499"/>
              <a:ext cx="1046673" cy="948777"/>
              <a:chOff x="5075123" y="3442121"/>
              <a:chExt cx="2481953" cy="2249809"/>
            </a:xfrm>
          </p:grpSpPr>
          <p:sp>
            <p:nvSpPr>
              <p:cNvPr id="25" name="타원 39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8" name="자유형 42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자유형 4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5162847" y="4954025"/>
              <a:ext cx="855095" cy="342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31" name="그룹 121"/>
          <p:cNvGrpSpPr/>
          <p:nvPr/>
        </p:nvGrpSpPr>
        <p:grpSpPr>
          <a:xfrm>
            <a:off x="2886489" y="4284660"/>
            <a:ext cx="1223188" cy="1111570"/>
            <a:chOff x="3030258" y="4678499"/>
            <a:chExt cx="1046671" cy="951162"/>
          </a:xfrm>
        </p:grpSpPr>
        <p:sp>
          <p:nvSpPr>
            <p:cNvPr id="32" name="타원 46"/>
            <p:cNvSpPr/>
            <p:nvPr/>
          </p:nvSpPr>
          <p:spPr>
            <a:xfrm>
              <a:off x="3067169" y="4680884"/>
              <a:ext cx="948779" cy="94877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그룹 60"/>
            <p:cNvGrpSpPr/>
            <p:nvPr/>
          </p:nvGrpSpPr>
          <p:grpSpPr>
            <a:xfrm>
              <a:off x="3030258" y="4678499"/>
              <a:ext cx="1046671" cy="948777"/>
              <a:chOff x="5075123" y="3442121"/>
              <a:chExt cx="2481953" cy="2249809"/>
            </a:xfrm>
          </p:grpSpPr>
          <p:sp>
            <p:nvSpPr>
              <p:cNvPr id="35" name="타원 48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38" name="자유형 51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자유형 5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3126046" y="4952832"/>
              <a:ext cx="855095" cy="342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43" name="그룹 120"/>
          <p:cNvGrpSpPr/>
          <p:nvPr/>
        </p:nvGrpSpPr>
        <p:grpSpPr>
          <a:xfrm>
            <a:off x="2886488" y="2078850"/>
            <a:ext cx="1223186" cy="1111572"/>
            <a:chOff x="2400851" y="2741399"/>
            <a:chExt cx="1046670" cy="951162"/>
          </a:xfrm>
        </p:grpSpPr>
        <p:sp>
          <p:nvSpPr>
            <p:cNvPr id="44" name="타원 56"/>
            <p:cNvSpPr/>
            <p:nvPr/>
          </p:nvSpPr>
          <p:spPr>
            <a:xfrm>
              <a:off x="2437767" y="2743784"/>
              <a:ext cx="948779" cy="94877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5" name="그룹 60"/>
            <p:cNvGrpSpPr/>
            <p:nvPr/>
          </p:nvGrpSpPr>
          <p:grpSpPr>
            <a:xfrm>
              <a:off x="2400851" y="2741399"/>
              <a:ext cx="1046670" cy="948777"/>
              <a:chOff x="5075123" y="3442121"/>
              <a:chExt cx="2481953" cy="2249809"/>
            </a:xfrm>
          </p:grpSpPr>
          <p:sp>
            <p:nvSpPr>
              <p:cNvPr id="47" name="타원 59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50" name="자유형 62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자유형 6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2496658" y="3016925"/>
              <a:ext cx="855095" cy="342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736320" y="5949280"/>
            <a:ext cx="36679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54" name="Freeform 8"/>
          <p:cNvSpPr>
            <a:spLocks noEditPoints="1"/>
          </p:cNvSpPr>
          <p:nvPr/>
        </p:nvSpPr>
        <p:spPr bwMode="auto">
          <a:xfrm>
            <a:off x="4312582" y="3440077"/>
            <a:ext cx="518879" cy="518552"/>
          </a:xfrm>
          <a:prstGeom prst="ellipse">
            <a:avLst/>
          </a:prstGeom>
          <a:solidFill>
            <a:srgbClr val="CBCBCB">
              <a:alpha val="50000"/>
            </a:srgbClr>
          </a:solidFill>
          <a:ln w="152400">
            <a:solidFill>
              <a:schemeClr val="bg1">
                <a:lumMod val="75000"/>
                <a:alpha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63157" y="3449955"/>
            <a:ext cx="1817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Add text 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630610" y="2334903"/>
            <a:ext cx="1528762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11560" y="2057090"/>
            <a:ext cx="16160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58" name="TextBox 57"/>
          <p:cNvSpPr txBox="1"/>
          <p:nvPr/>
        </p:nvSpPr>
        <p:spPr bwMode="auto">
          <a:xfrm>
            <a:off x="6935415" y="2334903"/>
            <a:ext cx="1528763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914778" y="2057090"/>
            <a:ext cx="161766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0" name="TextBox 59"/>
          <p:cNvSpPr txBox="1"/>
          <p:nvPr/>
        </p:nvSpPr>
        <p:spPr bwMode="auto">
          <a:xfrm>
            <a:off x="630610" y="4968540"/>
            <a:ext cx="1528762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11560" y="4689140"/>
            <a:ext cx="1616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2" name="TextBox 61"/>
          <p:cNvSpPr txBox="1"/>
          <p:nvPr/>
        </p:nvSpPr>
        <p:spPr bwMode="auto">
          <a:xfrm>
            <a:off x="6935415" y="4968540"/>
            <a:ext cx="152876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914778" y="4689140"/>
            <a:ext cx="1617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4" name="원호 128"/>
          <p:cNvSpPr/>
          <p:nvPr/>
        </p:nvSpPr>
        <p:spPr>
          <a:xfrm rot="9000000">
            <a:off x="2926166" y="2122567"/>
            <a:ext cx="3285364" cy="3285364"/>
          </a:xfrm>
          <a:prstGeom prst="arc">
            <a:avLst>
              <a:gd name="adj1" fmla="val 16552483"/>
              <a:gd name="adj2" fmla="val 19440065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원호 129"/>
          <p:cNvSpPr/>
          <p:nvPr/>
        </p:nvSpPr>
        <p:spPr>
          <a:xfrm rot="14467777">
            <a:off x="2926166" y="2122567"/>
            <a:ext cx="3285364" cy="3285364"/>
          </a:xfrm>
          <a:prstGeom prst="arc">
            <a:avLst>
              <a:gd name="adj1" fmla="val 16552483"/>
              <a:gd name="adj2" fmla="val 19440065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원호 130"/>
          <p:cNvSpPr/>
          <p:nvPr/>
        </p:nvSpPr>
        <p:spPr>
          <a:xfrm rot="19867777">
            <a:off x="2926166" y="2122567"/>
            <a:ext cx="3285364" cy="3285364"/>
          </a:xfrm>
          <a:prstGeom prst="arc">
            <a:avLst>
              <a:gd name="adj1" fmla="val 16552483"/>
              <a:gd name="adj2" fmla="val 19440065"/>
            </a:avLst>
          </a:prstGeom>
          <a:ln cmpd="sng"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Oval 29"/>
          <p:cNvSpPr>
            <a:spLocks noChangeArrowheads="1"/>
          </p:cNvSpPr>
          <p:nvPr/>
        </p:nvSpPr>
        <p:spPr bwMode="auto">
          <a:xfrm>
            <a:off x="2863842" y="5409220"/>
            <a:ext cx="1258108" cy="536004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8" name="Oval 29"/>
          <p:cNvSpPr>
            <a:spLocks noChangeArrowheads="1"/>
          </p:cNvSpPr>
          <p:nvPr/>
        </p:nvSpPr>
        <p:spPr bwMode="auto">
          <a:xfrm>
            <a:off x="5024082" y="5409220"/>
            <a:ext cx="1258108" cy="536004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29"/>
          <p:cNvSpPr>
            <a:spLocks noChangeArrowheads="1"/>
          </p:cNvSpPr>
          <p:nvPr/>
        </p:nvSpPr>
        <p:spPr bwMode="auto">
          <a:xfrm>
            <a:off x="2636044" y="4644135"/>
            <a:ext cx="3852862" cy="1641475"/>
          </a:xfrm>
          <a:prstGeom prst="ellips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5" name="Freeform 11"/>
          <p:cNvSpPr>
            <a:spLocks noEditPoints="1"/>
          </p:cNvSpPr>
          <p:nvPr/>
        </p:nvSpPr>
        <p:spPr bwMode="auto">
          <a:xfrm>
            <a:off x="3703464" y="2831343"/>
            <a:ext cx="1737114" cy="1736021"/>
          </a:xfrm>
          <a:prstGeom prst="ellipse">
            <a:avLst/>
          </a:prstGeom>
          <a:solidFill>
            <a:srgbClr val="F0F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1"/>
          <p:cNvSpPr>
            <a:spLocks noEditPoints="1"/>
          </p:cNvSpPr>
          <p:nvPr/>
        </p:nvSpPr>
        <p:spPr bwMode="auto">
          <a:xfrm>
            <a:off x="3832534" y="2985744"/>
            <a:ext cx="1453800" cy="1452885"/>
          </a:xfrm>
          <a:prstGeom prst="ellipse">
            <a:avLst/>
          </a:prstGeom>
          <a:solidFill>
            <a:srgbClr val="E4E4E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10"/>
          <p:cNvSpPr>
            <a:spLocks noEditPoints="1"/>
          </p:cNvSpPr>
          <p:nvPr/>
        </p:nvSpPr>
        <p:spPr bwMode="auto">
          <a:xfrm>
            <a:off x="3983920" y="3111622"/>
            <a:ext cx="1176203" cy="11754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9"/>
          <p:cNvSpPr>
            <a:spLocks noEditPoints="1"/>
          </p:cNvSpPr>
          <p:nvPr/>
        </p:nvSpPr>
        <p:spPr bwMode="auto">
          <a:xfrm>
            <a:off x="4109543" y="3237166"/>
            <a:ext cx="924958" cy="924375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  <a:ln w="114300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원호 77"/>
          <p:cNvSpPr/>
          <p:nvPr/>
        </p:nvSpPr>
        <p:spPr>
          <a:xfrm rot="3600000">
            <a:off x="2926166" y="2122567"/>
            <a:ext cx="3285364" cy="3285364"/>
          </a:xfrm>
          <a:prstGeom prst="arc">
            <a:avLst>
              <a:gd name="adj1" fmla="val 16552483"/>
              <a:gd name="adj2" fmla="val 19440065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그룹 123"/>
          <p:cNvGrpSpPr/>
          <p:nvPr/>
        </p:nvGrpSpPr>
        <p:grpSpPr>
          <a:xfrm>
            <a:off x="5092294" y="2078850"/>
            <a:ext cx="1223192" cy="1111572"/>
            <a:chOff x="5696455" y="2741399"/>
            <a:chExt cx="1046674" cy="951162"/>
          </a:xfrm>
        </p:grpSpPr>
        <p:sp>
          <p:nvSpPr>
            <p:cNvPr id="12" name="타원 28"/>
            <p:cNvSpPr/>
            <p:nvPr/>
          </p:nvSpPr>
          <p:spPr>
            <a:xfrm>
              <a:off x="5733358" y="2743784"/>
              <a:ext cx="948779" cy="9487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그룹 60"/>
            <p:cNvGrpSpPr/>
            <p:nvPr/>
          </p:nvGrpSpPr>
          <p:grpSpPr>
            <a:xfrm>
              <a:off x="5696455" y="2741399"/>
              <a:ext cx="1046674" cy="948777"/>
              <a:chOff x="5075123" y="3442121"/>
              <a:chExt cx="2481953" cy="2249809"/>
            </a:xfrm>
          </p:grpSpPr>
          <p:sp>
            <p:nvSpPr>
              <p:cNvPr id="15" name="타원 30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18" name="자유형 33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자유형 34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5792249" y="3016925"/>
              <a:ext cx="855095" cy="342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21" name="그룹 122"/>
          <p:cNvGrpSpPr/>
          <p:nvPr/>
        </p:nvGrpSpPr>
        <p:grpSpPr>
          <a:xfrm>
            <a:off x="5092295" y="4284660"/>
            <a:ext cx="1223192" cy="1111572"/>
            <a:chOff x="5067050" y="4678499"/>
            <a:chExt cx="1046673" cy="951162"/>
          </a:xfrm>
        </p:grpSpPr>
        <p:sp>
          <p:nvSpPr>
            <p:cNvPr id="22" name="타원 37"/>
            <p:cNvSpPr/>
            <p:nvPr/>
          </p:nvSpPr>
          <p:spPr>
            <a:xfrm>
              <a:off x="5103956" y="4680884"/>
              <a:ext cx="948779" cy="948777"/>
            </a:xfrm>
            <a:prstGeom prst="ellipse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80000">
                  <a:schemeClr val="bg1">
                    <a:lumMod val="7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그룹 60"/>
            <p:cNvGrpSpPr/>
            <p:nvPr/>
          </p:nvGrpSpPr>
          <p:grpSpPr>
            <a:xfrm>
              <a:off x="5067050" y="4678499"/>
              <a:ext cx="1046673" cy="948777"/>
              <a:chOff x="5075123" y="3442121"/>
              <a:chExt cx="2481953" cy="2249809"/>
            </a:xfrm>
          </p:grpSpPr>
          <p:sp>
            <p:nvSpPr>
              <p:cNvPr id="25" name="타원 39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7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28" name="자유형 42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9" name="자유형 4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5162847" y="4954025"/>
              <a:ext cx="855095" cy="342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31" name="그룹 121"/>
          <p:cNvGrpSpPr/>
          <p:nvPr/>
        </p:nvGrpSpPr>
        <p:grpSpPr>
          <a:xfrm>
            <a:off x="2886489" y="4284660"/>
            <a:ext cx="1223188" cy="1111570"/>
            <a:chOff x="3030258" y="4678499"/>
            <a:chExt cx="1046671" cy="951162"/>
          </a:xfrm>
        </p:grpSpPr>
        <p:sp>
          <p:nvSpPr>
            <p:cNvPr id="32" name="타원 46"/>
            <p:cNvSpPr/>
            <p:nvPr/>
          </p:nvSpPr>
          <p:spPr>
            <a:xfrm>
              <a:off x="3067169" y="4680884"/>
              <a:ext cx="948779" cy="94877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그룹 60"/>
            <p:cNvGrpSpPr/>
            <p:nvPr/>
          </p:nvGrpSpPr>
          <p:grpSpPr>
            <a:xfrm>
              <a:off x="3030258" y="4678499"/>
              <a:ext cx="1046671" cy="948777"/>
              <a:chOff x="5075123" y="3442121"/>
              <a:chExt cx="2481953" cy="2249809"/>
            </a:xfrm>
          </p:grpSpPr>
          <p:sp>
            <p:nvSpPr>
              <p:cNvPr id="37" name="타원 48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8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40" name="자유형 51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자유형 5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3126046" y="4952832"/>
              <a:ext cx="855095" cy="3423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grpSp>
        <p:nvGrpSpPr>
          <p:cNvPr id="43" name="그룹 120"/>
          <p:cNvGrpSpPr/>
          <p:nvPr/>
        </p:nvGrpSpPr>
        <p:grpSpPr>
          <a:xfrm>
            <a:off x="2886488" y="2078850"/>
            <a:ext cx="1223186" cy="1111572"/>
            <a:chOff x="2400851" y="2741399"/>
            <a:chExt cx="1046670" cy="951162"/>
          </a:xfrm>
        </p:grpSpPr>
        <p:sp>
          <p:nvSpPr>
            <p:cNvPr id="44" name="타원 56"/>
            <p:cNvSpPr/>
            <p:nvPr/>
          </p:nvSpPr>
          <p:spPr>
            <a:xfrm>
              <a:off x="2437767" y="2743784"/>
              <a:ext cx="948779" cy="948777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5" name="그룹 60"/>
            <p:cNvGrpSpPr/>
            <p:nvPr/>
          </p:nvGrpSpPr>
          <p:grpSpPr>
            <a:xfrm>
              <a:off x="2400851" y="2741399"/>
              <a:ext cx="1046670" cy="948777"/>
              <a:chOff x="5075123" y="3442121"/>
              <a:chExt cx="2481953" cy="2249809"/>
            </a:xfrm>
          </p:grpSpPr>
          <p:sp>
            <p:nvSpPr>
              <p:cNvPr id="47" name="타원 59"/>
              <p:cNvSpPr/>
              <p:nvPr/>
            </p:nvSpPr>
            <p:spPr>
              <a:xfrm>
                <a:off x="5159815" y="3442121"/>
                <a:ext cx="2249809" cy="2249809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0"/>
                    </a:schemeClr>
                  </a:gs>
                  <a:gs pos="65000">
                    <a:schemeClr val="bg1">
                      <a:alpha val="0"/>
                    </a:schemeClr>
                  </a:gs>
                  <a:gs pos="7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Oval 26"/>
              <p:cNvSpPr>
                <a:spLocks noChangeAspect="1" noChangeArrowheads="1"/>
              </p:cNvSpPr>
              <p:nvPr/>
            </p:nvSpPr>
            <p:spPr bwMode="auto">
              <a:xfrm rot="18900000">
                <a:off x="5075123" y="3760891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10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9" name="Oval 28"/>
              <p:cNvSpPr>
                <a:spLocks noChangeArrowheads="1"/>
              </p:cNvSpPr>
              <p:nvPr/>
            </p:nvSpPr>
            <p:spPr bwMode="auto">
              <a:xfrm flipH="1">
                <a:off x="5386741" y="3670248"/>
                <a:ext cx="713227" cy="639276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65000"/>
                    </a:schemeClr>
                  </a:gs>
                  <a:gs pos="100000">
                    <a:srgbClr val="67ABF5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kumimoji="0" lang="ko-KR" altLang="en-US">
                  <a:latin typeface="Arial" pitchFamily="34" charset="0"/>
                  <a:ea typeface="맑은 고딕" pitchFamily="50" charset="-127"/>
                  <a:cs typeface="Arial" pitchFamily="34" charset="0"/>
                </a:endParaRPr>
              </a:p>
            </p:txBody>
          </p:sp>
          <p:sp>
            <p:nvSpPr>
              <p:cNvPr id="50" name="자유형 62"/>
              <p:cNvSpPr/>
              <p:nvPr/>
            </p:nvSpPr>
            <p:spPr>
              <a:xfrm rot="5398342">
                <a:off x="5955277" y="3558568"/>
                <a:ext cx="1424934" cy="1382488"/>
              </a:xfrm>
              <a:custGeom>
                <a:avLst/>
                <a:gdLst>
                  <a:gd name="connsiteX0" fmla="*/ 0 w 1800225"/>
                  <a:gd name="connsiteY0" fmla="*/ 1285875 h 1409700"/>
                  <a:gd name="connsiteX1" fmla="*/ 723900 w 1800225"/>
                  <a:gd name="connsiteY1" fmla="*/ 1409700 h 1409700"/>
                  <a:gd name="connsiteX2" fmla="*/ 1800225 w 1800225"/>
                  <a:gd name="connsiteY2" fmla="*/ 428625 h 1409700"/>
                  <a:gd name="connsiteX3" fmla="*/ 1323975 w 1800225"/>
                  <a:gd name="connsiteY3" fmla="*/ 0 h 1409700"/>
                  <a:gd name="connsiteX4" fmla="*/ 342900 w 1800225"/>
                  <a:gd name="connsiteY4" fmla="*/ 419100 h 1409700"/>
                  <a:gd name="connsiteX5" fmla="*/ 0 w 1800225"/>
                  <a:gd name="connsiteY5" fmla="*/ 1285875 h 1409700"/>
                  <a:gd name="connsiteX0" fmla="*/ 63500 w 1863725"/>
                  <a:gd name="connsiteY0" fmla="*/ 1287462 h 1411287"/>
                  <a:gd name="connsiteX1" fmla="*/ 787400 w 1863725"/>
                  <a:gd name="connsiteY1" fmla="*/ 1411287 h 1411287"/>
                  <a:gd name="connsiteX2" fmla="*/ 1863725 w 1863725"/>
                  <a:gd name="connsiteY2" fmla="*/ 430212 h 1411287"/>
                  <a:gd name="connsiteX3" fmla="*/ 1387475 w 1863725"/>
                  <a:gd name="connsiteY3" fmla="*/ 1587 h 1411287"/>
                  <a:gd name="connsiteX4" fmla="*/ 406400 w 1863725"/>
                  <a:gd name="connsiteY4" fmla="*/ 420687 h 1411287"/>
                  <a:gd name="connsiteX5" fmla="*/ 63500 w 1863725"/>
                  <a:gd name="connsiteY5" fmla="*/ 1287462 h 1411287"/>
                  <a:gd name="connsiteX0" fmla="*/ 63500 w 1963738"/>
                  <a:gd name="connsiteY0" fmla="*/ 1287462 h 1411287"/>
                  <a:gd name="connsiteX1" fmla="*/ 787400 w 1963738"/>
                  <a:gd name="connsiteY1" fmla="*/ 1411287 h 1411287"/>
                  <a:gd name="connsiteX2" fmla="*/ 1863725 w 1963738"/>
                  <a:gd name="connsiteY2" fmla="*/ 430212 h 1411287"/>
                  <a:gd name="connsiteX3" fmla="*/ 1387475 w 1963738"/>
                  <a:gd name="connsiteY3" fmla="*/ 1587 h 1411287"/>
                  <a:gd name="connsiteX4" fmla="*/ 406400 w 1963738"/>
                  <a:gd name="connsiteY4" fmla="*/ 420687 h 1411287"/>
                  <a:gd name="connsiteX5" fmla="*/ 63500 w 1963738"/>
                  <a:gd name="connsiteY5" fmla="*/ 1287462 h 1411287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63500 w 1963738"/>
                  <a:gd name="connsiteY0" fmla="*/ 1287462 h 1554162"/>
                  <a:gd name="connsiteX1" fmla="*/ 787400 w 1963738"/>
                  <a:gd name="connsiteY1" fmla="*/ 1411287 h 1554162"/>
                  <a:gd name="connsiteX2" fmla="*/ 1863725 w 1963738"/>
                  <a:gd name="connsiteY2" fmla="*/ 430212 h 1554162"/>
                  <a:gd name="connsiteX3" fmla="*/ 1387475 w 1963738"/>
                  <a:gd name="connsiteY3" fmla="*/ 1587 h 1554162"/>
                  <a:gd name="connsiteX4" fmla="*/ 406400 w 1963738"/>
                  <a:gd name="connsiteY4" fmla="*/ 420687 h 1554162"/>
                  <a:gd name="connsiteX5" fmla="*/ 63500 w 1963738"/>
                  <a:gd name="connsiteY5" fmla="*/ 1287462 h 1554162"/>
                  <a:gd name="connsiteX0" fmla="*/ 41717 w 1963737"/>
                  <a:gd name="connsiteY0" fmla="*/ 1287462 h 1689794"/>
                  <a:gd name="connsiteX1" fmla="*/ 634920 w 1963737"/>
                  <a:gd name="connsiteY1" fmla="*/ 1546919 h 1689794"/>
                  <a:gd name="connsiteX2" fmla="*/ 1841942 w 1963737"/>
                  <a:gd name="connsiteY2" fmla="*/ 430212 h 1689794"/>
                  <a:gd name="connsiteX3" fmla="*/ 1365692 w 1963737"/>
                  <a:gd name="connsiteY3" fmla="*/ 1587 h 1689794"/>
                  <a:gd name="connsiteX4" fmla="*/ 384617 w 1963737"/>
                  <a:gd name="connsiteY4" fmla="*/ 420687 h 1689794"/>
                  <a:gd name="connsiteX5" fmla="*/ 41717 w 1963737"/>
                  <a:gd name="connsiteY5" fmla="*/ 1287462 h 1689794"/>
                  <a:gd name="connsiteX0" fmla="*/ 41717 w 1860992"/>
                  <a:gd name="connsiteY0" fmla="*/ 1287462 h 1689794"/>
                  <a:gd name="connsiteX1" fmla="*/ 634920 w 1860992"/>
                  <a:gd name="connsiteY1" fmla="*/ 1546919 h 1689794"/>
                  <a:gd name="connsiteX2" fmla="*/ 1479991 w 1860992"/>
                  <a:gd name="connsiteY2" fmla="*/ 896937 h 1689794"/>
                  <a:gd name="connsiteX3" fmla="*/ 1841942 w 1860992"/>
                  <a:gd name="connsiteY3" fmla="*/ 430212 h 1689794"/>
                  <a:gd name="connsiteX4" fmla="*/ 1365692 w 1860992"/>
                  <a:gd name="connsiteY4" fmla="*/ 1587 h 1689794"/>
                  <a:gd name="connsiteX5" fmla="*/ 384617 w 1860992"/>
                  <a:gd name="connsiteY5" fmla="*/ 420687 h 1689794"/>
                  <a:gd name="connsiteX6" fmla="*/ 41717 w 1860992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43724"/>
                  <a:gd name="connsiteY0" fmla="*/ 1287462 h 1689794"/>
                  <a:gd name="connsiteX1" fmla="*/ 634920 w 1843724"/>
                  <a:gd name="connsiteY1" fmla="*/ 1546919 h 1689794"/>
                  <a:gd name="connsiteX2" fmla="*/ 1355000 w 1843724"/>
                  <a:gd name="connsiteY2" fmla="*/ 466799 h 1689794"/>
                  <a:gd name="connsiteX3" fmla="*/ 1841942 w 1843724"/>
                  <a:gd name="connsiteY3" fmla="*/ 430212 h 1689794"/>
                  <a:gd name="connsiteX4" fmla="*/ 1365692 w 1843724"/>
                  <a:gd name="connsiteY4" fmla="*/ 1587 h 1689794"/>
                  <a:gd name="connsiteX5" fmla="*/ 384617 w 1843724"/>
                  <a:gd name="connsiteY5" fmla="*/ 420687 h 1689794"/>
                  <a:gd name="connsiteX6" fmla="*/ 41717 w 1843724"/>
                  <a:gd name="connsiteY6" fmla="*/ 1287462 h 1689794"/>
                  <a:gd name="connsiteX0" fmla="*/ 41717 w 1855725"/>
                  <a:gd name="connsiteY0" fmla="*/ 1287462 h 1689794"/>
                  <a:gd name="connsiteX1" fmla="*/ 634920 w 1855725"/>
                  <a:gd name="connsiteY1" fmla="*/ 1546919 h 1689794"/>
                  <a:gd name="connsiteX2" fmla="*/ 1282992 w 1855725"/>
                  <a:gd name="connsiteY2" fmla="*/ 322783 h 1689794"/>
                  <a:gd name="connsiteX3" fmla="*/ 1841942 w 1855725"/>
                  <a:gd name="connsiteY3" fmla="*/ 430212 h 1689794"/>
                  <a:gd name="connsiteX4" fmla="*/ 1365692 w 1855725"/>
                  <a:gd name="connsiteY4" fmla="*/ 1587 h 1689794"/>
                  <a:gd name="connsiteX5" fmla="*/ 384617 w 1855725"/>
                  <a:gd name="connsiteY5" fmla="*/ 420687 h 1689794"/>
                  <a:gd name="connsiteX6" fmla="*/ 41717 w 1855725"/>
                  <a:gd name="connsiteY6" fmla="*/ 1287462 h 1689794"/>
                  <a:gd name="connsiteX0" fmla="*/ 41717 w 1876164"/>
                  <a:gd name="connsiteY0" fmla="*/ 1287462 h 1689794"/>
                  <a:gd name="connsiteX1" fmla="*/ 634920 w 1876164"/>
                  <a:gd name="connsiteY1" fmla="*/ 1546919 h 1689794"/>
                  <a:gd name="connsiteX2" fmla="*/ 1571024 w 1876164"/>
                  <a:gd name="connsiteY2" fmla="*/ 538807 h 1689794"/>
                  <a:gd name="connsiteX3" fmla="*/ 1841942 w 1876164"/>
                  <a:gd name="connsiteY3" fmla="*/ 430212 h 1689794"/>
                  <a:gd name="connsiteX4" fmla="*/ 1365692 w 1876164"/>
                  <a:gd name="connsiteY4" fmla="*/ 1587 h 1689794"/>
                  <a:gd name="connsiteX5" fmla="*/ 384617 w 1876164"/>
                  <a:gd name="connsiteY5" fmla="*/ 420687 h 1689794"/>
                  <a:gd name="connsiteX6" fmla="*/ 41717 w 1876164"/>
                  <a:gd name="connsiteY6" fmla="*/ 1287462 h 1689794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61802"/>
                  <a:gd name="connsiteX1" fmla="*/ 718928 w 1888165"/>
                  <a:gd name="connsiteY1" fmla="*/ 1618927 h 1761802"/>
                  <a:gd name="connsiteX2" fmla="*/ 1583025 w 1888165"/>
                  <a:gd name="connsiteY2" fmla="*/ 538807 h 1761802"/>
                  <a:gd name="connsiteX3" fmla="*/ 1853943 w 1888165"/>
                  <a:gd name="connsiteY3" fmla="*/ 430212 h 1761802"/>
                  <a:gd name="connsiteX4" fmla="*/ 1377693 w 1888165"/>
                  <a:gd name="connsiteY4" fmla="*/ 1587 h 1761802"/>
                  <a:gd name="connsiteX5" fmla="*/ 396618 w 1888165"/>
                  <a:gd name="connsiteY5" fmla="*/ 420687 h 1761802"/>
                  <a:gd name="connsiteX6" fmla="*/ 53718 w 1888165"/>
                  <a:gd name="connsiteY6" fmla="*/ 1287462 h 1761802"/>
                  <a:gd name="connsiteX0" fmla="*/ 53718 w 1888165"/>
                  <a:gd name="connsiteY0" fmla="*/ 1287462 h 1706006"/>
                  <a:gd name="connsiteX1" fmla="*/ 718928 w 1888165"/>
                  <a:gd name="connsiteY1" fmla="*/ 1618927 h 1706006"/>
                  <a:gd name="connsiteX2" fmla="*/ 1583025 w 1888165"/>
                  <a:gd name="connsiteY2" fmla="*/ 538807 h 1706006"/>
                  <a:gd name="connsiteX3" fmla="*/ 1853943 w 1888165"/>
                  <a:gd name="connsiteY3" fmla="*/ 430212 h 1706006"/>
                  <a:gd name="connsiteX4" fmla="*/ 1377693 w 1888165"/>
                  <a:gd name="connsiteY4" fmla="*/ 1587 h 1706006"/>
                  <a:gd name="connsiteX5" fmla="*/ 396618 w 1888165"/>
                  <a:gd name="connsiteY5" fmla="*/ 420687 h 1706006"/>
                  <a:gd name="connsiteX6" fmla="*/ 53718 w 1888165"/>
                  <a:gd name="connsiteY6" fmla="*/ 1287462 h 1706006"/>
                  <a:gd name="connsiteX0" fmla="*/ 53718 w 1888165"/>
                  <a:gd name="connsiteY0" fmla="*/ 1287462 h 1618927"/>
                  <a:gd name="connsiteX1" fmla="*/ 718928 w 1888165"/>
                  <a:gd name="connsiteY1" fmla="*/ 1618927 h 1618927"/>
                  <a:gd name="connsiteX2" fmla="*/ 1583025 w 1888165"/>
                  <a:gd name="connsiteY2" fmla="*/ 538807 h 1618927"/>
                  <a:gd name="connsiteX3" fmla="*/ 1853943 w 1888165"/>
                  <a:gd name="connsiteY3" fmla="*/ 430212 h 1618927"/>
                  <a:gd name="connsiteX4" fmla="*/ 1377693 w 1888165"/>
                  <a:gd name="connsiteY4" fmla="*/ 1587 h 1618927"/>
                  <a:gd name="connsiteX5" fmla="*/ 396618 w 1888165"/>
                  <a:gd name="connsiteY5" fmla="*/ 420687 h 1618927"/>
                  <a:gd name="connsiteX6" fmla="*/ 53718 w 1888165"/>
                  <a:gd name="connsiteY6" fmla="*/ 1287462 h 1618927"/>
                  <a:gd name="connsiteX0" fmla="*/ 5223 w 1839670"/>
                  <a:gd name="connsiteY0" fmla="*/ 1287462 h 1780287"/>
                  <a:gd name="connsiteX1" fmla="*/ 379464 w 1839670"/>
                  <a:gd name="connsiteY1" fmla="*/ 1506969 h 1780287"/>
                  <a:gd name="connsiteX2" fmla="*/ 670433 w 1839670"/>
                  <a:gd name="connsiteY2" fmla="*/ 1618927 h 1780287"/>
                  <a:gd name="connsiteX3" fmla="*/ 1534530 w 1839670"/>
                  <a:gd name="connsiteY3" fmla="*/ 538807 h 1780287"/>
                  <a:gd name="connsiteX4" fmla="*/ 1805448 w 1839670"/>
                  <a:gd name="connsiteY4" fmla="*/ 430212 h 1780287"/>
                  <a:gd name="connsiteX5" fmla="*/ 1329198 w 1839670"/>
                  <a:gd name="connsiteY5" fmla="*/ 1587 h 1780287"/>
                  <a:gd name="connsiteX6" fmla="*/ 348123 w 1839670"/>
                  <a:gd name="connsiteY6" fmla="*/ 420687 h 1780287"/>
                  <a:gd name="connsiteX7" fmla="*/ 5223 w 1839670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  <a:gd name="connsiteX0" fmla="*/ 500 w 1834947"/>
                  <a:gd name="connsiteY0" fmla="*/ 1287462 h 1780287"/>
                  <a:gd name="connsiteX1" fmla="*/ 346402 w 1834947"/>
                  <a:gd name="connsiteY1" fmla="*/ 1405350 h 1780287"/>
                  <a:gd name="connsiteX2" fmla="*/ 665710 w 1834947"/>
                  <a:gd name="connsiteY2" fmla="*/ 1618927 h 1780287"/>
                  <a:gd name="connsiteX3" fmla="*/ 1529807 w 1834947"/>
                  <a:gd name="connsiteY3" fmla="*/ 538807 h 1780287"/>
                  <a:gd name="connsiteX4" fmla="*/ 1800725 w 1834947"/>
                  <a:gd name="connsiteY4" fmla="*/ 430212 h 1780287"/>
                  <a:gd name="connsiteX5" fmla="*/ 1324475 w 1834947"/>
                  <a:gd name="connsiteY5" fmla="*/ 1587 h 1780287"/>
                  <a:gd name="connsiteX6" fmla="*/ 343400 w 1834947"/>
                  <a:gd name="connsiteY6" fmla="*/ 420687 h 1780287"/>
                  <a:gd name="connsiteX7" fmla="*/ 500 w 1834947"/>
                  <a:gd name="connsiteY7" fmla="*/ 1287462 h 17802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34947" h="1780287">
                    <a:moveTo>
                      <a:pt x="500" y="1287462"/>
                    </a:moveTo>
                    <a:cubicBezTo>
                      <a:pt x="1000" y="1451572"/>
                      <a:pt x="235534" y="1350106"/>
                      <a:pt x="346402" y="1405350"/>
                    </a:cubicBezTo>
                    <a:cubicBezTo>
                      <a:pt x="457270" y="1460594"/>
                      <a:pt x="473199" y="1780287"/>
                      <a:pt x="665710" y="1618927"/>
                    </a:cubicBezTo>
                    <a:cubicBezTo>
                      <a:pt x="905422" y="1553840"/>
                      <a:pt x="1238695" y="627021"/>
                      <a:pt x="1529807" y="538807"/>
                    </a:cubicBezTo>
                    <a:cubicBezTo>
                      <a:pt x="1820919" y="450593"/>
                      <a:pt x="1834947" y="519749"/>
                      <a:pt x="1800725" y="430212"/>
                    </a:cubicBezTo>
                    <a:cubicBezTo>
                      <a:pt x="1766503" y="340675"/>
                      <a:pt x="1567362" y="3174"/>
                      <a:pt x="1324475" y="1587"/>
                    </a:cubicBezTo>
                    <a:cubicBezTo>
                      <a:pt x="1081588" y="0"/>
                      <a:pt x="564063" y="206375"/>
                      <a:pt x="343400" y="420687"/>
                    </a:cubicBezTo>
                    <a:cubicBezTo>
                      <a:pt x="122738" y="635000"/>
                      <a:pt x="0" y="1123352"/>
                      <a:pt x="500" y="1287462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9000"/>
                    </a:schemeClr>
                  </a:gs>
                  <a:gs pos="50000">
                    <a:schemeClr val="bg1">
                      <a:alpha val="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자유형 63"/>
              <p:cNvSpPr/>
              <p:nvPr/>
            </p:nvSpPr>
            <p:spPr>
              <a:xfrm rot="5839189">
                <a:off x="4992668" y="4233137"/>
                <a:ext cx="1574505" cy="1185188"/>
              </a:xfrm>
              <a:custGeom>
                <a:avLst/>
                <a:gdLst>
                  <a:gd name="connsiteX0" fmla="*/ 0 w 2171700"/>
                  <a:gd name="connsiteY0" fmla="*/ 1038225 h 1914525"/>
                  <a:gd name="connsiteX1" fmla="*/ 390525 w 2171700"/>
                  <a:gd name="connsiteY1" fmla="*/ 1571625 h 1914525"/>
                  <a:gd name="connsiteX2" fmla="*/ 819150 w 2171700"/>
                  <a:gd name="connsiteY2" fmla="*/ 1914525 h 1914525"/>
                  <a:gd name="connsiteX3" fmla="*/ 1409700 w 2171700"/>
                  <a:gd name="connsiteY3" fmla="*/ 1771650 h 1914525"/>
                  <a:gd name="connsiteX4" fmla="*/ 1876425 w 2171700"/>
                  <a:gd name="connsiteY4" fmla="*/ 1371600 h 1914525"/>
                  <a:gd name="connsiteX5" fmla="*/ 2171700 w 2171700"/>
                  <a:gd name="connsiteY5" fmla="*/ 752475 h 1914525"/>
                  <a:gd name="connsiteX6" fmla="*/ 2105025 w 2171700"/>
                  <a:gd name="connsiteY6" fmla="*/ 0 h 1914525"/>
                  <a:gd name="connsiteX7" fmla="*/ 1990725 w 2171700"/>
                  <a:gd name="connsiteY7" fmla="*/ 209550 h 1914525"/>
                  <a:gd name="connsiteX8" fmla="*/ 1733550 w 2171700"/>
                  <a:gd name="connsiteY8" fmla="*/ 514350 h 1914525"/>
                  <a:gd name="connsiteX9" fmla="*/ 1428750 w 2171700"/>
                  <a:gd name="connsiteY9" fmla="*/ 533400 h 1914525"/>
                  <a:gd name="connsiteX10" fmla="*/ 790575 w 2171700"/>
                  <a:gd name="connsiteY10" fmla="*/ 942975 h 1914525"/>
                  <a:gd name="connsiteX11" fmla="*/ 209550 w 2171700"/>
                  <a:gd name="connsiteY11" fmla="*/ 1047750 h 1914525"/>
                  <a:gd name="connsiteX12" fmla="*/ 0 w 2171700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038225 h 1914525"/>
                  <a:gd name="connsiteX1" fmla="*/ 420687 w 2201862"/>
                  <a:gd name="connsiteY1" fmla="*/ 1571625 h 1914525"/>
                  <a:gd name="connsiteX2" fmla="*/ 849312 w 2201862"/>
                  <a:gd name="connsiteY2" fmla="*/ 1914525 h 1914525"/>
                  <a:gd name="connsiteX3" fmla="*/ 1439862 w 2201862"/>
                  <a:gd name="connsiteY3" fmla="*/ 1771650 h 1914525"/>
                  <a:gd name="connsiteX4" fmla="*/ 1906587 w 2201862"/>
                  <a:gd name="connsiteY4" fmla="*/ 1371600 h 1914525"/>
                  <a:gd name="connsiteX5" fmla="*/ 2201862 w 2201862"/>
                  <a:gd name="connsiteY5" fmla="*/ 752475 h 1914525"/>
                  <a:gd name="connsiteX6" fmla="*/ 2135187 w 2201862"/>
                  <a:gd name="connsiteY6" fmla="*/ 0 h 1914525"/>
                  <a:gd name="connsiteX7" fmla="*/ 2020887 w 2201862"/>
                  <a:gd name="connsiteY7" fmla="*/ 209550 h 1914525"/>
                  <a:gd name="connsiteX8" fmla="*/ 1763712 w 2201862"/>
                  <a:gd name="connsiteY8" fmla="*/ 514350 h 1914525"/>
                  <a:gd name="connsiteX9" fmla="*/ 1458912 w 2201862"/>
                  <a:gd name="connsiteY9" fmla="*/ 533400 h 1914525"/>
                  <a:gd name="connsiteX10" fmla="*/ 820737 w 2201862"/>
                  <a:gd name="connsiteY10" fmla="*/ 942975 h 1914525"/>
                  <a:gd name="connsiteX11" fmla="*/ 239712 w 2201862"/>
                  <a:gd name="connsiteY11" fmla="*/ 1047750 h 1914525"/>
                  <a:gd name="connsiteX12" fmla="*/ 30162 w 2201862"/>
                  <a:gd name="connsiteY12" fmla="*/ 1038225 h 1914525"/>
                  <a:gd name="connsiteX0" fmla="*/ 30162 w 2201862"/>
                  <a:gd name="connsiteY0" fmla="*/ 1128712 h 2005012"/>
                  <a:gd name="connsiteX1" fmla="*/ 420687 w 2201862"/>
                  <a:gd name="connsiteY1" fmla="*/ 1662112 h 2005012"/>
                  <a:gd name="connsiteX2" fmla="*/ 849312 w 2201862"/>
                  <a:gd name="connsiteY2" fmla="*/ 2005012 h 2005012"/>
                  <a:gd name="connsiteX3" fmla="*/ 1439862 w 2201862"/>
                  <a:gd name="connsiteY3" fmla="*/ 1862137 h 2005012"/>
                  <a:gd name="connsiteX4" fmla="*/ 1906587 w 2201862"/>
                  <a:gd name="connsiteY4" fmla="*/ 1462087 h 2005012"/>
                  <a:gd name="connsiteX5" fmla="*/ 2201862 w 2201862"/>
                  <a:gd name="connsiteY5" fmla="*/ 842962 h 2005012"/>
                  <a:gd name="connsiteX6" fmla="*/ 2135187 w 2201862"/>
                  <a:gd name="connsiteY6" fmla="*/ 90487 h 2005012"/>
                  <a:gd name="connsiteX7" fmla="*/ 2020887 w 2201862"/>
                  <a:gd name="connsiteY7" fmla="*/ 300037 h 2005012"/>
                  <a:gd name="connsiteX8" fmla="*/ 1763712 w 2201862"/>
                  <a:gd name="connsiteY8" fmla="*/ 604837 h 2005012"/>
                  <a:gd name="connsiteX9" fmla="*/ 1458912 w 2201862"/>
                  <a:gd name="connsiteY9" fmla="*/ 623887 h 2005012"/>
                  <a:gd name="connsiteX10" fmla="*/ 820737 w 2201862"/>
                  <a:gd name="connsiteY10" fmla="*/ 1033462 h 2005012"/>
                  <a:gd name="connsiteX11" fmla="*/ 239712 w 2201862"/>
                  <a:gd name="connsiteY11" fmla="*/ 1138237 h 2005012"/>
                  <a:gd name="connsiteX12" fmla="*/ 30162 w 22018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05012"/>
                  <a:gd name="connsiteX1" fmla="*/ 420687 w 2239962"/>
                  <a:gd name="connsiteY1" fmla="*/ 1662112 h 2005012"/>
                  <a:gd name="connsiteX2" fmla="*/ 849312 w 2239962"/>
                  <a:gd name="connsiteY2" fmla="*/ 2005012 h 2005012"/>
                  <a:gd name="connsiteX3" fmla="*/ 1439862 w 2239962"/>
                  <a:gd name="connsiteY3" fmla="*/ 1862137 h 2005012"/>
                  <a:gd name="connsiteX4" fmla="*/ 1906587 w 2239962"/>
                  <a:gd name="connsiteY4" fmla="*/ 1462087 h 2005012"/>
                  <a:gd name="connsiteX5" fmla="*/ 2201862 w 2239962"/>
                  <a:gd name="connsiteY5" fmla="*/ 842962 h 2005012"/>
                  <a:gd name="connsiteX6" fmla="*/ 2135187 w 2239962"/>
                  <a:gd name="connsiteY6" fmla="*/ 90487 h 2005012"/>
                  <a:gd name="connsiteX7" fmla="*/ 2020887 w 2239962"/>
                  <a:gd name="connsiteY7" fmla="*/ 300037 h 2005012"/>
                  <a:gd name="connsiteX8" fmla="*/ 1763712 w 2239962"/>
                  <a:gd name="connsiteY8" fmla="*/ 604837 h 2005012"/>
                  <a:gd name="connsiteX9" fmla="*/ 1458912 w 2239962"/>
                  <a:gd name="connsiteY9" fmla="*/ 623887 h 2005012"/>
                  <a:gd name="connsiteX10" fmla="*/ 820737 w 2239962"/>
                  <a:gd name="connsiteY10" fmla="*/ 1033462 h 2005012"/>
                  <a:gd name="connsiteX11" fmla="*/ 239712 w 2239962"/>
                  <a:gd name="connsiteY11" fmla="*/ 1138237 h 2005012"/>
                  <a:gd name="connsiteX12" fmla="*/ 30162 w 2239962"/>
                  <a:gd name="connsiteY12" fmla="*/ 1128712 h 2005012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1458912 w 2239962"/>
                  <a:gd name="connsiteY9" fmla="*/ 623887 h 2038350"/>
                  <a:gd name="connsiteX10" fmla="*/ 820737 w 2239962"/>
                  <a:gd name="connsiteY10" fmla="*/ 1033462 h 2038350"/>
                  <a:gd name="connsiteX11" fmla="*/ 239712 w 2239962"/>
                  <a:gd name="connsiteY11" fmla="*/ 1138237 h 2038350"/>
                  <a:gd name="connsiteX12" fmla="*/ 30162 w 2239962"/>
                  <a:gd name="connsiteY12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39962"/>
                  <a:gd name="connsiteY0" fmla="*/ 1128712 h 2038350"/>
                  <a:gd name="connsiteX1" fmla="*/ 420687 w 2239962"/>
                  <a:gd name="connsiteY1" fmla="*/ 1662112 h 2038350"/>
                  <a:gd name="connsiteX2" fmla="*/ 849312 w 2239962"/>
                  <a:gd name="connsiteY2" fmla="*/ 2005012 h 2038350"/>
                  <a:gd name="connsiteX3" fmla="*/ 1439862 w 2239962"/>
                  <a:gd name="connsiteY3" fmla="*/ 1862137 h 2038350"/>
                  <a:gd name="connsiteX4" fmla="*/ 1906587 w 2239962"/>
                  <a:gd name="connsiteY4" fmla="*/ 1462087 h 2038350"/>
                  <a:gd name="connsiteX5" fmla="*/ 2201862 w 2239962"/>
                  <a:gd name="connsiteY5" fmla="*/ 842962 h 2038350"/>
                  <a:gd name="connsiteX6" fmla="*/ 2135187 w 2239962"/>
                  <a:gd name="connsiteY6" fmla="*/ 90487 h 2038350"/>
                  <a:gd name="connsiteX7" fmla="*/ 2020887 w 2239962"/>
                  <a:gd name="connsiteY7" fmla="*/ 300037 h 2038350"/>
                  <a:gd name="connsiteX8" fmla="*/ 1763712 w 2239962"/>
                  <a:gd name="connsiteY8" fmla="*/ 604837 h 2038350"/>
                  <a:gd name="connsiteX9" fmla="*/ 820737 w 2239962"/>
                  <a:gd name="connsiteY9" fmla="*/ 1033462 h 2038350"/>
                  <a:gd name="connsiteX10" fmla="*/ 239712 w 2239962"/>
                  <a:gd name="connsiteY10" fmla="*/ 1138237 h 2038350"/>
                  <a:gd name="connsiteX11" fmla="*/ 30162 w 2239962"/>
                  <a:gd name="connsiteY11" fmla="*/ 1128712 h 203835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220912"/>
                  <a:gd name="connsiteY0" fmla="*/ 868362 h 1778000"/>
                  <a:gd name="connsiteX1" fmla="*/ 420687 w 2220912"/>
                  <a:gd name="connsiteY1" fmla="*/ 1401762 h 1778000"/>
                  <a:gd name="connsiteX2" fmla="*/ 849312 w 2220912"/>
                  <a:gd name="connsiteY2" fmla="*/ 1744662 h 1778000"/>
                  <a:gd name="connsiteX3" fmla="*/ 1439862 w 2220912"/>
                  <a:gd name="connsiteY3" fmla="*/ 1601787 h 1778000"/>
                  <a:gd name="connsiteX4" fmla="*/ 1906587 w 2220912"/>
                  <a:gd name="connsiteY4" fmla="*/ 1201737 h 1778000"/>
                  <a:gd name="connsiteX5" fmla="*/ 2201862 w 2220912"/>
                  <a:gd name="connsiteY5" fmla="*/ 582612 h 1778000"/>
                  <a:gd name="connsiteX6" fmla="*/ 2020887 w 2220912"/>
                  <a:gd name="connsiteY6" fmla="*/ 39687 h 1778000"/>
                  <a:gd name="connsiteX7" fmla="*/ 1763712 w 2220912"/>
                  <a:gd name="connsiteY7" fmla="*/ 344487 h 1778000"/>
                  <a:gd name="connsiteX8" fmla="*/ 820737 w 2220912"/>
                  <a:gd name="connsiteY8" fmla="*/ 773112 h 1778000"/>
                  <a:gd name="connsiteX9" fmla="*/ 239712 w 2220912"/>
                  <a:gd name="connsiteY9" fmla="*/ 877887 h 1778000"/>
                  <a:gd name="connsiteX10" fmla="*/ 30162 w 2220912"/>
                  <a:gd name="connsiteY10" fmla="*/ 868362 h 1778000"/>
                  <a:gd name="connsiteX0" fmla="*/ 30162 w 2312374"/>
                  <a:gd name="connsiteY0" fmla="*/ 869819 h 1779457"/>
                  <a:gd name="connsiteX1" fmla="*/ 420687 w 2312374"/>
                  <a:gd name="connsiteY1" fmla="*/ 1403219 h 1779457"/>
                  <a:gd name="connsiteX2" fmla="*/ 849312 w 2312374"/>
                  <a:gd name="connsiteY2" fmla="*/ 1746119 h 1779457"/>
                  <a:gd name="connsiteX3" fmla="*/ 1439862 w 2312374"/>
                  <a:gd name="connsiteY3" fmla="*/ 1603244 h 1779457"/>
                  <a:gd name="connsiteX4" fmla="*/ 1906587 w 2312374"/>
                  <a:gd name="connsiteY4" fmla="*/ 1203194 h 1779457"/>
                  <a:gd name="connsiteX5" fmla="*/ 2201862 w 2312374"/>
                  <a:gd name="connsiteY5" fmla="*/ 584069 h 1779457"/>
                  <a:gd name="connsiteX6" fmla="*/ 2239349 w 2312374"/>
                  <a:gd name="connsiteY6" fmla="*/ 39687 h 1779457"/>
                  <a:gd name="connsiteX7" fmla="*/ 1763712 w 2312374"/>
                  <a:gd name="connsiteY7" fmla="*/ 345944 h 1779457"/>
                  <a:gd name="connsiteX8" fmla="*/ 820737 w 2312374"/>
                  <a:gd name="connsiteY8" fmla="*/ 774569 h 1779457"/>
                  <a:gd name="connsiteX9" fmla="*/ 239712 w 2312374"/>
                  <a:gd name="connsiteY9" fmla="*/ 879344 h 1779457"/>
                  <a:gd name="connsiteX10" fmla="*/ 30162 w 2312374"/>
                  <a:gd name="connsiteY10" fmla="*/ 869819 h 1779457"/>
                  <a:gd name="connsiteX0" fmla="*/ 30162 w 2332627"/>
                  <a:gd name="connsiteY0" fmla="*/ 846217 h 1755855"/>
                  <a:gd name="connsiteX1" fmla="*/ 420687 w 2332627"/>
                  <a:gd name="connsiteY1" fmla="*/ 1379617 h 1755855"/>
                  <a:gd name="connsiteX2" fmla="*/ 849312 w 2332627"/>
                  <a:gd name="connsiteY2" fmla="*/ 1722517 h 1755855"/>
                  <a:gd name="connsiteX3" fmla="*/ 1439862 w 2332627"/>
                  <a:gd name="connsiteY3" fmla="*/ 1579642 h 1755855"/>
                  <a:gd name="connsiteX4" fmla="*/ 1906587 w 2332627"/>
                  <a:gd name="connsiteY4" fmla="*/ 1179592 h 1755855"/>
                  <a:gd name="connsiteX5" fmla="*/ 2201862 w 2332627"/>
                  <a:gd name="connsiteY5" fmla="*/ 560467 h 1755855"/>
                  <a:gd name="connsiteX6" fmla="*/ 2239349 w 2332627"/>
                  <a:gd name="connsiteY6" fmla="*/ 16085 h 1755855"/>
                  <a:gd name="connsiteX7" fmla="*/ 1642189 w 2332627"/>
                  <a:gd name="connsiteY7" fmla="*/ 463955 h 1755855"/>
                  <a:gd name="connsiteX8" fmla="*/ 820737 w 2332627"/>
                  <a:gd name="connsiteY8" fmla="*/ 750967 h 1755855"/>
                  <a:gd name="connsiteX9" fmla="*/ 239712 w 2332627"/>
                  <a:gd name="connsiteY9" fmla="*/ 855742 h 1755855"/>
                  <a:gd name="connsiteX10" fmla="*/ 30162 w 2332627"/>
                  <a:gd name="connsiteY10" fmla="*/ 846217 h 1755855"/>
                  <a:gd name="connsiteX0" fmla="*/ 30162 w 2332628"/>
                  <a:gd name="connsiteY0" fmla="*/ 846217 h 1755855"/>
                  <a:gd name="connsiteX1" fmla="*/ 420687 w 2332628"/>
                  <a:gd name="connsiteY1" fmla="*/ 1379617 h 1755855"/>
                  <a:gd name="connsiteX2" fmla="*/ 849312 w 2332628"/>
                  <a:gd name="connsiteY2" fmla="*/ 1722517 h 1755855"/>
                  <a:gd name="connsiteX3" fmla="*/ 1439862 w 2332628"/>
                  <a:gd name="connsiteY3" fmla="*/ 1579642 h 1755855"/>
                  <a:gd name="connsiteX4" fmla="*/ 1906587 w 2332628"/>
                  <a:gd name="connsiteY4" fmla="*/ 1179592 h 1755855"/>
                  <a:gd name="connsiteX5" fmla="*/ 2201862 w 2332628"/>
                  <a:gd name="connsiteY5" fmla="*/ 560467 h 1755855"/>
                  <a:gd name="connsiteX6" fmla="*/ 2239349 w 2332628"/>
                  <a:gd name="connsiteY6" fmla="*/ 16085 h 1755855"/>
                  <a:gd name="connsiteX7" fmla="*/ 1642189 w 2332628"/>
                  <a:gd name="connsiteY7" fmla="*/ 463955 h 1755855"/>
                  <a:gd name="connsiteX8" fmla="*/ 970384 w 2332628"/>
                  <a:gd name="connsiteY8" fmla="*/ 538600 h 1755855"/>
                  <a:gd name="connsiteX9" fmla="*/ 239712 w 2332628"/>
                  <a:gd name="connsiteY9" fmla="*/ 855742 h 1755855"/>
                  <a:gd name="connsiteX10" fmla="*/ 30162 w 2332628"/>
                  <a:gd name="connsiteY10" fmla="*/ 846217 h 17558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332628" h="1755855">
                    <a:moveTo>
                      <a:pt x="30162" y="846217"/>
                    </a:moveTo>
                    <a:cubicBezTo>
                      <a:pt x="60324" y="933529"/>
                      <a:pt x="284162" y="1233567"/>
                      <a:pt x="420687" y="1379617"/>
                    </a:cubicBezTo>
                    <a:cubicBezTo>
                      <a:pt x="557212" y="1525667"/>
                      <a:pt x="679449" y="1689179"/>
                      <a:pt x="849312" y="1722517"/>
                    </a:cubicBezTo>
                    <a:cubicBezTo>
                      <a:pt x="1019175" y="1755855"/>
                      <a:pt x="1263650" y="1670129"/>
                      <a:pt x="1439862" y="1579642"/>
                    </a:cubicBezTo>
                    <a:cubicBezTo>
                      <a:pt x="1616074" y="1489155"/>
                      <a:pt x="1779587" y="1349455"/>
                      <a:pt x="1906587" y="1179592"/>
                    </a:cubicBezTo>
                    <a:cubicBezTo>
                      <a:pt x="2033587" y="1009729"/>
                      <a:pt x="2146402" y="754385"/>
                      <a:pt x="2201862" y="560467"/>
                    </a:cubicBezTo>
                    <a:cubicBezTo>
                      <a:pt x="2257322" y="366549"/>
                      <a:pt x="2332628" y="32170"/>
                      <a:pt x="2239349" y="16085"/>
                    </a:cubicBezTo>
                    <a:cubicBezTo>
                      <a:pt x="2146070" y="0"/>
                      <a:pt x="1853683" y="376869"/>
                      <a:pt x="1642189" y="463955"/>
                    </a:cubicBezTo>
                    <a:cubicBezTo>
                      <a:pt x="1430695" y="551041"/>
                      <a:pt x="1204130" y="473302"/>
                      <a:pt x="970384" y="538600"/>
                    </a:cubicBezTo>
                    <a:cubicBezTo>
                      <a:pt x="736638" y="603898"/>
                      <a:pt x="396416" y="804472"/>
                      <a:pt x="239712" y="855742"/>
                    </a:cubicBezTo>
                    <a:cubicBezTo>
                      <a:pt x="83008" y="907012"/>
                      <a:pt x="0" y="758905"/>
                      <a:pt x="30162" y="846217"/>
                    </a:cubicBezTo>
                    <a:close/>
                  </a:path>
                </a:pathLst>
              </a:custGeom>
              <a:gradFill flip="none" rotWithShape="1">
                <a:gsLst>
                  <a:gs pos="74000">
                    <a:schemeClr val="bg1">
                      <a:alpha val="11000"/>
                    </a:schemeClr>
                  </a:gs>
                  <a:gs pos="28000">
                    <a:schemeClr val="bg1">
                      <a:alpha val="0"/>
                    </a:schemeClr>
                  </a:gs>
                  <a:gs pos="0">
                    <a:schemeClr val="bg1">
                      <a:alpha val="0"/>
                    </a:schemeClr>
                  </a:gs>
                </a:gsLst>
                <a:lin ang="270000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Oval 26"/>
              <p:cNvSpPr>
                <a:spLocks noChangeAspect="1" noChangeArrowheads="1"/>
              </p:cNvSpPr>
              <p:nvPr/>
            </p:nvSpPr>
            <p:spPr bwMode="auto">
              <a:xfrm rot="8100000">
                <a:off x="6006543" y="4665226"/>
                <a:ext cx="1550533" cy="831479"/>
              </a:xfrm>
              <a:prstGeom prst="ellipse">
                <a:avLst/>
              </a:prstGeom>
              <a:gradFill rotWithShape="1">
                <a:gsLst>
                  <a:gs pos="0">
                    <a:schemeClr val="bg1">
                      <a:alpha val="33000"/>
                    </a:schemeClr>
                  </a:gs>
                  <a:gs pos="20000">
                    <a:schemeClr val="bg1">
                      <a:gamma/>
                      <a:shade val="46275"/>
                      <a:invGamma/>
                      <a:alpha val="0"/>
                    </a:schemeClr>
                  </a:gs>
                </a:gsLst>
                <a:lin ang="5400000" scaled="1"/>
              </a:gradFill>
              <a:ln w="381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ko-KR" alt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2496658" y="3016925"/>
              <a:ext cx="855095" cy="342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736320" y="5949280"/>
            <a:ext cx="36679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54" name="Freeform 8"/>
          <p:cNvSpPr>
            <a:spLocks noEditPoints="1"/>
          </p:cNvSpPr>
          <p:nvPr/>
        </p:nvSpPr>
        <p:spPr bwMode="auto">
          <a:xfrm>
            <a:off x="4312582" y="3440077"/>
            <a:ext cx="518879" cy="518552"/>
          </a:xfrm>
          <a:prstGeom prst="ellipse">
            <a:avLst/>
          </a:prstGeom>
          <a:solidFill>
            <a:srgbClr val="CBCBCB">
              <a:alpha val="50000"/>
            </a:srgbClr>
          </a:solidFill>
          <a:ln w="152400">
            <a:solidFill>
              <a:schemeClr val="bg1">
                <a:lumMod val="75000"/>
                <a:alpha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663157" y="3449955"/>
            <a:ext cx="1817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Add text 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 bwMode="auto">
          <a:xfrm>
            <a:off x="630610" y="2334903"/>
            <a:ext cx="1528762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11560" y="2057090"/>
            <a:ext cx="16160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58" name="TextBox 57"/>
          <p:cNvSpPr txBox="1"/>
          <p:nvPr/>
        </p:nvSpPr>
        <p:spPr bwMode="auto">
          <a:xfrm>
            <a:off x="6935415" y="2334903"/>
            <a:ext cx="1528763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914778" y="2057090"/>
            <a:ext cx="161766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0" name="TextBox 59"/>
          <p:cNvSpPr txBox="1"/>
          <p:nvPr/>
        </p:nvSpPr>
        <p:spPr bwMode="auto">
          <a:xfrm>
            <a:off x="630610" y="4968540"/>
            <a:ext cx="1528762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11560" y="4689140"/>
            <a:ext cx="1616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2" name="TextBox 61"/>
          <p:cNvSpPr txBox="1"/>
          <p:nvPr/>
        </p:nvSpPr>
        <p:spPr bwMode="auto">
          <a:xfrm>
            <a:off x="6935415" y="4968540"/>
            <a:ext cx="152876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914778" y="4689140"/>
            <a:ext cx="1617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64" name="원호 128"/>
          <p:cNvSpPr/>
          <p:nvPr/>
        </p:nvSpPr>
        <p:spPr>
          <a:xfrm rot="9000000">
            <a:off x="2926166" y="2122567"/>
            <a:ext cx="3285364" cy="3285364"/>
          </a:xfrm>
          <a:prstGeom prst="arc">
            <a:avLst>
              <a:gd name="adj1" fmla="val 16552483"/>
              <a:gd name="adj2" fmla="val 19440065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원호 129"/>
          <p:cNvSpPr/>
          <p:nvPr/>
        </p:nvSpPr>
        <p:spPr>
          <a:xfrm rot="14467777">
            <a:off x="2926166" y="2122567"/>
            <a:ext cx="3285364" cy="3285364"/>
          </a:xfrm>
          <a:prstGeom prst="arc">
            <a:avLst>
              <a:gd name="adj1" fmla="val 16552483"/>
              <a:gd name="adj2" fmla="val 19440065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원호 130"/>
          <p:cNvSpPr/>
          <p:nvPr/>
        </p:nvSpPr>
        <p:spPr>
          <a:xfrm rot="19867777">
            <a:off x="2926166" y="2122567"/>
            <a:ext cx="3285364" cy="3285364"/>
          </a:xfrm>
          <a:prstGeom prst="arc">
            <a:avLst>
              <a:gd name="adj1" fmla="val 16552483"/>
              <a:gd name="adj2" fmla="val 19440065"/>
            </a:avLst>
          </a:prstGeom>
          <a:ln cmpd="sng"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Oval 29"/>
          <p:cNvSpPr>
            <a:spLocks noChangeArrowheads="1"/>
          </p:cNvSpPr>
          <p:nvPr/>
        </p:nvSpPr>
        <p:spPr bwMode="auto">
          <a:xfrm>
            <a:off x="2863842" y="5409220"/>
            <a:ext cx="1258108" cy="536004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8" name="Oval 29"/>
          <p:cNvSpPr>
            <a:spLocks noChangeArrowheads="1"/>
          </p:cNvSpPr>
          <p:nvPr/>
        </p:nvSpPr>
        <p:spPr bwMode="auto">
          <a:xfrm>
            <a:off x="5024082" y="5409220"/>
            <a:ext cx="1258108" cy="536004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206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6</cp:revision>
  <dcterms:created xsi:type="dcterms:W3CDTF">2014-02-28T09:23:05Z</dcterms:created>
  <dcterms:modified xsi:type="dcterms:W3CDTF">2014-03-02T02:47:47Z</dcterms:modified>
</cp:coreProperties>
</file>