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97"/>
          <p:cNvSpPr/>
          <p:nvPr/>
        </p:nvSpPr>
        <p:spPr>
          <a:xfrm>
            <a:off x="-1" y="4401210"/>
            <a:ext cx="9145079" cy="74378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109"/>
          <p:cNvSpPr/>
          <p:nvPr/>
        </p:nvSpPr>
        <p:spPr>
          <a:xfrm>
            <a:off x="3752168" y="1131590"/>
            <a:ext cx="2575345" cy="3040901"/>
          </a:xfrm>
          <a:custGeom>
            <a:avLst/>
            <a:gdLst>
              <a:gd name="connsiteX0" fmla="*/ 0 w 3465094"/>
              <a:gd name="connsiteY0" fmla="*/ 4109987 h 4109987"/>
              <a:gd name="connsiteX1" fmla="*/ 28876 w 3465094"/>
              <a:gd name="connsiteY1" fmla="*/ 3715352 h 4109987"/>
              <a:gd name="connsiteX2" fmla="*/ 404261 w 3465094"/>
              <a:gd name="connsiteY2" fmla="*/ 3753853 h 4109987"/>
              <a:gd name="connsiteX3" fmla="*/ 433137 w 3465094"/>
              <a:gd name="connsiteY3" fmla="*/ 3205213 h 4109987"/>
              <a:gd name="connsiteX4" fmla="*/ 885524 w 3465094"/>
              <a:gd name="connsiteY4" fmla="*/ 3147461 h 4109987"/>
              <a:gd name="connsiteX5" fmla="*/ 933650 w 3465094"/>
              <a:gd name="connsiteY5" fmla="*/ 2714324 h 4109987"/>
              <a:gd name="connsiteX6" fmla="*/ 1270534 w 3465094"/>
              <a:gd name="connsiteY6" fmla="*/ 2608446 h 4109987"/>
              <a:gd name="connsiteX7" fmla="*/ 1366787 w 3465094"/>
              <a:gd name="connsiteY7" fmla="*/ 2165684 h 4109987"/>
              <a:gd name="connsiteX8" fmla="*/ 1722922 w 3465094"/>
              <a:gd name="connsiteY8" fmla="*/ 1973179 h 4109987"/>
              <a:gd name="connsiteX9" fmla="*/ 1819174 w 3465094"/>
              <a:gd name="connsiteY9" fmla="*/ 1568918 h 4109987"/>
              <a:gd name="connsiteX10" fmla="*/ 2242686 w 3465094"/>
              <a:gd name="connsiteY10" fmla="*/ 1405288 h 4109987"/>
              <a:gd name="connsiteX11" fmla="*/ 2271562 w 3465094"/>
              <a:gd name="connsiteY11" fmla="*/ 981777 h 4109987"/>
              <a:gd name="connsiteX12" fmla="*/ 3465094 w 3465094"/>
              <a:gd name="connsiteY12" fmla="*/ 0 h 4109987"/>
              <a:gd name="connsiteX0" fmla="*/ 148807 w 3613901"/>
              <a:gd name="connsiteY0" fmla="*/ 4109987 h 4168345"/>
              <a:gd name="connsiteX1" fmla="*/ 0 w 3613901"/>
              <a:gd name="connsiteY1" fmla="*/ 4168345 h 4168345"/>
              <a:gd name="connsiteX2" fmla="*/ 177683 w 3613901"/>
              <a:gd name="connsiteY2" fmla="*/ 3715352 h 4168345"/>
              <a:gd name="connsiteX3" fmla="*/ 553068 w 3613901"/>
              <a:gd name="connsiteY3" fmla="*/ 3753853 h 4168345"/>
              <a:gd name="connsiteX4" fmla="*/ 581944 w 3613901"/>
              <a:gd name="connsiteY4" fmla="*/ 3205213 h 4168345"/>
              <a:gd name="connsiteX5" fmla="*/ 1034331 w 3613901"/>
              <a:gd name="connsiteY5" fmla="*/ 3147461 h 4168345"/>
              <a:gd name="connsiteX6" fmla="*/ 1082457 w 3613901"/>
              <a:gd name="connsiteY6" fmla="*/ 2714324 h 4168345"/>
              <a:gd name="connsiteX7" fmla="*/ 1419341 w 3613901"/>
              <a:gd name="connsiteY7" fmla="*/ 2608446 h 4168345"/>
              <a:gd name="connsiteX8" fmla="*/ 1515594 w 3613901"/>
              <a:gd name="connsiteY8" fmla="*/ 2165684 h 4168345"/>
              <a:gd name="connsiteX9" fmla="*/ 1871729 w 3613901"/>
              <a:gd name="connsiteY9" fmla="*/ 1973179 h 4168345"/>
              <a:gd name="connsiteX10" fmla="*/ 1967981 w 3613901"/>
              <a:gd name="connsiteY10" fmla="*/ 1568918 h 4168345"/>
              <a:gd name="connsiteX11" fmla="*/ 2391493 w 3613901"/>
              <a:gd name="connsiteY11" fmla="*/ 1405288 h 4168345"/>
              <a:gd name="connsiteX12" fmla="*/ 2420369 w 3613901"/>
              <a:gd name="connsiteY12" fmla="*/ 981777 h 4168345"/>
              <a:gd name="connsiteX13" fmla="*/ 3613901 w 3613901"/>
              <a:gd name="connsiteY13" fmla="*/ 0 h 4168345"/>
              <a:gd name="connsiteX0" fmla="*/ 0 w 3613901"/>
              <a:gd name="connsiteY0" fmla="*/ 4168345 h 4168345"/>
              <a:gd name="connsiteX1" fmla="*/ 177683 w 3613901"/>
              <a:gd name="connsiteY1" fmla="*/ 3715352 h 4168345"/>
              <a:gd name="connsiteX2" fmla="*/ 553068 w 3613901"/>
              <a:gd name="connsiteY2" fmla="*/ 3753853 h 4168345"/>
              <a:gd name="connsiteX3" fmla="*/ 581944 w 3613901"/>
              <a:gd name="connsiteY3" fmla="*/ 3205213 h 4168345"/>
              <a:gd name="connsiteX4" fmla="*/ 1034331 w 3613901"/>
              <a:gd name="connsiteY4" fmla="*/ 3147461 h 4168345"/>
              <a:gd name="connsiteX5" fmla="*/ 1082457 w 3613901"/>
              <a:gd name="connsiteY5" fmla="*/ 2714324 h 4168345"/>
              <a:gd name="connsiteX6" fmla="*/ 1419341 w 3613901"/>
              <a:gd name="connsiteY6" fmla="*/ 2608446 h 4168345"/>
              <a:gd name="connsiteX7" fmla="*/ 1515594 w 3613901"/>
              <a:gd name="connsiteY7" fmla="*/ 2165684 h 4168345"/>
              <a:gd name="connsiteX8" fmla="*/ 1871729 w 3613901"/>
              <a:gd name="connsiteY8" fmla="*/ 1973179 h 4168345"/>
              <a:gd name="connsiteX9" fmla="*/ 1967981 w 3613901"/>
              <a:gd name="connsiteY9" fmla="*/ 1568918 h 4168345"/>
              <a:gd name="connsiteX10" fmla="*/ 2391493 w 3613901"/>
              <a:gd name="connsiteY10" fmla="*/ 1405288 h 4168345"/>
              <a:gd name="connsiteX11" fmla="*/ 2420369 w 3613901"/>
              <a:gd name="connsiteY11" fmla="*/ 981777 h 4168345"/>
              <a:gd name="connsiteX12" fmla="*/ 3613901 w 3613901"/>
              <a:gd name="connsiteY12" fmla="*/ 0 h 4168345"/>
              <a:gd name="connsiteX0" fmla="*/ 0 w 3613900"/>
              <a:gd name="connsiteY0" fmla="*/ 4151631 h 4151631"/>
              <a:gd name="connsiteX1" fmla="*/ 177682 w 3613900"/>
              <a:gd name="connsiteY1" fmla="*/ 3715352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2773 w 3613900"/>
              <a:gd name="connsiteY4" fmla="*/ 304242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17467 h 4151631"/>
              <a:gd name="connsiteX12" fmla="*/ 3613900 w 3613900"/>
              <a:gd name="connsiteY12" fmla="*/ 0 h 4151631"/>
              <a:gd name="connsiteX0" fmla="*/ 0 w 3613900"/>
              <a:gd name="connsiteY0" fmla="*/ 4267200 h 4267200"/>
              <a:gd name="connsiteX1" fmla="*/ 0 w 3613900"/>
              <a:gd name="connsiteY1" fmla="*/ 3627756 h 4267200"/>
              <a:gd name="connsiteX2" fmla="*/ 455611 w 3613900"/>
              <a:gd name="connsiteY2" fmla="*/ 3605530 h 4267200"/>
              <a:gd name="connsiteX3" fmla="*/ 457221 w 3613900"/>
              <a:gd name="connsiteY3" fmla="*/ 3085778 h 4267200"/>
              <a:gd name="connsiteX4" fmla="*/ 897925 w 3613900"/>
              <a:gd name="connsiteY4" fmla="*/ 3037270 h 4267200"/>
              <a:gd name="connsiteX5" fmla="*/ 895349 w 3613900"/>
              <a:gd name="connsiteY5" fmla="*/ 2497456 h 4267200"/>
              <a:gd name="connsiteX6" fmla="*/ 1344611 w 3613900"/>
              <a:gd name="connsiteY6" fmla="*/ 2449830 h 4267200"/>
              <a:gd name="connsiteX7" fmla="*/ 1331911 w 3613900"/>
              <a:gd name="connsiteY7" fmla="*/ 1945006 h 4267200"/>
              <a:gd name="connsiteX8" fmla="*/ 1770061 w 3613900"/>
              <a:gd name="connsiteY8" fmla="*/ 1885095 h 4267200"/>
              <a:gd name="connsiteX9" fmla="*/ 1770061 w 3613900"/>
              <a:gd name="connsiteY9" fmla="*/ 1383031 h 4267200"/>
              <a:gd name="connsiteX10" fmla="*/ 2205635 w 3613900"/>
              <a:gd name="connsiteY10" fmla="*/ 1308334 h 4267200"/>
              <a:gd name="connsiteX11" fmla="*/ 2208211 w 3613900"/>
              <a:gd name="connsiteY11" fmla="*/ 817467 h 4267200"/>
              <a:gd name="connsiteX12" fmla="*/ 3613900 w 3613900"/>
              <a:gd name="connsiteY12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3900" h="4267200">
                <a:moveTo>
                  <a:pt x="0" y="4267200"/>
                </a:moveTo>
                <a:lnTo>
                  <a:pt x="0" y="3627756"/>
                </a:lnTo>
                <a:lnTo>
                  <a:pt x="455611" y="3605530"/>
                </a:lnTo>
                <a:cubicBezTo>
                  <a:pt x="456148" y="3432279"/>
                  <a:pt x="456684" y="3259029"/>
                  <a:pt x="457221" y="3085778"/>
                </a:cubicBezTo>
                <a:lnTo>
                  <a:pt x="897925" y="3037270"/>
                </a:lnTo>
                <a:cubicBezTo>
                  <a:pt x="898784" y="2855615"/>
                  <a:pt x="894490" y="2679111"/>
                  <a:pt x="895349" y="2497456"/>
                </a:cubicBezTo>
                <a:lnTo>
                  <a:pt x="1344611" y="2449830"/>
                </a:lnTo>
                <a:lnTo>
                  <a:pt x="1331911" y="1945006"/>
                </a:lnTo>
                <a:lnTo>
                  <a:pt x="1770061" y="1885095"/>
                </a:lnTo>
                <a:lnTo>
                  <a:pt x="1770061" y="1383031"/>
                </a:lnTo>
                <a:lnTo>
                  <a:pt x="2205635" y="1308334"/>
                </a:lnTo>
                <a:cubicBezTo>
                  <a:pt x="2206494" y="1162742"/>
                  <a:pt x="2207352" y="963059"/>
                  <a:pt x="2208211" y="817467"/>
                </a:cubicBezTo>
                <a:lnTo>
                  <a:pt x="3613900" y="0"/>
                </a:lnTo>
              </a:path>
            </a:pathLst>
          </a:custGeom>
          <a:ln w="9525" cap="rnd">
            <a:solidFill>
              <a:schemeClr val="tx1">
                <a:lumMod val="75000"/>
                <a:lumOff val="2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96"/>
          <p:cNvGrpSpPr/>
          <p:nvPr/>
        </p:nvGrpSpPr>
        <p:grpSpPr>
          <a:xfrm>
            <a:off x="3870954" y="1638406"/>
            <a:ext cx="3941406" cy="2543135"/>
            <a:chOff x="3316288" y="1914524"/>
            <a:chExt cx="5530850" cy="3568701"/>
          </a:xfrm>
          <a:effectLst/>
        </p:grpSpPr>
        <p:sp>
          <p:nvSpPr>
            <p:cNvPr id="7" name="자유형 75"/>
            <p:cNvSpPr/>
            <p:nvPr/>
          </p:nvSpPr>
          <p:spPr>
            <a:xfrm>
              <a:off x="5524500" y="1914524"/>
              <a:ext cx="1162050" cy="800101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452387 h 595563"/>
                <a:gd name="connsiteX1" fmla="*/ 1029903 w 1029903"/>
                <a:gd name="connsiteY1" fmla="*/ 595563 h 595563"/>
                <a:gd name="connsiteX2" fmla="*/ 952901 w 1029903"/>
                <a:gd name="connsiteY2" fmla="*/ 0 h 595563"/>
                <a:gd name="connsiteX3" fmla="*/ 163629 w 1029903"/>
                <a:gd name="connsiteY3" fmla="*/ 115503 h 595563"/>
                <a:gd name="connsiteX4" fmla="*/ 0 w 1029903"/>
                <a:gd name="connsiteY4" fmla="*/ 452387 h 595563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295776 w 1162050"/>
                <a:gd name="connsiteY3" fmla="*/ 115503 h 681288"/>
                <a:gd name="connsiteX4" fmla="*/ 0 w 1162050"/>
                <a:gd name="connsiteY4" fmla="*/ 681288 h 681288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0 w 1162050"/>
                <a:gd name="connsiteY3" fmla="*/ 119312 h 681288"/>
                <a:gd name="connsiteX4" fmla="*/ 0 w 1162050"/>
                <a:gd name="connsiteY4" fmla="*/ 681288 h 681288"/>
                <a:gd name="connsiteX0" fmla="*/ 0 w 1162050"/>
                <a:gd name="connsiteY0" fmla="*/ 800101 h 800101"/>
                <a:gd name="connsiteX1" fmla="*/ 1162050 w 1162050"/>
                <a:gd name="connsiteY1" fmla="*/ 714376 h 800101"/>
                <a:gd name="connsiteX2" fmla="*/ 1162050 w 1162050"/>
                <a:gd name="connsiteY2" fmla="*/ 0 h 800101"/>
                <a:gd name="connsiteX3" fmla="*/ 0 w 1162050"/>
                <a:gd name="connsiteY3" fmla="*/ 238125 h 800101"/>
                <a:gd name="connsiteX4" fmla="*/ 0 w 1162050"/>
                <a:gd name="connsiteY4" fmla="*/ 800101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2050" h="800101">
                  <a:moveTo>
                    <a:pt x="0" y="800101"/>
                  </a:moveTo>
                  <a:lnTo>
                    <a:pt x="1162050" y="714376"/>
                  </a:lnTo>
                  <a:lnTo>
                    <a:pt x="1162050" y="0"/>
                  </a:lnTo>
                  <a:lnTo>
                    <a:pt x="0" y="238125"/>
                  </a:lnTo>
                  <a:lnTo>
                    <a:pt x="0" y="800101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76"/>
            <p:cNvSpPr/>
            <p:nvPr/>
          </p:nvSpPr>
          <p:spPr>
            <a:xfrm>
              <a:off x="5086350" y="2514600"/>
              <a:ext cx="1150938" cy="76200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284664 w 1150938"/>
                <a:gd name="connsiteY3" fmla="*/ 115503 h 633663"/>
                <a:gd name="connsiteX4" fmla="*/ 0 w 1150938"/>
                <a:gd name="connsiteY4" fmla="*/ 633663 h 6336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0 w 1150938"/>
                <a:gd name="connsiteY3" fmla="*/ 71688 h 633663"/>
                <a:gd name="connsiteX4" fmla="*/ 0 w 1150938"/>
                <a:gd name="connsiteY4" fmla="*/ 633663 h 633663"/>
                <a:gd name="connsiteX0" fmla="*/ 0 w 1150938"/>
                <a:gd name="connsiteY0" fmla="*/ 762000 h 762000"/>
                <a:gd name="connsiteX1" fmla="*/ 1150938 w 1150938"/>
                <a:gd name="connsiteY1" fmla="*/ 609600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  <a:gd name="connsiteX0" fmla="*/ 0 w 1150938"/>
                <a:gd name="connsiteY0" fmla="*/ 762000 h 762000"/>
                <a:gd name="connsiteX1" fmla="*/ 1150938 w 1150938"/>
                <a:gd name="connsiteY1" fmla="*/ 676275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0938" h="762000">
                  <a:moveTo>
                    <a:pt x="0" y="762000"/>
                  </a:moveTo>
                  <a:lnTo>
                    <a:pt x="1150938" y="676275"/>
                  </a:lnTo>
                  <a:lnTo>
                    <a:pt x="1150938" y="0"/>
                  </a:lnTo>
                  <a:lnTo>
                    <a:pt x="0" y="200025"/>
                  </a:lnTo>
                  <a:lnTo>
                    <a:pt x="0" y="7620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77"/>
            <p:cNvSpPr/>
            <p:nvPr/>
          </p:nvSpPr>
          <p:spPr>
            <a:xfrm>
              <a:off x="4648200" y="3124200"/>
              <a:ext cx="1138238" cy="70485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271964 w 1138238"/>
                <a:gd name="connsiteY3" fmla="*/ 115503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517775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704850 h 704850"/>
                <a:gd name="connsiteX1" fmla="*/ 1138238 w 1138238"/>
                <a:gd name="connsiteY1" fmla="*/ 615950 h 704850"/>
                <a:gd name="connsiteX2" fmla="*/ 1138238 w 1138238"/>
                <a:gd name="connsiteY2" fmla="*/ 0 h 704850"/>
                <a:gd name="connsiteX3" fmla="*/ 0 w 1138238"/>
                <a:gd name="connsiteY3" fmla="*/ 152400 h 704850"/>
                <a:gd name="connsiteX4" fmla="*/ 0 w 1138238"/>
                <a:gd name="connsiteY4" fmla="*/ 70485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238" h="704850">
                  <a:moveTo>
                    <a:pt x="0" y="704850"/>
                  </a:moveTo>
                  <a:lnTo>
                    <a:pt x="1138238" y="615950"/>
                  </a:lnTo>
                  <a:lnTo>
                    <a:pt x="1138238" y="0"/>
                  </a:lnTo>
                  <a:lnTo>
                    <a:pt x="0" y="152400"/>
                  </a:lnTo>
                  <a:lnTo>
                    <a:pt x="0" y="70485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78"/>
            <p:cNvSpPr/>
            <p:nvPr/>
          </p:nvSpPr>
          <p:spPr>
            <a:xfrm>
              <a:off x="4211638" y="3703638"/>
              <a:ext cx="1125537" cy="706437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259263 w 1125537"/>
                <a:gd name="connsiteY3" fmla="*/ 115503 h 581025"/>
                <a:gd name="connsiteX4" fmla="*/ 0 w 1125537"/>
                <a:gd name="connsiteY4" fmla="*/ 581025 h 581025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0 w 1125537"/>
                <a:gd name="connsiteY3" fmla="*/ 0 h 581025"/>
                <a:gd name="connsiteX4" fmla="*/ 0 w 1125537"/>
                <a:gd name="connsiteY4" fmla="*/ 581025 h 581025"/>
                <a:gd name="connsiteX0" fmla="*/ 0 w 1125537"/>
                <a:gd name="connsiteY0" fmla="*/ 706437 h 706437"/>
                <a:gd name="connsiteX1" fmla="*/ 1125537 w 1125537"/>
                <a:gd name="connsiteY1" fmla="*/ 6066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11187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254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537" h="706437">
                  <a:moveTo>
                    <a:pt x="0" y="706437"/>
                  </a:moveTo>
                  <a:lnTo>
                    <a:pt x="1125537" y="625475"/>
                  </a:lnTo>
                  <a:lnTo>
                    <a:pt x="1125537" y="0"/>
                  </a:lnTo>
                  <a:lnTo>
                    <a:pt x="0" y="125412"/>
                  </a:lnTo>
                  <a:lnTo>
                    <a:pt x="0" y="706437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79"/>
            <p:cNvSpPr/>
            <p:nvPr/>
          </p:nvSpPr>
          <p:spPr>
            <a:xfrm>
              <a:off x="3768726" y="4314825"/>
              <a:ext cx="1117600" cy="6445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525713 h 525713"/>
                <a:gd name="connsiteX1" fmla="*/ 1029903 w 1029903"/>
                <a:gd name="connsiteY1" fmla="*/ 481263 h 525713"/>
                <a:gd name="connsiteX2" fmla="*/ 952901 w 1029903"/>
                <a:gd name="connsiteY2" fmla="*/ 0 h 525713"/>
                <a:gd name="connsiteX3" fmla="*/ 163629 w 1029903"/>
                <a:gd name="connsiteY3" fmla="*/ 115503 h 525713"/>
                <a:gd name="connsiteX4" fmla="*/ 0 w 1029903"/>
                <a:gd name="connsiteY4" fmla="*/ 525713 h 525713"/>
                <a:gd name="connsiteX0" fmla="*/ 0 w 1029903"/>
                <a:gd name="connsiteY0" fmla="*/ 549275 h 549275"/>
                <a:gd name="connsiteX1" fmla="*/ 1029903 w 1029903"/>
                <a:gd name="connsiteY1" fmla="*/ 504825 h 549275"/>
                <a:gd name="connsiteX2" fmla="*/ 952901 w 1029903"/>
                <a:gd name="connsiteY2" fmla="*/ 23562 h 549275"/>
                <a:gd name="connsiteX3" fmla="*/ 0 w 1029903"/>
                <a:gd name="connsiteY3" fmla="*/ 0 h 549275"/>
                <a:gd name="connsiteX4" fmla="*/ 0 w 1029903"/>
                <a:gd name="connsiteY4" fmla="*/ 549275 h 549275"/>
                <a:gd name="connsiteX0" fmla="*/ 0 w 1117600"/>
                <a:gd name="connsiteY0" fmla="*/ 644525 h 644525"/>
                <a:gd name="connsiteX1" fmla="*/ 1029903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  <a:gd name="connsiteX0" fmla="*/ 0 w 1117600"/>
                <a:gd name="connsiteY0" fmla="*/ 644525 h 644525"/>
                <a:gd name="connsiteX1" fmla="*/ 1117599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7600" h="644525">
                  <a:moveTo>
                    <a:pt x="0" y="644525"/>
                  </a:moveTo>
                  <a:lnTo>
                    <a:pt x="1117599" y="600075"/>
                  </a:lnTo>
                  <a:cubicBezTo>
                    <a:pt x="1117599" y="400050"/>
                    <a:pt x="1117600" y="200025"/>
                    <a:pt x="1117600" y="0"/>
                  </a:cubicBezTo>
                  <a:lnTo>
                    <a:pt x="0" y="95250"/>
                  </a:lnTo>
                  <a:lnTo>
                    <a:pt x="0" y="6445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자유형 80"/>
            <p:cNvSpPr/>
            <p:nvPr/>
          </p:nvSpPr>
          <p:spPr>
            <a:xfrm>
              <a:off x="3316288" y="4914900"/>
              <a:ext cx="1120775" cy="5683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16347"/>
                <a:gd name="connsiteY0" fmla="*/ 452387 h 452387"/>
                <a:gd name="connsiteX1" fmla="*/ 1116347 w 1116347"/>
                <a:gd name="connsiteY1" fmla="*/ 439587 h 452387"/>
                <a:gd name="connsiteX2" fmla="*/ 952901 w 1116347"/>
                <a:gd name="connsiteY2" fmla="*/ 0 h 452387"/>
                <a:gd name="connsiteX3" fmla="*/ 163629 w 1116347"/>
                <a:gd name="connsiteY3" fmla="*/ 115503 h 452387"/>
                <a:gd name="connsiteX4" fmla="*/ 0 w 1116347"/>
                <a:gd name="connsiteY4" fmla="*/ 452387 h 452387"/>
                <a:gd name="connsiteX0" fmla="*/ 0 w 1120775"/>
                <a:gd name="connsiteY0" fmla="*/ 439587 h 439587"/>
                <a:gd name="connsiteX1" fmla="*/ 1120775 w 1120775"/>
                <a:gd name="connsiteY1" fmla="*/ 439587 h 439587"/>
                <a:gd name="connsiteX2" fmla="*/ 957329 w 1120775"/>
                <a:gd name="connsiteY2" fmla="*/ 0 h 439587"/>
                <a:gd name="connsiteX3" fmla="*/ 168057 w 1120775"/>
                <a:gd name="connsiteY3" fmla="*/ 115503 h 439587"/>
                <a:gd name="connsiteX4" fmla="*/ 0 w 1120775"/>
                <a:gd name="connsiteY4" fmla="*/ 439587 h 439587"/>
                <a:gd name="connsiteX0" fmla="*/ 0 w 1120775"/>
                <a:gd name="connsiteY0" fmla="*/ 523875 h 523875"/>
                <a:gd name="connsiteX1" fmla="*/ 1120775 w 1120775"/>
                <a:gd name="connsiteY1" fmla="*/ 523875 h 523875"/>
                <a:gd name="connsiteX2" fmla="*/ 957329 w 1120775"/>
                <a:gd name="connsiteY2" fmla="*/ 84288 h 523875"/>
                <a:gd name="connsiteX3" fmla="*/ 0 w 1120775"/>
                <a:gd name="connsiteY3" fmla="*/ 0 h 523875"/>
                <a:gd name="connsiteX4" fmla="*/ 0 w 1120775"/>
                <a:gd name="connsiteY4" fmla="*/ 523875 h 523875"/>
                <a:gd name="connsiteX0" fmla="*/ 0 w 1120775"/>
                <a:gd name="connsiteY0" fmla="*/ 568325 h 568325"/>
                <a:gd name="connsiteX1" fmla="*/ 1120775 w 1120775"/>
                <a:gd name="connsiteY1" fmla="*/ 568325 h 568325"/>
                <a:gd name="connsiteX2" fmla="*/ 1120775 w 1120775"/>
                <a:gd name="connsiteY2" fmla="*/ 0 h 568325"/>
                <a:gd name="connsiteX3" fmla="*/ 0 w 1120775"/>
                <a:gd name="connsiteY3" fmla="*/ 44450 h 568325"/>
                <a:gd name="connsiteX4" fmla="*/ 0 w 1120775"/>
                <a:gd name="connsiteY4" fmla="*/ 568325 h 56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0775" h="568325">
                  <a:moveTo>
                    <a:pt x="0" y="568325"/>
                  </a:moveTo>
                  <a:lnTo>
                    <a:pt x="1120775" y="568325"/>
                  </a:lnTo>
                  <a:lnTo>
                    <a:pt x="1120775" y="0"/>
                  </a:lnTo>
                  <a:lnTo>
                    <a:pt x="0" y="44450"/>
                  </a:lnTo>
                  <a:lnTo>
                    <a:pt x="0" y="5683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81"/>
            <p:cNvSpPr/>
            <p:nvPr/>
          </p:nvSpPr>
          <p:spPr>
            <a:xfrm>
              <a:off x="4437063" y="1914525"/>
              <a:ext cx="4410075" cy="3568700"/>
            </a:xfrm>
            <a:custGeom>
              <a:avLst/>
              <a:gdLst>
                <a:gd name="connsiteX0" fmla="*/ 28876 w 4177364"/>
                <a:gd name="connsiteY0" fmla="*/ 3301466 h 3301466"/>
                <a:gd name="connsiteX1" fmla="*/ 0 w 4177364"/>
                <a:gd name="connsiteY1" fmla="*/ 2666198 h 3301466"/>
                <a:gd name="connsiteX2" fmla="*/ 616017 w 4177364"/>
                <a:gd name="connsiteY2" fmla="*/ 2810577 h 3301466"/>
                <a:gd name="connsiteX3" fmla="*/ 606392 w 4177364"/>
                <a:gd name="connsiteY3" fmla="*/ 2406316 h 3301466"/>
                <a:gd name="connsiteX4" fmla="*/ 1116531 w 4177364"/>
                <a:gd name="connsiteY4" fmla="*/ 2146434 h 3301466"/>
                <a:gd name="connsiteX5" fmla="*/ 1097280 w 4177364"/>
                <a:gd name="connsiteY5" fmla="*/ 1809550 h 3301466"/>
                <a:gd name="connsiteX6" fmla="*/ 1540042 w 4177364"/>
                <a:gd name="connsiteY6" fmla="*/ 1645920 h 3301466"/>
                <a:gd name="connsiteX7" fmla="*/ 1443790 w 4177364"/>
                <a:gd name="connsiteY7" fmla="*/ 1232034 h 3301466"/>
                <a:gd name="connsiteX8" fmla="*/ 2002055 w 4177364"/>
                <a:gd name="connsiteY8" fmla="*/ 1164657 h 3301466"/>
                <a:gd name="connsiteX9" fmla="*/ 1934678 w 4177364"/>
                <a:gd name="connsiteY9" fmla="*/ 770021 h 3301466"/>
                <a:gd name="connsiteX10" fmla="*/ 2348564 w 4177364"/>
                <a:gd name="connsiteY10" fmla="*/ 616017 h 3301466"/>
                <a:gd name="connsiteX11" fmla="*/ 2300438 w 4177364"/>
                <a:gd name="connsiteY11" fmla="*/ 0 h 3301466"/>
                <a:gd name="connsiteX12" fmla="*/ 4109987 w 4177364"/>
                <a:gd name="connsiteY12" fmla="*/ 654518 h 3301466"/>
                <a:gd name="connsiteX13" fmla="*/ 4177364 w 4177364"/>
                <a:gd name="connsiteY13" fmla="*/ 3031958 h 3301466"/>
                <a:gd name="connsiteX14" fmla="*/ 28876 w 4177364"/>
                <a:gd name="connsiteY14" fmla="*/ 3301466 h 3301466"/>
                <a:gd name="connsiteX0" fmla="*/ 0 w 4206423"/>
                <a:gd name="connsiteY0" fmla="*/ 3279040 h 3279040"/>
                <a:gd name="connsiteX1" fmla="*/ 29059 w 4206423"/>
                <a:gd name="connsiteY1" fmla="*/ 2666198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249488 w 4206423"/>
                <a:gd name="connsiteY10" fmla="*/ 424715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568700 h 3568700"/>
                <a:gd name="connsiteX1" fmla="*/ 1 w 4206423"/>
                <a:gd name="connsiteY1" fmla="*/ 3000375 h 3568700"/>
                <a:gd name="connsiteX2" fmla="*/ 449263 w 4206423"/>
                <a:gd name="connsiteY2" fmla="*/ 3000375 h 3568700"/>
                <a:gd name="connsiteX3" fmla="*/ 449263 w 4206423"/>
                <a:gd name="connsiteY3" fmla="*/ 2400300 h 3568700"/>
                <a:gd name="connsiteX4" fmla="*/ 900113 w 4206423"/>
                <a:gd name="connsiteY4" fmla="*/ 2400300 h 3568700"/>
                <a:gd name="connsiteX5" fmla="*/ 900113 w 4206423"/>
                <a:gd name="connsiteY5" fmla="*/ 1789113 h 3568700"/>
                <a:gd name="connsiteX6" fmla="*/ 1349376 w 4206423"/>
                <a:gd name="connsiteY6" fmla="*/ 1825625 h 3568700"/>
                <a:gd name="connsiteX7" fmla="*/ 1349376 w 4206423"/>
                <a:gd name="connsiteY7" fmla="*/ 1209675 h 3568700"/>
                <a:gd name="connsiteX8" fmla="*/ 1800226 w 4206423"/>
                <a:gd name="connsiteY8" fmla="*/ 1276350 h 3568700"/>
                <a:gd name="connsiteX9" fmla="*/ 1800226 w 4206423"/>
                <a:gd name="connsiteY9" fmla="*/ 600075 h 3568700"/>
                <a:gd name="connsiteX10" fmla="*/ 2249488 w 4206423"/>
                <a:gd name="connsiteY10" fmla="*/ 714375 h 3568700"/>
                <a:gd name="connsiteX11" fmla="*/ 2249488 w 4206423"/>
                <a:gd name="connsiteY11" fmla="*/ 0 h 3568700"/>
                <a:gd name="connsiteX12" fmla="*/ 4139046 w 4206423"/>
                <a:gd name="connsiteY12" fmla="*/ 944178 h 3568700"/>
                <a:gd name="connsiteX13" fmla="*/ 4206423 w 4206423"/>
                <a:gd name="connsiteY13" fmla="*/ 3321618 h 3568700"/>
                <a:gd name="connsiteX14" fmla="*/ 0 w 4206423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206423 w 4402138"/>
                <a:gd name="connsiteY13" fmla="*/ 3321618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357687 w 4402138"/>
                <a:gd name="connsiteY13" fmla="*/ 3568700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402137 w 4402138"/>
                <a:gd name="connsiteY13" fmla="*/ 3292475 h 3568700"/>
                <a:gd name="connsiteX14" fmla="*/ 0 w 4402138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3 w 4410075"/>
                <a:gd name="connsiteY4" fmla="*/ 2400300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2 w 4410075"/>
                <a:gd name="connsiteY4" fmla="*/ 2414588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10075" h="3568700">
                  <a:moveTo>
                    <a:pt x="0" y="3568700"/>
                  </a:moveTo>
                  <a:cubicBezTo>
                    <a:pt x="0" y="3379258"/>
                    <a:pt x="1" y="3189817"/>
                    <a:pt x="1" y="3000375"/>
                  </a:cubicBezTo>
                  <a:lnTo>
                    <a:pt x="449263" y="3000375"/>
                  </a:lnTo>
                  <a:lnTo>
                    <a:pt x="449263" y="2400300"/>
                  </a:lnTo>
                  <a:lnTo>
                    <a:pt x="900112" y="2414588"/>
                  </a:lnTo>
                  <a:cubicBezTo>
                    <a:pt x="900112" y="2206096"/>
                    <a:pt x="900113" y="1997605"/>
                    <a:pt x="900113" y="1789113"/>
                  </a:cubicBezTo>
                  <a:lnTo>
                    <a:pt x="1349376" y="1825625"/>
                  </a:lnTo>
                  <a:lnTo>
                    <a:pt x="1349376" y="1209675"/>
                  </a:lnTo>
                  <a:lnTo>
                    <a:pt x="1800226" y="1276350"/>
                  </a:lnTo>
                  <a:lnTo>
                    <a:pt x="1800226" y="600075"/>
                  </a:lnTo>
                  <a:lnTo>
                    <a:pt x="2249488" y="714375"/>
                  </a:lnTo>
                  <a:lnTo>
                    <a:pt x="2249488" y="0"/>
                  </a:lnTo>
                  <a:lnTo>
                    <a:pt x="4410075" y="682625"/>
                  </a:lnTo>
                  <a:cubicBezTo>
                    <a:pt x="4410075" y="1541992"/>
                    <a:pt x="4402137" y="2433108"/>
                    <a:pt x="4402137" y="3292475"/>
                  </a:cubicBezTo>
                  <a:lnTo>
                    <a:pt x="0" y="35687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10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직선 연결선 82"/>
            <p:cNvCxnSpPr>
              <a:endCxn id="13" idx="1"/>
            </p:cNvCxnSpPr>
            <p:nvPr/>
          </p:nvCxnSpPr>
          <p:spPr>
            <a:xfrm rot="10800000">
              <a:off x="4437064" y="4914899"/>
              <a:ext cx="440213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83"/>
            <p:cNvCxnSpPr>
              <a:endCxn id="11" idx="2"/>
            </p:cNvCxnSpPr>
            <p:nvPr/>
          </p:nvCxnSpPr>
          <p:spPr>
            <a:xfrm rot="10800000">
              <a:off x="4886326" y="4314826"/>
              <a:ext cx="3952874" cy="13652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84"/>
            <p:cNvCxnSpPr>
              <a:endCxn id="13" idx="5"/>
            </p:cNvCxnSpPr>
            <p:nvPr/>
          </p:nvCxnSpPr>
          <p:spPr>
            <a:xfrm rot="10800000">
              <a:off x="5337176" y="3703638"/>
              <a:ext cx="3502024" cy="28461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85"/>
            <p:cNvCxnSpPr>
              <a:endCxn id="13" idx="9"/>
            </p:cNvCxnSpPr>
            <p:nvPr/>
          </p:nvCxnSpPr>
          <p:spPr>
            <a:xfrm rot="10800000">
              <a:off x="6237290" y="2514601"/>
              <a:ext cx="2601910" cy="6619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86"/>
            <p:cNvCxnSpPr>
              <a:endCxn id="13" idx="7"/>
            </p:cNvCxnSpPr>
            <p:nvPr/>
          </p:nvCxnSpPr>
          <p:spPr>
            <a:xfrm rot="10800000">
              <a:off x="5786440" y="3124201"/>
              <a:ext cx="3052760" cy="4514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87"/>
            <p:cNvCxnSpPr>
              <a:endCxn id="13" idx="3"/>
            </p:cNvCxnSpPr>
            <p:nvPr/>
          </p:nvCxnSpPr>
          <p:spPr>
            <a:xfrm rot="16200000" flipV="1">
              <a:off x="4317416" y="4883735"/>
              <a:ext cx="1137822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88"/>
            <p:cNvCxnSpPr>
              <a:endCxn id="13" idx="5"/>
            </p:cNvCxnSpPr>
            <p:nvPr/>
          </p:nvCxnSpPr>
          <p:spPr>
            <a:xfrm rot="5400000" flipH="1" flipV="1">
              <a:off x="4474370" y="4566444"/>
              <a:ext cx="172561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89"/>
            <p:cNvCxnSpPr>
              <a:endCxn id="13" idx="7"/>
            </p:cNvCxnSpPr>
            <p:nvPr/>
          </p:nvCxnSpPr>
          <p:spPr>
            <a:xfrm rot="5400000" flipH="1" flipV="1">
              <a:off x="4648299" y="4262342"/>
              <a:ext cx="227628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90"/>
            <p:cNvCxnSpPr>
              <a:endCxn id="13" idx="9"/>
            </p:cNvCxnSpPr>
            <p:nvPr/>
          </p:nvCxnSpPr>
          <p:spPr>
            <a:xfrm rot="5400000" flipH="1" flipV="1">
              <a:off x="4809691" y="3942200"/>
              <a:ext cx="2855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91"/>
            <p:cNvCxnSpPr>
              <a:endCxn id="13" idx="11"/>
            </p:cNvCxnSpPr>
            <p:nvPr/>
          </p:nvCxnSpPr>
          <p:spPr>
            <a:xfrm rot="5400000" flipH="1" flipV="1">
              <a:off x="4973641" y="3627438"/>
              <a:ext cx="342582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92"/>
            <p:cNvCxnSpPr/>
            <p:nvPr/>
          </p:nvCxnSpPr>
          <p:spPr>
            <a:xfrm rot="5400000" flipH="1" flipV="1">
              <a:off x="5515771" y="3689820"/>
              <a:ext cx="325563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93"/>
            <p:cNvCxnSpPr/>
            <p:nvPr/>
          </p:nvCxnSpPr>
          <p:spPr>
            <a:xfrm rot="5400000" flipH="1" flipV="1">
              <a:off x="6052484" y="3743517"/>
              <a:ext cx="308073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94"/>
            <p:cNvCxnSpPr/>
            <p:nvPr/>
          </p:nvCxnSpPr>
          <p:spPr>
            <a:xfrm rot="5400000" flipH="1" flipV="1">
              <a:off x="6591659" y="3799410"/>
              <a:ext cx="290408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95"/>
            <p:cNvCxnSpPr/>
            <p:nvPr/>
          </p:nvCxnSpPr>
          <p:spPr>
            <a:xfrm rot="5400000" flipH="1" flipV="1">
              <a:off x="7121367" y="3860119"/>
              <a:ext cx="2743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98109" y="658369"/>
            <a:ext cx="5774091" cy="329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11037" y="1203598"/>
            <a:ext cx="29848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50340" y="4429328"/>
            <a:ext cx="550198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004" y="1995686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15004" y="2647873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15004" y="3300060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10"/>
          <p:cNvSpPr/>
          <p:nvPr/>
        </p:nvSpPr>
        <p:spPr>
          <a:xfrm rot="19801015">
            <a:off x="5374102" y="1401767"/>
            <a:ext cx="968929" cy="180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ko-KR" altLang="en-US" sz="105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97"/>
          <p:cNvSpPr/>
          <p:nvPr/>
        </p:nvSpPr>
        <p:spPr>
          <a:xfrm>
            <a:off x="-1" y="4401210"/>
            <a:ext cx="9145079" cy="74378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109"/>
          <p:cNvSpPr/>
          <p:nvPr/>
        </p:nvSpPr>
        <p:spPr>
          <a:xfrm>
            <a:off x="3752168" y="1131590"/>
            <a:ext cx="2575345" cy="3040901"/>
          </a:xfrm>
          <a:custGeom>
            <a:avLst/>
            <a:gdLst>
              <a:gd name="connsiteX0" fmla="*/ 0 w 3465094"/>
              <a:gd name="connsiteY0" fmla="*/ 4109987 h 4109987"/>
              <a:gd name="connsiteX1" fmla="*/ 28876 w 3465094"/>
              <a:gd name="connsiteY1" fmla="*/ 3715352 h 4109987"/>
              <a:gd name="connsiteX2" fmla="*/ 404261 w 3465094"/>
              <a:gd name="connsiteY2" fmla="*/ 3753853 h 4109987"/>
              <a:gd name="connsiteX3" fmla="*/ 433137 w 3465094"/>
              <a:gd name="connsiteY3" fmla="*/ 3205213 h 4109987"/>
              <a:gd name="connsiteX4" fmla="*/ 885524 w 3465094"/>
              <a:gd name="connsiteY4" fmla="*/ 3147461 h 4109987"/>
              <a:gd name="connsiteX5" fmla="*/ 933650 w 3465094"/>
              <a:gd name="connsiteY5" fmla="*/ 2714324 h 4109987"/>
              <a:gd name="connsiteX6" fmla="*/ 1270534 w 3465094"/>
              <a:gd name="connsiteY6" fmla="*/ 2608446 h 4109987"/>
              <a:gd name="connsiteX7" fmla="*/ 1366787 w 3465094"/>
              <a:gd name="connsiteY7" fmla="*/ 2165684 h 4109987"/>
              <a:gd name="connsiteX8" fmla="*/ 1722922 w 3465094"/>
              <a:gd name="connsiteY8" fmla="*/ 1973179 h 4109987"/>
              <a:gd name="connsiteX9" fmla="*/ 1819174 w 3465094"/>
              <a:gd name="connsiteY9" fmla="*/ 1568918 h 4109987"/>
              <a:gd name="connsiteX10" fmla="*/ 2242686 w 3465094"/>
              <a:gd name="connsiteY10" fmla="*/ 1405288 h 4109987"/>
              <a:gd name="connsiteX11" fmla="*/ 2271562 w 3465094"/>
              <a:gd name="connsiteY11" fmla="*/ 981777 h 4109987"/>
              <a:gd name="connsiteX12" fmla="*/ 3465094 w 3465094"/>
              <a:gd name="connsiteY12" fmla="*/ 0 h 4109987"/>
              <a:gd name="connsiteX0" fmla="*/ 148807 w 3613901"/>
              <a:gd name="connsiteY0" fmla="*/ 4109987 h 4168345"/>
              <a:gd name="connsiteX1" fmla="*/ 0 w 3613901"/>
              <a:gd name="connsiteY1" fmla="*/ 4168345 h 4168345"/>
              <a:gd name="connsiteX2" fmla="*/ 177683 w 3613901"/>
              <a:gd name="connsiteY2" fmla="*/ 3715352 h 4168345"/>
              <a:gd name="connsiteX3" fmla="*/ 553068 w 3613901"/>
              <a:gd name="connsiteY3" fmla="*/ 3753853 h 4168345"/>
              <a:gd name="connsiteX4" fmla="*/ 581944 w 3613901"/>
              <a:gd name="connsiteY4" fmla="*/ 3205213 h 4168345"/>
              <a:gd name="connsiteX5" fmla="*/ 1034331 w 3613901"/>
              <a:gd name="connsiteY5" fmla="*/ 3147461 h 4168345"/>
              <a:gd name="connsiteX6" fmla="*/ 1082457 w 3613901"/>
              <a:gd name="connsiteY6" fmla="*/ 2714324 h 4168345"/>
              <a:gd name="connsiteX7" fmla="*/ 1419341 w 3613901"/>
              <a:gd name="connsiteY7" fmla="*/ 2608446 h 4168345"/>
              <a:gd name="connsiteX8" fmla="*/ 1515594 w 3613901"/>
              <a:gd name="connsiteY8" fmla="*/ 2165684 h 4168345"/>
              <a:gd name="connsiteX9" fmla="*/ 1871729 w 3613901"/>
              <a:gd name="connsiteY9" fmla="*/ 1973179 h 4168345"/>
              <a:gd name="connsiteX10" fmla="*/ 1967981 w 3613901"/>
              <a:gd name="connsiteY10" fmla="*/ 1568918 h 4168345"/>
              <a:gd name="connsiteX11" fmla="*/ 2391493 w 3613901"/>
              <a:gd name="connsiteY11" fmla="*/ 1405288 h 4168345"/>
              <a:gd name="connsiteX12" fmla="*/ 2420369 w 3613901"/>
              <a:gd name="connsiteY12" fmla="*/ 981777 h 4168345"/>
              <a:gd name="connsiteX13" fmla="*/ 3613901 w 3613901"/>
              <a:gd name="connsiteY13" fmla="*/ 0 h 4168345"/>
              <a:gd name="connsiteX0" fmla="*/ 0 w 3613901"/>
              <a:gd name="connsiteY0" fmla="*/ 4168345 h 4168345"/>
              <a:gd name="connsiteX1" fmla="*/ 177683 w 3613901"/>
              <a:gd name="connsiteY1" fmla="*/ 3715352 h 4168345"/>
              <a:gd name="connsiteX2" fmla="*/ 553068 w 3613901"/>
              <a:gd name="connsiteY2" fmla="*/ 3753853 h 4168345"/>
              <a:gd name="connsiteX3" fmla="*/ 581944 w 3613901"/>
              <a:gd name="connsiteY3" fmla="*/ 3205213 h 4168345"/>
              <a:gd name="connsiteX4" fmla="*/ 1034331 w 3613901"/>
              <a:gd name="connsiteY4" fmla="*/ 3147461 h 4168345"/>
              <a:gd name="connsiteX5" fmla="*/ 1082457 w 3613901"/>
              <a:gd name="connsiteY5" fmla="*/ 2714324 h 4168345"/>
              <a:gd name="connsiteX6" fmla="*/ 1419341 w 3613901"/>
              <a:gd name="connsiteY6" fmla="*/ 2608446 h 4168345"/>
              <a:gd name="connsiteX7" fmla="*/ 1515594 w 3613901"/>
              <a:gd name="connsiteY7" fmla="*/ 2165684 h 4168345"/>
              <a:gd name="connsiteX8" fmla="*/ 1871729 w 3613901"/>
              <a:gd name="connsiteY8" fmla="*/ 1973179 h 4168345"/>
              <a:gd name="connsiteX9" fmla="*/ 1967981 w 3613901"/>
              <a:gd name="connsiteY9" fmla="*/ 1568918 h 4168345"/>
              <a:gd name="connsiteX10" fmla="*/ 2391493 w 3613901"/>
              <a:gd name="connsiteY10" fmla="*/ 1405288 h 4168345"/>
              <a:gd name="connsiteX11" fmla="*/ 2420369 w 3613901"/>
              <a:gd name="connsiteY11" fmla="*/ 981777 h 4168345"/>
              <a:gd name="connsiteX12" fmla="*/ 3613901 w 3613901"/>
              <a:gd name="connsiteY12" fmla="*/ 0 h 4168345"/>
              <a:gd name="connsiteX0" fmla="*/ 0 w 3613900"/>
              <a:gd name="connsiteY0" fmla="*/ 4151631 h 4151631"/>
              <a:gd name="connsiteX1" fmla="*/ 177682 w 3613900"/>
              <a:gd name="connsiteY1" fmla="*/ 3715352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2773 w 3613900"/>
              <a:gd name="connsiteY4" fmla="*/ 304242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17467 h 4151631"/>
              <a:gd name="connsiteX12" fmla="*/ 3613900 w 3613900"/>
              <a:gd name="connsiteY12" fmla="*/ 0 h 4151631"/>
              <a:gd name="connsiteX0" fmla="*/ 0 w 3613900"/>
              <a:gd name="connsiteY0" fmla="*/ 4267200 h 4267200"/>
              <a:gd name="connsiteX1" fmla="*/ 0 w 3613900"/>
              <a:gd name="connsiteY1" fmla="*/ 3627756 h 4267200"/>
              <a:gd name="connsiteX2" fmla="*/ 455611 w 3613900"/>
              <a:gd name="connsiteY2" fmla="*/ 3605530 h 4267200"/>
              <a:gd name="connsiteX3" fmla="*/ 457221 w 3613900"/>
              <a:gd name="connsiteY3" fmla="*/ 3085778 h 4267200"/>
              <a:gd name="connsiteX4" fmla="*/ 897925 w 3613900"/>
              <a:gd name="connsiteY4" fmla="*/ 3037270 h 4267200"/>
              <a:gd name="connsiteX5" fmla="*/ 895349 w 3613900"/>
              <a:gd name="connsiteY5" fmla="*/ 2497456 h 4267200"/>
              <a:gd name="connsiteX6" fmla="*/ 1344611 w 3613900"/>
              <a:gd name="connsiteY6" fmla="*/ 2449830 h 4267200"/>
              <a:gd name="connsiteX7" fmla="*/ 1331911 w 3613900"/>
              <a:gd name="connsiteY7" fmla="*/ 1945006 h 4267200"/>
              <a:gd name="connsiteX8" fmla="*/ 1770061 w 3613900"/>
              <a:gd name="connsiteY8" fmla="*/ 1885095 h 4267200"/>
              <a:gd name="connsiteX9" fmla="*/ 1770061 w 3613900"/>
              <a:gd name="connsiteY9" fmla="*/ 1383031 h 4267200"/>
              <a:gd name="connsiteX10" fmla="*/ 2205635 w 3613900"/>
              <a:gd name="connsiteY10" fmla="*/ 1308334 h 4267200"/>
              <a:gd name="connsiteX11" fmla="*/ 2208211 w 3613900"/>
              <a:gd name="connsiteY11" fmla="*/ 817467 h 4267200"/>
              <a:gd name="connsiteX12" fmla="*/ 3613900 w 3613900"/>
              <a:gd name="connsiteY12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3900" h="4267200">
                <a:moveTo>
                  <a:pt x="0" y="4267200"/>
                </a:moveTo>
                <a:lnTo>
                  <a:pt x="0" y="3627756"/>
                </a:lnTo>
                <a:lnTo>
                  <a:pt x="455611" y="3605530"/>
                </a:lnTo>
                <a:cubicBezTo>
                  <a:pt x="456148" y="3432279"/>
                  <a:pt x="456684" y="3259029"/>
                  <a:pt x="457221" y="3085778"/>
                </a:cubicBezTo>
                <a:lnTo>
                  <a:pt x="897925" y="3037270"/>
                </a:lnTo>
                <a:cubicBezTo>
                  <a:pt x="898784" y="2855615"/>
                  <a:pt x="894490" y="2679111"/>
                  <a:pt x="895349" y="2497456"/>
                </a:cubicBezTo>
                <a:lnTo>
                  <a:pt x="1344611" y="2449830"/>
                </a:lnTo>
                <a:lnTo>
                  <a:pt x="1331911" y="1945006"/>
                </a:lnTo>
                <a:lnTo>
                  <a:pt x="1770061" y="1885095"/>
                </a:lnTo>
                <a:lnTo>
                  <a:pt x="1770061" y="1383031"/>
                </a:lnTo>
                <a:lnTo>
                  <a:pt x="2205635" y="1308334"/>
                </a:lnTo>
                <a:cubicBezTo>
                  <a:pt x="2206494" y="1162742"/>
                  <a:pt x="2207352" y="963059"/>
                  <a:pt x="2208211" y="817467"/>
                </a:cubicBezTo>
                <a:lnTo>
                  <a:pt x="3613900" y="0"/>
                </a:lnTo>
              </a:path>
            </a:pathLst>
          </a:custGeom>
          <a:ln w="9525" cap="rnd">
            <a:solidFill>
              <a:schemeClr val="bg1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96"/>
          <p:cNvGrpSpPr/>
          <p:nvPr/>
        </p:nvGrpSpPr>
        <p:grpSpPr>
          <a:xfrm>
            <a:off x="3870954" y="1638406"/>
            <a:ext cx="3941406" cy="2543135"/>
            <a:chOff x="3316288" y="1914524"/>
            <a:chExt cx="5530850" cy="3568701"/>
          </a:xfrm>
          <a:effectLst/>
        </p:grpSpPr>
        <p:sp>
          <p:nvSpPr>
            <p:cNvPr id="7" name="자유형 75"/>
            <p:cNvSpPr/>
            <p:nvPr/>
          </p:nvSpPr>
          <p:spPr>
            <a:xfrm>
              <a:off x="5524500" y="1914524"/>
              <a:ext cx="1162050" cy="800101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452387 h 595563"/>
                <a:gd name="connsiteX1" fmla="*/ 1029903 w 1029903"/>
                <a:gd name="connsiteY1" fmla="*/ 595563 h 595563"/>
                <a:gd name="connsiteX2" fmla="*/ 952901 w 1029903"/>
                <a:gd name="connsiteY2" fmla="*/ 0 h 595563"/>
                <a:gd name="connsiteX3" fmla="*/ 163629 w 1029903"/>
                <a:gd name="connsiteY3" fmla="*/ 115503 h 595563"/>
                <a:gd name="connsiteX4" fmla="*/ 0 w 1029903"/>
                <a:gd name="connsiteY4" fmla="*/ 452387 h 595563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295776 w 1162050"/>
                <a:gd name="connsiteY3" fmla="*/ 115503 h 681288"/>
                <a:gd name="connsiteX4" fmla="*/ 0 w 1162050"/>
                <a:gd name="connsiteY4" fmla="*/ 681288 h 681288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0 w 1162050"/>
                <a:gd name="connsiteY3" fmla="*/ 119312 h 681288"/>
                <a:gd name="connsiteX4" fmla="*/ 0 w 1162050"/>
                <a:gd name="connsiteY4" fmla="*/ 681288 h 681288"/>
                <a:gd name="connsiteX0" fmla="*/ 0 w 1162050"/>
                <a:gd name="connsiteY0" fmla="*/ 800101 h 800101"/>
                <a:gd name="connsiteX1" fmla="*/ 1162050 w 1162050"/>
                <a:gd name="connsiteY1" fmla="*/ 714376 h 800101"/>
                <a:gd name="connsiteX2" fmla="*/ 1162050 w 1162050"/>
                <a:gd name="connsiteY2" fmla="*/ 0 h 800101"/>
                <a:gd name="connsiteX3" fmla="*/ 0 w 1162050"/>
                <a:gd name="connsiteY3" fmla="*/ 238125 h 800101"/>
                <a:gd name="connsiteX4" fmla="*/ 0 w 1162050"/>
                <a:gd name="connsiteY4" fmla="*/ 800101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2050" h="800101">
                  <a:moveTo>
                    <a:pt x="0" y="800101"/>
                  </a:moveTo>
                  <a:lnTo>
                    <a:pt x="1162050" y="714376"/>
                  </a:lnTo>
                  <a:lnTo>
                    <a:pt x="1162050" y="0"/>
                  </a:lnTo>
                  <a:lnTo>
                    <a:pt x="0" y="238125"/>
                  </a:lnTo>
                  <a:lnTo>
                    <a:pt x="0" y="800101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76"/>
            <p:cNvSpPr/>
            <p:nvPr/>
          </p:nvSpPr>
          <p:spPr>
            <a:xfrm>
              <a:off x="5086350" y="2514600"/>
              <a:ext cx="1150938" cy="76200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284664 w 1150938"/>
                <a:gd name="connsiteY3" fmla="*/ 115503 h 633663"/>
                <a:gd name="connsiteX4" fmla="*/ 0 w 1150938"/>
                <a:gd name="connsiteY4" fmla="*/ 633663 h 6336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0 w 1150938"/>
                <a:gd name="connsiteY3" fmla="*/ 71688 h 633663"/>
                <a:gd name="connsiteX4" fmla="*/ 0 w 1150938"/>
                <a:gd name="connsiteY4" fmla="*/ 633663 h 633663"/>
                <a:gd name="connsiteX0" fmla="*/ 0 w 1150938"/>
                <a:gd name="connsiteY0" fmla="*/ 762000 h 762000"/>
                <a:gd name="connsiteX1" fmla="*/ 1150938 w 1150938"/>
                <a:gd name="connsiteY1" fmla="*/ 609600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  <a:gd name="connsiteX0" fmla="*/ 0 w 1150938"/>
                <a:gd name="connsiteY0" fmla="*/ 762000 h 762000"/>
                <a:gd name="connsiteX1" fmla="*/ 1150938 w 1150938"/>
                <a:gd name="connsiteY1" fmla="*/ 676275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0938" h="762000">
                  <a:moveTo>
                    <a:pt x="0" y="762000"/>
                  </a:moveTo>
                  <a:lnTo>
                    <a:pt x="1150938" y="676275"/>
                  </a:lnTo>
                  <a:lnTo>
                    <a:pt x="1150938" y="0"/>
                  </a:lnTo>
                  <a:lnTo>
                    <a:pt x="0" y="200025"/>
                  </a:lnTo>
                  <a:lnTo>
                    <a:pt x="0" y="7620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77"/>
            <p:cNvSpPr/>
            <p:nvPr/>
          </p:nvSpPr>
          <p:spPr>
            <a:xfrm>
              <a:off x="4648200" y="3124200"/>
              <a:ext cx="1138238" cy="70485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271964 w 1138238"/>
                <a:gd name="connsiteY3" fmla="*/ 115503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517775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704850 h 704850"/>
                <a:gd name="connsiteX1" fmla="*/ 1138238 w 1138238"/>
                <a:gd name="connsiteY1" fmla="*/ 615950 h 704850"/>
                <a:gd name="connsiteX2" fmla="*/ 1138238 w 1138238"/>
                <a:gd name="connsiteY2" fmla="*/ 0 h 704850"/>
                <a:gd name="connsiteX3" fmla="*/ 0 w 1138238"/>
                <a:gd name="connsiteY3" fmla="*/ 152400 h 704850"/>
                <a:gd name="connsiteX4" fmla="*/ 0 w 1138238"/>
                <a:gd name="connsiteY4" fmla="*/ 70485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238" h="704850">
                  <a:moveTo>
                    <a:pt x="0" y="704850"/>
                  </a:moveTo>
                  <a:lnTo>
                    <a:pt x="1138238" y="615950"/>
                  </a:lnTo>
                  <a:lnTo>
                    <a:pt x="1138238" y="0"/>
                  </a:lnTo>
                  <a:lnTo>
                    <a:pt x="0" y="152400"/>
                  </a:lnTo>
                  <a:lnTo>
                    <a:pt x="0" y="70485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78"/>
            <p:cNvSpPr/>
            <p:nvPr/>
          </p:nvSpPr>
          <p:spPr>
            <a:xfrm>
              <a:off x="4211638" y="3703638"/>
              <a:ext cx="1125537" cy="706437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259263 w 1125537"/>
                <a:gd name="connsiteY3" fmla="*/ 115503 h 581025"/>
                <a:gd name="connsiteX4" fmla="*/ 0 w 1125537"/>
                <a:gd name="connsiteY4" fmla="*/ 581025 h 581025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0 w 1125537"/>
                <a:gd name="connsiteY3" fmla="*/ 0 h 581025"/>
                <a:gd name="connsiteX4" fmla="*/ 0 w 1125537"/>
                <a:gd name="connsiteY4" fmla="*/ 581025 h 581025"/>
                <a:gd name="connsiteX0" fmla="*/ 0 w 1125537"/>
                <a:gd name="connsiteY0" fmla="*/ 706437 h 706437"/>
                <a:gd name="connsiteX1" fmla="*/ 1125537 w 1125537"/>
                <a:gd name="connsiteY1" fmla="*/ 6066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11187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254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537" h="706437">
                  <a:moveTo>
                    <a:pt x="0" y="706437"/>
                  </a:moveTo>
                  <a:lnTo>
                    <a:pt x="1125537" y="625475"/>
                  </a:lnTo>
                  <a:lnTo>
                    <a:pt x="1125537" y="0"/>
                  </a:lnTo>
                  <a:lnTo>
                    <a:pt x="0" y="125412"/>
                  </a:lnTo>
                  <a:lnTo>
                    <a:pt x="0" y="706437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79"/>
            <p:cNvSpPr/>
            <p:nvPr/>
          </p:nvSpPr>
          <p:spPr>
            <a:xfrm>
              <a:off x="3768726" y="4314825"/>
              <a:ext cx="1117600" cy="6445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525713 h 525713"/>
                <a:gd name="connsiteX1" fmla="*/ 1029903 w 1029903"/>
                <a:gd name="connsiteY1" fmla="*/ 481263 h 525713"/>
                <a:gd name="connsiteX2" fmla="*/ 952901 w 1029903"/>
                <a:gd name="connsiteY2" fmla="*/ 0 h 525713"/>
                <a:gd name="connsiteX3" fmla="*/ 163629 w 1029903"/>
                <a:gd name="connsiteY3" fmla="*/ 115503 h 525713"/>
                <a:gd name="connsiteX4" fmla="*/ 0 w 1029903"/>
                <a:gd name="connsiteY4" fmla="*/ 525713 h 525713"/>
                <a:gd name="connsiteX0" fmla="*/ 0 w 1029903"/>
                <a:gd name="connsiteY0" fmla="*/ 549275 h 549275"/>
                <a:gd name="connsiteX1" fmla="*/ 1029903 w 1029903"/>
                <a:gd name="connsiteY1" fmla="*/ 504825 h 549275"/>
                <a:gd name="connsiteX2" fmla="*/ 952901 w 1029903"/>
                <a:gd name="connsiteY2" fmla="*/ 23562 h 549275"/>
                <a:gd name="connsiteX3" fmla="*/ 0 w 1029903"/>
                <a:gd name="connsiteY3" fmla="*/ 0 h 549275"/>
                <a:gd name="connsiteX4" fmla="*/ 0 w 1029903"/>
                <a:gd name="connsiteY4" fmla="*/ 549275 h 549275"/>
                <a:gd name="connsiteX0" fmla="*/ 0 w 1117600"/>
                <a:gd name="connsiteY0" fmla="*/ 644525 h 644525"/>
                <a:gd name="connsiteX1" fmla="*/ 1029903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  <a:gd name="connsiteX0" fmla="*/ 0 w 1117600"/>
                <a:gd name="connsiteY0" fmla="*/ 644525 h 644525"/>
                <a:gd name="connsiteX1" fmla="*/ 1117599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7600" h="644525">
                  <a:moveTo>
                    <a:pt x="0" y="644525"/>
                  </a:moveTo>
                  <a:lnTo>
                    <a:pt x="1117599" y="600075"/>
                  </a:lnTo>
                  <a:cubicBezTo>
                    <a:pt x="1117599" y="400050"/>
                    <a:pt x="1117600" y="200025"/>
                    <a:pt x="1117600" y="0"/>
                  </a:cubicBezTo>
                  <a:lnTo>
                    <a:pt x="0" y="95250"/>
                  </a:lnTo>
                  <a:lnTo>
                    <a:pt x="0" y="6445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자유형 80"/>
            <p:cNvSpPr/>
            <p:nvPr/>
          </p:nvSpPr>
          <p:spPr>
            <a:xfrm>
              <a:off x="3316288" y="4914900"/>
              <a:ext cx="1120775" cy="5683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16347"/>
                <a:gd name="connsiteY0" fmla="*/ 452387 h 452387"/>
                <a:gd name="connsiteX1" fmla="*/ 1116347 w 1116347"/>
                <a:gd name="connsiteY1" fmla="*/ 439587 h 452387"/>
                <a:gd name="connsiteX2" fmla="*/ 952901 w 1116347"/>
                <a:gd name="connsiteY2" fmla="*/ 0 h 452387"/>
                <a:gd name="connsiteX3" fmla="*/ 163629 w 1116347"/>
                <a:gd name="connsiteY3" fmla="*/ 115503 h 452387"/>
                <a:gd name="connsiteX4" fmla="*/ 0 w 1116347"/>
                <a:gd name="connsiteY4" fmla="*/ 452387 h 452387"/>
                <a:gd name="connsiteX0" fmla="*/ 0 w 1120775"/>
                <a:gd name="connsiteY0" fmla="*/ 439587 h 439587"/>
                <a:gd name="connsiteX1" fmla="*/ 1120775 w 1120775"/>
                <a:gd name="connsiteY1" fmla="*/ 439587 h 439587"/>
                <a:gd name="connsiteX2" fmla="*/ 957329 w 1120775"/>
                <a:gd name="connsiteY2" fmla="*/ 0 h 439587"/>
                <a:gd name="connsiteX3" fmla="*/ 168057 w 1120775"/>
                <a:gd name="connsiteY3" fmla="*/ 115503 h 439587"/>
                <a:gd name="connsiteX4" fmla="*/ 0 w 1120775"/>
                <a:gd name="connsiteY4" fmla="*/ 439587 h 439587"/>
                <a:gd name="connsiteX0" fmla="*/ 0 w 1120775"/>
                <a:gd name="connsiteY0" fmla="*/ 523875 h 523875"/>
                <a:gd name="connsiteX1" fmla="*/ 1120775 w 1120775"/>
                <a:gd name="connsiteY1" fmla="*/ 523875 h 523875"/>
                <a:gd name="connsiteX2" fmla="*/ 957329 w 1120775"/>
                <a:gd name="connsiteY2" fmla="*/ 84288 h 523875"/>
                <a:gd name="connsiteX3" fmla="*/ 0 w 1120775"/>
                <a:gd name="connsiteY3" fmla="*/ 0 h 523875"/>
                <a:gd name="connsiteX4" fmla="*/ 0 w 1120775"/>
                <a:gd name="connsiteY4" fmla="*/ 523875 h 523875"/>
                <a:gd name="connsiteX0" fmla="*/ 0 w 1120775"/>
                <a:gd name="connsiteY0" fmla="*/ 568325 h 568325"/>
                <a:gd name="connsiteX1" fmla="*/ 1120775 w 1120775"/>
                <a:gd name="connsiteY1" fmla="*/ 568325 h 568325"/>
                <a:gd name="connsiteX2" fmla="*/ 1120775 w 1120775"/>
                <a:gd name="connsiteY2" fmla="*/ 0 h 568325"/>
                <a:gd name="connsiteX3" fmla="*/ 0 w 1120775"/>
                <a:gd name="connsiteY3" fmla="*/ 44450 h 568325"/>
                <a:gd name="connsiteX4" fmla="*/ 0 w 1120775"/>
                <a:gd name="connsiteY4" fmla="*/ 568325 h 56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0775" h="568325">
                  <a:moveTo>
                    <a:pt x="0" y="568325"/>
                  </a:moveTo>
                  <a:lnTo>
                    <a:pt x="1120775" y="568325"/>
                  </a:lnTo>
                  <a:lnTo>
                    <a:pt x="1120775" y="0"/>
                  </a:lnTo>
                  <a:lnTo>
                    <a:pt x="0" y="44450"/>
                  </a:lnTo>
                  <a:lnTo>
                    <a:pt x="0" y="5683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81"/>
            <p:cNvSpPr/>
            <p:nvPr/>
          </p:nvSpPr>
          <p:spPr>
            <a:xfrm>
              <a:off x="4437063" y="1914525"/>
              <a:ext cx="4410075" cy="3568700"/>
            </a:xfrm>
            <a:custGeom>
              <a:avLst/>
              <a:gdLst>
                <a:gd name="connsiteX0" fmla="*/ 28876 w 4177364"/>
                <a:gd name="connsiteY0" fmla="*/ 3301466 h 3301466"/>
                <a:gd name="connsiteX1" fmla="*/ 0 w 4177364"/>
                <a:gd name="connsiteY1" fmla="*/ 2666198 h 3301466"/>
                <a:gd name="connsiteX2" fmla="*/ 616017 w 4177364"/>
                <a:gd name="connsiteY2" fmla="*/ 2810577 h 3301466"/>
                <a:gd name="connsiteX3" fmla="*/ 606392 w 4177364"/>
                <a:gd name="connsiteY3" fmla="*/ 2406316 h 3301466"/>
                <a:gd name="connsiteX4" fmla="*/ 1116531 w 4177364"/>
                <a:gd name="connsiteY4" fmla="*/ 2146434 h 3301466"/>
                <a:gd name="connsiteX5" fmla="*/ 1097280 w 4177364"/>
                <a:gd name="connsiteY5" fmla="*/ 1809550 h 3301466"/>
                <a:gd name="connsiteX6" fmla="*/ 1540042 w 4177364"/>
                <a:gd name="connsiteY6" fmla="*/ 1645920 h 3301466"/>
                <a:gd name="connsiteX7" fmla="*/ 1443790 w 4177364"/>
                <a:gd name="connsiteY7" fmla="*/ 1232034 h 3301466"/>
                <a:gd name="connsiteX8" fmla="*/ 2002055 w 4177364"/>
                <a:gd name="connsiteY8" fmla="*/ 1164657 h 3301466"/>
                <a:gd name="connsiteX9" fmla="*/ 1934678 w 4177364"/>
                <a:gd name="connsiteY9" fmla="*/ 770021 h 3301466"/>
                <a:gd name="connsiteX10" fmla="*/ 2348564 w 4177364"/>
                <a:gd name="connsiteY10" fmla="*/ 616017 h 3301466"/>
                <a:gd name="connsiteX11" fmla="*/ 2300438 w 4177364"/>
                <a:gd name="connsiteY11" fmla="*/ 0 h 3301466"/>
                <a:gd name="connsiteX12" fmla="*/ 4109987 w 4177364"/>
                <a:gd name="connsiteY12" fmla="*/ 654518 h 3301466"/>
                <a:gd name="connsiteX13" fmla="*/ 4177364 w 4177364"/>
                <a:gd name="connsiteY13" fmla="*/ 3031958 h 3301466"/>
                <a:gd name="connsiteX14" fmla="*/ 28876 w 4177364"/>
                <a:gd name="connsiteY14" fmla="*/ 3301466 h 3301466"/>
                <a:gd name="connsiteX0" fmla="*/ 0 w 4206423"/>
                <a:gd name="connsiteY0" fmla="*/ 3279040 h 3279040"/>
                <a:gd name="connsiteX1" fmla="*/ 29059 w 4206423"/>
                <a:gd name="connsiteY1" fmla="*/ 2666198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249488 w 4206423"/>
                <a:gd name="connsiteY10" fmla="*/ 424715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568700 h 3568700"/>
                <a:gd name="connsiteX1" fmla="*/ 1 w 4206423"/>
                <a:gd name="connsiteY1" fmla="*/ 3000375 h 3568700"/>
                <a:gd name="connsiteX2" fmla="*/ 449263 w 4206423"/>
                <a:gd name="connsiteY2" fmla="*/ 3000375 h 3568700"/>
                <a:gd name="connsiteX3" fmla="*/ 449263 w 4206423"/>
                <a:gd name="connsiteY3" fmla="*/ 2400300 h 3568700"/>
                <a:gd name="connsiteX4" fmla="*/ 900113 w 4206423"/>
                <a:gd name="connsiteY4" fmla="*/ 2400300 h 3568700"/>
                <a:gd name="connsiteX5" fmla="*/ 900113 w 4206423"/>
                <a:gd name="connsiteY5" fmla="*/ 1789113 h 3568700"/>
                <a:gd name="connsiteX6" fmla="*/ 1349376 w 4206423"/>
                <a:gd name="connsiteY6" fmla="*/ 1825625 h 3568700"/>
                <a:gd name="connsiteX7" fmla="*/ 1349376 w 4206423"/>
                <a:gd name="connsiteY7" fmla="*/ 1209675 h 3568700"/>
                <a:gd name="connsiteX8" fmla="*/ 1800226 w 4206423"/>
                <a:gd name="connsiteY8" fmla="*/ 1276350 h 3568700"/>
                <a:gd name="connsiteX9" fmla="*/ 1800226 w 4206423"/>
                <a:gd name="connsiteY9" fmla="*/ 600075 h 3568700"/>
                <a:gd name="connsiteX10" fmla="*/ 2249488 w 4206423"/>
                <a:gd name="connsiteY10" fmla="*/ 714375 h 3568700"/>
                <a:gd name="connsiteX11" fmla="*/ 2249488 w 4206423"/>
                <a:gd name="connsiteY11" fmla="*/ 0 h 3568700"/>
                <a:gd name="connsiteX12" fmla="*/ 4139046 w 4206423"/>
                <a:gd name="connsiteY12" fmla="*/ 944178 h 3568700"/>
                <a:gd name="connsiteX13" fmla="*/ 4206423 w 4206423"/>
                <a:gd name="connsiteY13" fmla="*/ 3321618 h 3568700"/>
                <a:gd name="connsiteX14" fmla="*/ 0 w 4206423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206423 w 4402138"/>
                <a:gd name="connsiteY13" fmla="*/ 3321618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357687 w 4402138"/>
                <a:gd name="connsiteY13" fmla="*/ 3568700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402137 w 4402138"/>
                <a:gd name="connsiteY13" fmla="*/ 3292475 h 3568700"/>
                <a:gd name="connsiteX14" fmla="*/ 0 w 4402138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3 w 4410075"/>
                <a:gd name="connsiteY4" fmla="*/ 2400300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2 w 4410075"/>
                <a:gd name="connsiteY4" fmla="*/ 2414588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10075" h="3568700">
                  <a:moveTo>
                    <a:pt x="0" y="3568700"/>
                  </a:moveTo>
                  <a:cubicBezTo>
                    <a:pt x="0" y="3379258"/>
                    <a:pt x="1" y="3189817"/>
                    <a:pt x="1" y="3000375"/>
                  </a:cubicBezTo>
                  <a:lnTo>
                    <a:pt x="449263" y="3000375"/>
                  </a:lnTo>
                  <a:lnTo>
                    <a:pt x="449263" y="2400300"/>
                  </a:lnTo>
                  <a:lnTo>
                    <a:pt x="900112" y="2414588"/>
                  </a:lnTo>
                  <a:cubicBezTo>
                    <a:pt x="900112" y="2206096"/>
                    <a:pt x="900113" y="1997605"/>
                    <a:pt x="900113" y="1789113"/>
                  </a:cubicBezTo>
                  <a:lnTo>
                    <a:pt x="1349376" y="1825625"/>
                  </a:lnTo>
                  <a:lnTo>
                    <a:pt x="1349376" y="1209675"/>
                  </a:lnTo>
                  <a:lnTo>
                    <a:pt x="1800226" y="1276350"/>
                  </a:lnTo>
                  <a:lnTo>
                    <a:pt x="1800226" y="600075"/>
                  </a:lnTo>
                  <a:lnTo>
                    <a:pt x="2249488" y="714375"/>
                  </a:lnTo>
                  <a:lnTo>
                    <a:pt x="2249488" y="0"/>
                  </a:lnTo>
                  <a:lnTo>
                    <a:pt x="4410075" y="682625"/>
                  </a:lnTo>
                  <a:cubicBezTo>
                    <a:pt x="4410075" y="1541992"/>
                    <a:pt x="4402137" y="2433108"/>
                    <a:pt x="4402137" y="3292475"/>
                  </a:cubicBezTo>
                  <a:lnTo>
                    <a:pt x="0" y="35687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10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직선 연결선 82"/>
            <p:cNvCxnSpPr>
              <a:endCxn id="13" idx="1"/>
            </p:cNvCxnSpPr>
            <p:nvPr/>
          </p:nvCxnSpPr>
          <p:spPr>
            <a:xfrm rot="10800000">
              <a:off x="4437064" y="4914899"/>
              <a:ext cx="440213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83"/>
            <p:cNvCxnSpPr>
              <a:endCxn id="11" idx="2"/>
            </p:cNvCxnSpPr>
            <p:nvPr/>
          </p:nvCxnSpPr>
          <p:spPr>
            <a:xfrm rot="10800000">
              <a:off x="4886326" y="4314826"/>
              <a:ext cx="3952874" cy="13652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84"/>
            <p:cNvCxnSpPr>
              <a:endCxn id="13" idx="5"/>
            </p:cNvCxnSpPr>
            <p:nvPr/>
          </p:nvCxnSpPr>
          <p:spPr>
            <a:xfrm rot="10800000">
              <a:off x="5337176" y="3703638"/>
              <a:ext cx="3502024" cy="28461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85"/>
            <p:cNvCxnSpPr>
              <a:endCxn id="13" idx="9"/>
            </p:cNvCxnSpPr>
            <p:nvPr/>
          </p:nvCxnSpPr>
          <p:spPr>
            <a:xfrm rot="10800000">
              <a:off x="6237290" y="2514601"/>
              <a:ext cx="2601910" cy="6619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86"/>
            <p:cNvCxnSpPr>
              <a:endCxn id="13" idx="7"/>
            </p:cNvCxnSpPr>
            <p:nvPr/>
          </p:nvCxnSpPr>
          <p:spPr>
            <a:xfrm rot="10800000">
              <a:off x="5786440" y="3124201"/>
              <a:ext cx="3052760" cy="4514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87"/>
            <p:cNvCxnSpPr>
              <a:endCxn id="13" idx="3"/>
            </p:cNvCxnSpPr>
            <p:nvPr/>
          </p:nvCxnSpPr>
          <p:spPr>
            <a:xfrm rot="16200000" flipV="1">
              <a:off x="4317416" y="4883735"/>
              <a:ext cx="1137822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88"/>
            <p:cNvCxnSpPr>
              <a:endCxn id="13" idx="5"/>
            </p:cNvCxnSpPr>
            <p:nvPr/>
          </p:nvCxnSpPr>
          <p:spPr>
            <a:xfrm rot="5400000" flipH="1" flipV="1">
              <a:off x="4474370" y="4566444"/>
              <a:ext cx="172561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89"/>
            <p:cNvCxnSpPr>
              <a:endCxn id="13" idx="7"/>
            </p:cNvCxnSpPr>
            <p:nvPr/>
          </p:nvCxnSpPr>
          <p:spPr>
            <a:xfrm rot="5400000" flipH="1" flipV="1">
              <a:off x="4648299" y="4262342"/>
              <a:ext cx="227628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90"/>
            <p:cNvCxnSpPr>
              <a:endCxn id="13" idx="9"/>
            </p:cNvCxnSpPr>
            <p:nvPr/>
          </p:nvCxnSpPr>
          <p:spPr>
            <a:xfrm rot="5400000" flipH="1" flipV="1">
              <a:off x="4809691" y="3942200"/>
              <a:ext cx="2855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91"/>
            <p:cNvCxnSpPr>
              <a:endCxn id="13" idx="11"/>
            </p:cNvCxnSpPr>
            <p:nvPr/>
          </p:nvCxnSpPr>
          <p:spPr>
            <a:xfrm rot="5400000" flipH="1" flipV="1">
              <a:off x="4973641" y="3627438"/>
              <a:ext cx="342582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92"/>
            <p:cNvCxnSpPr/>
            <p:nvPr/>
          </p:nvCxnSpPr>
          <p:spPr>
            <a:xfrm rot="5400000" flipH="1" flipV="1">
              <a:off x="5515771" y="3689820"/>
              <a:ext cx="325563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93"/>
            <p:cNvCxnSpPr/>
            <p:nvPr/>
          </p:nvCxnSpPr>
          <p:spPr>
            <a:xfrm rot="5400000" flipH="1" flipV="1">
              <a:off x="6052484" y="3743517"/>
              <a:ext cx="308073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94"/>
            <p:cNvCxnSpPr/>
            <p:nvPr/>
          </p:nvCxnSpPr>
          <p:spPr>
            <a:xfrm rot="5400000" flipH="1" flipV="1">
              <a:off x="6591659" y="3799410"/>
              <a:ext cx="290408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95"/>
            <p:cNvCxnSpPr/>
            <p:nvPr/>
          </p:nvCxnSpPr>
          <p:spPr>
            <a:xfrm rot="5400000" flipH="1" flipV="1">
              <a:off x="7121367" y="3860119"/>
              <a:ext cx="2743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598109" y="658369"/>
            <a:ext cx="5774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11037" y="1203598"/>
            <a:ext cx="29848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50340" y="4429328"/>
            <a:ext cx="550198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004" y="1995686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15004" y="2647873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15004" y="3300060"/>
            <a:ext cx="2470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10"/>
          <p:cNvSpPr/>
          <p:nvPr/>
        </p:nvSpPr>
        <p:spPr>
          <a:xfrm rot="19801015">
            <a:off x="5178733" y="1365282"/>
            <a:ext cx="135966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247</Words>
  <Application>Microsoft Office PowerPoint</Application>
  <PresentationFormat>On-screen Show (16:9)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2014-03-26T23:17:58Z</dcterms:modified>
</cp:coreProperties>
</file>