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4691" y="662781"/>
            <a:ext cx="6225739" cy="35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9"/>
          <p:cNvGrpSpPr/>
          <p:nvPr/>
        </p:nvGrpSpPr>
        <p:grpSpPr>
          <a:xfrm>
            <a:off x="2883174" y="1806164"/>
            <a:ext cx="3484227" cy="2501254"/>
            <a:chOff x="468716" y="1252621"/>
            <a:chExt cx="6837694" cy="4908638"/>
          </a:xfrm>
        </p:grpSpPr>
        <p:sp>
          <p:nvSpPr>
            <p:cNvPr id="6" name="자유형 7"/>
            <p:cNvSpPr/>
            <p:nvPr/>
          </p:nvSpPr>
          <p:spPr>
            <a:xfrm>
              <a:off x="562895" y="3574456"/>
              <a:ext cx="6743515" cy="2586803"/>
            </a:xfrm>
            <a:custGeom>
              <a:avLst/>
              <a:gdLst>
                <a:gd name="connsiteX0" fmla="*/ 0 w 6525726"/>
                <a:gd name="connsiteY0" fmla="*/ 1012613 h 2025225"/>
                <a:gd name="connsiteX1" fmla="*/ 2295755 w 6525726"/>
                <a:gd name="connsiteY1" fmla="*/ 45506 h 2025225"/>
                <a:gd name="connsiteX2" fmla="*/ 3262865 w 6525726"/>
                <a:gd name="connsiteY2" fmla="*/ 4 h 2025225"/>
                <a:gd name="connsiteX3" fmla="*/ 4229977 w 6525726"/>
                <a:gd name="connsiteY3" fmla="*/ 45507 h 2025225"/>
                <a:gd name="connsiteX4" fmla="*/ 6525727 w 6525726"/>
                <a:gd name="connsiteY4" fmla="*/ 1012623 h 2025225"/>
                <a:gd name="connsiteX5" fmla="*/ 4229974 w 6525726"/>
                <a:gd name="connsiteY5" fmla="*/ 1979733 h 2025225"/>
                <a:gd name="connsiteX6" fmla="*/ 3262864 w 6525726"/>
                <a:gd name="connsiteY6" fmla="*/ 2025236 h 2025225"/>
                <a:gd name="connsiteX7" fmla="*/ 2295753 w 6525726"/>
                <a:gd name="connsiteY7" fmla="*/ 1979733 h 2025225"/>
                <a:gd name="connsiteX8" fmla="*/ 2 w 6525726"/>
                <a:gd name="connsiteY8" fmla="*/ 1012619 h 2025225"/>
                <a:gd name="connsiteX9" fmla="*/ 0 w 6525726"/>
                <a:gd name="connsiteY9" fmla="*/ 1012613 h 2025225"/>
                <a:gd name="connsiteX0" fmla="*/ 3 w 6525738"/>
                <a:gd name="connsiteY0" fmla="*/ 1012609 h 2025232"/>
                <a:gd name="connsiteX1" fmla="*/ 2295758 w 6525738"/>
                <a:gd name="connsiteY1" fmla="*/ 45502 h 2025232"/>
                <a:gd name="connsiteX2" fmla="*/ 3262868 w 6525738"/>
                <a:gd name="connsiteY2" fmla="*/ 0 h 2025232"/>
                <a:gd name="connsiteX3" fmla="*/ 4229980 w 6525738"/>
                <a:gd name="connsiteY3" fmla="*/ 45503 h 2025232"/>
                <a:gd name="connsiteX4" fmla="*/ 6525730 w 6525738"/>
                <a:gd name="connsiteY4" fmla="*/ 1012619 h 2025232"/>
                <a:gd name="connsiteX5" fmla="*/ 4229977 w 6525738"/>
                <a:gd name="connsiteY5" fmla="*/ 1979729 h 2025232"/>
                <a:gd name="connsiteX6" fmla="*/ 3262867 w 6525738"/>
                <a:gd name="connsiteY6" fmla="*/ 2025232 h 2025232"/>
                <a:gd name="connsiteX7" fmla="*/ 2295756 w 6525738"/>
                <a:gd name="connsiteY7" fmla="*/ 1979729 h 2025232"/>
                <a:gd name="connsiteX8" fmla="*/ 5 w 6525738"/>
                <a:gd name="connsiteY8" fmla="*/ 1012615 h 2025232"/>
                <a:gd name="connsiteX9" fmla="*/ 3 w 6525738"/>
                <a:gd name="connsiteY9" fmla="*/ 1012609 h 2025232"/>
                <a:gd name="connsiteX0" fmla="*/ 3 w 6525738"/>
                <a:gd name="connsiteY0" fmla="*/ 1012609 h 2140915"/>
                <a:gd name="connsiteX1" fmla="*/ 2295758 w 6525738"/>
                <a:gd name="connsiteY1" fmla="*/ 45502 h 2140915"/>
                <a:gd name="connsiteX2" fmla="*/ 3262868 w 6525738"/>
                <a:gd name="connsiteY2" fmla="*/ 0 h 2140915"/>
                <a:gd name="connsiteX3" fmla="*/ 4229980 w 6525738"/>
                <a:gd name="connsiteY3" fmla="*/ 45503 h 2140915"/>
                <a:gd name="connsiteX4" fmla="*/ 6525730 w 6525738"/>
                <a:gd name="connsiteY4" fmla="*/ 1012619 h 2140915"/>
                <a:gd name="connsiteX5" fmla="*/ 4229977 w 6525738"/>
                <a:gd name="connsiteY5" fmla="*/ 1979729 h 2140915"/>
                <a:gd name="connsiteX6" fmla="*/ 2295756 w 6525738"/>
                <a:gd name="connsiteY6" fmla="*/ 1979729 h 2140915"/>
                <a:gd name="connsiteX7" fmla="*/ 5 w 6525738"/>
                <a:gd name="connsiteY7" fmla="*/ 1012615 h 2140915"/>
                <a:gd name="connsiteX8" fmla="*/ 3 w 6525738"/>
                <a:gd name="connsiteY8" fmla="*/ 1012609 h 2140915"/>
                <a:gd name="connsiteX0" fmla="*/ 0 w 6525735"/>
                <a:gd name="connsiteY0" fmla="*/ 1012609 h 1979729"/>
                <a:gd name="connsiteX1" fmla="*/ 2295755 w 6525735"/>
                <a:gd name="connsiteY1" fmla="*/ 45502 h 1979729"/>
                <a:gd name="connsiteX2" fmla="*/ 3262865 w 6525735"/>
                <a:gd name="connsiteY2" fmla="*/ 0 h 1979729"/>
                <a:gd name="connsiteX3" fmla="*/ 4229977 w 6525735"/>
                <a:gd name="connsiteY3" fmla="*/ 45503 h 1979729"/>
                <a:gd name="connsiteX4" fmla="*/ 6525727 w 6525735"/>
                <a:gd name="connsiteY4" fmla="*/ 1012619 h 1979729"/>
                <a:gd name="connsiteX5" fmla="*/ 4229974 w 6525735"/>
                <a:gd name="connsiteY5" fmla="*/ 1979729 h 1979729"/>
                <a:gd name="connsiteX6" fmla="*/ 2 w 6525735"/>
                <a:gd name="connsiteY6" fmla="*/ 1012615 h 1979729"/>
                <a:gd name="connsiteX7" fmla="*/ 0 w 6525735"/>
                <a:gd name="connsiteY7" fmla="*/ 1012609 h 1979729"/>
                <a:gd name="connsiteX0" fmla="*/ 0 w 6525735"/>
                <a:gd name="connsiteY0" fmla="*/ 1012609 h 1173804"/>
                <a:gd name="connsiteX1" fmla="*/ 2295755 w 6525735"/>
                <a:gd name="connsiteY1" fmla="*/ 45502 h 1173804"/>
                <a:gd name="connsiteX2" fmla="*/ 3262865 w 6525735"/>
                <a:gd name="connsiteY2" fmla="*/ 0 h 1173804"/>
                <a:gd name="connsiteX3" fmla="*/ 4229977 w 6525735"/>
                <a:gd name="connsiteY3" fmla="*/ 45503 h 1173804"/>
                <a:gd name="connsiteX4" fmla="*/ 6525727 w 6525735"/>
                <a:gd name="connsiteY4" fmla="*/ 1012619 h 1173804"/>
                <a:gd name="connsiteX5" fmla="*/ 2 w 6525735"/>
                <a:gd name="connsiteY5" fmla="*/ 1012615 h 1173804"/>
                <a:gd name="connsiteX6" fmla="*/ 0 w 6525735"/>
                <a:gd name="connsiteY6" fmla="*/ 1012609 h 1173804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0 w 6525735"/>
                <a:gd name="connsiteY6" fmla="*/ 1012609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91440 w 6525735"/>
                <a:gd name="connsiteY6" fmla="*/ 1104049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0 w 6525735"/>
                <a:gd name="connsiteY6" fmla="*/ 1012609 h 2712475"/>
                <a:gd name="connsiteX0" fmla="*/ 225466 w 6751201"/>
                <a:gd name="connsiteY0" fmla="*/ 1012609 h 2712475"/>
                <a:gd name="connsiteX1" fmla="*/ 2521221 w 6751201"/>
                <a:gd name="connsiteY1" fmla="*/ 45502 h 2712475"/>
                <a:gd name="connsiteX2" fmla="*/ 3488331 w 6751201"/>
                <a:gd name="connsiteY2" fmla="*/ 0 h 2712475"/>
                <a:gd name="connsiteX3" fmla="*/ 4455443 w 6751201"/>
                <a:gd name="connsiteY3" fmla="*/ 45503 h 2712475"/>
                <a:gd name="connsiteX4" fmla="*/ 6751193 w 6751201"/>
                <a:gd name="connsiteY4" fmla="*/ 1012619 h 2712475"/>
                <a:gd name="connsiteX5" fmla="*/ 225468 w 6751201"/>
                <a:gd name="connsiteY5" fmla="*/ 1012615 h 2712475"/>
                <a:gd name="connsiteX6" fmla="*/ 225466 w 6751201"/>
                <a:gd name="connsiteY6" fmla="*/ 1012609 h 2712475"/>
                <a:gd name="connsiteX0" fmla="*/ 704995 w 7230728"/>
                <a:gd name="connsiteY0" fmla="*/ 1135882 h 2835742"/>
                <a:gd name="connsiteX1" fmla="*/ 3000748 w 7230728"/>
                <a:gd name="connsiteY1" fmla="*/ 168769 h 2835742"/>
                <a:gd name="connsiteX2" fmla="*/ 3967858 w 7230728"/>
                <a:gd name="connsiteY2" fmla="*/ 123267 h 2835742"/>
                <a:gd name="connsiteX3" fmla="*/ 4934970 w 7230728"/>
                <a:gd name="connsiteY3" fmla="*/ 168770 h 2835742"/>
                <a:gd name="connsiteX4" fmla="*/ 7230720 w 7230728"/>
                <a:gd name="connsiteY4" fmla="*/ 1135886 h 2835742"/>
                <a:gd name="connsiteX5" fmla="*/ 704995 w 7230728"/>
                <a:gd name="connsiteY5" fmla="*/ 1135882 h 2835742"/>
                <a:gd name="connsiteX0" fmla="*/ 225468 w 6751201"/>
                <a:gd name="connsiteY0" fmla="*/ 1135882 h 2835742"/>
                <a:gd name="connsiteX1" fmla="*/ 2521221 w 6751201"/>
                <a:gd name="connsiteY1" fmla="*/ 168769 h 2835742"/>
                <a:gd name="connsiteX2" fmla="*/ 3488331 w 6751201"/>
                <a:gd name="connsiteY2" fmla="*/ 123267 h 2835742"/>
                <a:gd name="connsiteX3" fmla="*/ 4455443 w 6751201"/>
                <a:gd name="connsiteY3" fmla="*/ 168770 h 2835742"/>
                <a:gd name="connsiteX4" fmla="*/ 6751193 w 6751201"/>
                <a:gd name="connsiteY4" fmla="*/ 1135886 h 2835742"/>
                <a:gd name="connsiteX5" fmla="*/ 225468 w 6751201"/>
                <a:gd name="connsiteY5" fmla="*/ 1135882 h 2835742"/>
                <a:gd name="connsiteX0" fmla="*/ 543810 w 7069543"/>
                <a:gd name="connsiteY0" fmla="*/ 1012615 h 2712475"/>
                <a:gd name="connsiteX1" fmla="*/ 3806673 w 7069543"/>
                <a:gd name="connsiteY1" fmla="*/ 0 h 2712475"/>
                <a:gd name="connsiteX2" fmla="*/ 4773785 w 7069543"/>
                <a:gd name="connsiteY2" fmla="*/ 45503 h 2712475"/>
                <a:gd name="connsiteX3" fmla="*/ 7069535 w 7069543"/>
                <a:gd name="connsiteY3" fmla="*/ 1012619 h 2712475"/>
                <a:gd name="connsiteX4" fmla="*/ 543810 w 7069543"/>
                <a:gd name="connsiteY4" fmla="*/ 1012615 h 2712475"/>
                <a:gd name="connsiteX0" fmla="*/ 382625 w 6908358"/>
                <a:gd name="connsiteY0" fmla="*/ 967113 h 2666973"/>
                <a:gd name="connsiteX1" fmla="*/ 4612600 w 6908358"/>
                <a:gd name="connsiteY1" fmla="*/ 1 h 2666973"/>
                <a:gd name="connsiteX2" fmla="*/ 6908350 w 6908358"/>
                <a:gd name="connsiteY2" fmla="*/ 967117 h 2666973"/>
                <a:gd name="connsiteX3" fmla="*/ 382625 w 6908358"/>
                <a:gd name="connsiteY3" fmla="*/ 967113 h 2666973"/>
                <a:gd name="connsiteX0" fmla="*/ 225468 w 6751193"/>
                <a:gd name="connsiteY0" fmla="*/ 0 h 1699860"/>
                <a:gd name="connsiteX1" fmla="*/ 6751193 w 6751193"/>
                <a:gd name="connsiteY1" fmla="*/ 4 h 1699860"/>
                <a:gd name="connsiteX2" fmla="*/ 225468 w 6751193"/>
                <a:gd name="connsiteY2" fmla="*/ 0 h 1699860"/>
                <a:gd name="connsiteX0" fmla="*/ 534730 w 7613346"/>
                <a:gd name="connsiteY0" fmla="*/ 0 h 1027235"/>
                <a:gd name="connsiteX1" fmla="*/ 7060455 w 7613346"/>
                <a:gd name="connsiteY1" fmla="*/ 4 h 1027235"/>
                <a:gd name="connsiteX2" fmla="*/ 3852073 w 7613346"/>
                <a:gd name="connsiteY2" fmla="*/ 1027234 h 1027235"/>
                <a:gd name="connsiteX3" fmla="*/ 534730 w 7613346"/>
                <a:gd name="connsiteY3" fmla="*/ 0 h 1027235"/>
                <a:gd name="connsiteX0" fmla="*/ 534730 w 7613346"/>
                <a:gd name="connsiteY0" fmla="*/ 1643213 h 2670448"/>
                <a:gd name="connsiteX1" fmla="*/ 7060455 w 7613346"/>
                <a:gd name="connsiteY1" fmla="*/ 1643217 h 2670448"/>
                <a:gd name="connsiteX2" fmla="*/ 3852073 w 7613346"/>
                <a:gd name="connsiteY2" fmla="*/ 2670447 h 2670448"/>
                <a:gd name="connsiteX3" fmla="*/ 534730 w 7613346"/>
                <a:gd name="connsiteY3" fmla="*/ 1643213 h 2670448"/>
                <a:gd name="connsiteX0" fmla="*/ 534730 w 7613346"/>
                <a:gd name="connsiteY0" fmla="*/ 1643213 h 2670448"/>
                <a:gd name="connsiteX1" fmla="*/ 7060455 w 7613346"/>
                <a:gd name="connsiteY1" fmla="*/ 1643217 h 2670448"/>
                <a:gd name="connsiteX2" fmla="*/ 3852073 w 7613346"/>
                <a:gd name="connsiteY2" fmla="*/ 2670447 h 2670448"/>
                <a:gd name="connsiteX3" fmla="*/ 534730 w 7613346"/>
                <a:gd name="connsiteY3" fmla="*/ 1643213 h 2670448"/>
                <a:gd name="connsiteX0" fmla="*/ 534730 w 7613346"/>
                <a:gd name="connsiteY0" fmla="*/ 1384893 h 2412128"/>
                <a:gd name="connsiteX1" fmla="*/ 7060455 w 7613346"/>
                <a:gd name="connsiteY1" fmla="*/ 1384897 h 2412128"/>
                <a:gd name="connsiteX2" fmla="*/ 3852073 w 7613346"/>
                <a:gd name="connsiteY2" fmla="*/ 2412127 h 2412128"/>
                <a:gd name="connsiteX3" fmla="*/ 534730 w 7613346"/>
                <a:gd name="connsiteY3" fmla="*/ 1384893 h 2412128"/>
                <a:gd name="connsiteX0" fmla="*/ 534730 w 7613346"/>
                <a:gd name="connsiteY0" fmla="*/ 1384893 h 2412128"/>
                <a:gd name="connsiteX1" fmla="*/ 7060455 w 7613346"/>
                <a:gd name="connsiteY1" fmla="*/ 1384897 h 2412128"/>
                <a:gd name="connsiteX2" fmla="*/ 3852073 w 7613346"/>
                <a:gd name="connsiteY2" fmla="*/ 2412127 h 2412128"/>
                <a:gd name="connsiteX3" fmla="*/ 534730 w 7613346"/>
                <a:gd name="connsiteY3" fmla="*/ 1384893 h 2412128"/>
                <a:gd name="connsiteX0" fmla="*/ 534730 w 7060455"/>
                <a:gd name="connsiteY0" fmla="*/ 1384893 h 2412128"/>
                <a:gd name="connsiteX1" fmla="*/ 7060455 w 7060455"/>
                <a:gd name="connsiteY1" fmla="*/ 1384897 h 2412128"/>
                <a:gd name="connsiteX2" fmla="*/ 3852073 w 7060455"/>
                <a:gd name="connsiteY2" fmla="*/ 2412127 h 2412128"/>
                <a:gd name="connsiteX3" fmla="*/ 534730 w 7060455"/>
                <a:gd name="connsiteY3" fmla="*/ 1384893 h 2412128"/>
                <a:gd name="connsiteX0" fmla="*/ 534730 w 7131627"/>
                <a:gd name="connsiteY0" fmla="*/ 1384893 h 2412128"/>
                <a:gd name="connsiteX1" fmla="*/ 7060455 w 7131627"/>
                <a:gd name="connsiteY1" fmla="*/ 1384897 h 2412128"/>
                <a:gd name="connsiteX2" fmla="*/ 3852073 w 7131627"/>
                <a:gd name="connsiteY2" fmla="*/ 2412127 h 2412128"/>
                <a:gd name="connsiteX3" fmla="*/ 534730 w 7131627"/>
                <a:gd name="connsiteY3" fmla="*/ 1384893 h 2412128"/>
                <a:gd name="connsiteX0" fmla="*/ 142844 w 6739741"/>
                <a:gd name="connsiteY0" fmla="*/ 1384893 h 2412128"/>
                <a:gd name="connsiteX1" fmla="*/ 6668569 w 6739741"/>
                <a:gd name="connsiteY1" fmla="*/ 1384897 h 2412128"/>
                <a:gd name="connsiteX2" fmla="*/ 3460187 w 6739741"/>
                <a:gd name="connsiteY2" fmla="*/ 2412127 h 2412128"/>
                <a:gd name="connsiteX3" fmla="*/ 142844 w 6739741"/>
                <a:gd name="connsiteY3" fmla="*/ 1384893 h 2412128"/>
                <a:gd name="connsiteX0" fmla="*/ 142844 w 6739741"/>
                <a:gd name="connsiteY0" fmla="*/ 1384893 h 2307490"/>
                <a:gd name="connsiteX1" fmla="*/ 6668569 w 6739741"/>
                <a:gd name="connsiteY1" fmla="*/ 1384897 h 2307490"/>
                <a:gd name="connsiteX2" fmla="*/ 3428207 w 6739741"/>
                <a:gd name="connsiteY2" fmla="*/ 2307489 h 2307490"/>
                <a:gd name="connsiteX3" fmla="*/ 142844 w 6739741"/>
                <a:gd name="connsiteY3" fmla="*/ 1384893 h 2307490"/>
                <a:gd name="connsiteX0" fmla="*/ 142844 w 6739741"/>
                <a:gd name="connsiteY0" fmla="*/ 1384893 h 2371934"/>
                <a:gd name="connsiteX1" fmla="*/ 6668569 w 6739741"/>
                <a:gd name="connsiteY1" fmla="*/ 1384897 h 2371934"/>
                <a:gd name="connsiteX2" fmla="*/ 3428207 w 6739741"/>
                <a:gd name="connsiteY2" fmla="*/ 2307489 h 2371934"/>
                <a:gd name="connsiteX3" fmla="*/ 142844 w 6739741"/>
                <a:gd name="connsiteY3" fmla="*/ 1384893 h 2371934"/>
                <a:gd name="connsiteX0" fmla="*/ 142844 w 6739741"/>
                <a:gd name="connsiteY0" fmla="*/ 1384893 h 2371934"/>
                <a:gd name="connsiteX1" fmla="*/ 6668569 w 6739741"/>
                <a:gd name="connsiteY1" fmla="*/ 1384897 h 2371934"/>
                <a:gd name="connsiteX2" fmla="*/ 3428207 w 6739741"/>
                <a:gd name="connsiteY2" fmla="*/ 2307489 h 2371934"/>
                <a:gd name="connsiteX3" fmla="*/ 142844 w 6739741"/>
                <a:gd name="connsiteY3" fmla="*/ 1384893 h 2371934"/>
                <a:gd name="connsiteX0" fmla="*/ 142844 w 6739743"/>
                <a:gd name="connsiteY0" fmla="*/ 1384893 h 2586840"/>
                <a:gd name="connsiteX1" fmla="*/ 6668571 w 6739743"/>
                <a:gd name="connsiteY1" fmla="*/ 1599803 h 2586840"/>
                <a:gd name="connsiteX2" fmla="*/ 3428209 w 6739743"/>
                <a:gd name="connsiteY2" fmla="*/ 2522395 h 2586840"/>
                <a:gd name="connsiteX3" fmla="*/ 142844 w 6739743"/>
                <a:gd name="connsiteY3" fmla="*/ 1384893 h 2586840"/>
                <a:gd name="connsiteX0" fmla="*/ 142844 w 6739741"/>
                <a:gd name="connsiteY0" fmla="*/ 1384893 h 2586840"/>
                <a:gd name="connsiteX1" fmla="*/ 6668569 w 6739741"/>
                <a:gd name="connsiteY1" fmla="*/ 1384893 h 2586840"/>
                <a:gd name="connsiteX2" fmla="*/ 3428209 w 6739741"/>
                <a:gd name="connsiteY2" fmla="*/ 2522395 h 2586840"/>
                <a:gd name="connsiteX3" fmla="*/ 142844 w 6739741"/>
                <a:gd name="connsiteY3" fmla="*/ 1384893 h 2586840"/>
                <a:gd name="connsiteX0" fmla="*/ 142844 w 6837694"/>
                <a:gd name="connsiteY0" fmla="*/ 1384893 h 2586840"/>
                <a:gd name="connsiteX1" fmla="*/ 6668569 w 6837694"/>
                <a:gd name="connsiteY1" fmla="*/ 1384893 h 2586840"/>
                <a:gd name="connsiteX2" fmla="*/ 3428209 w 6837694"/>
                <a:gd name="connsiteY2" fmla="*/ 2522395 h 2586840"/>
                <a:gd name="connsiteX3" fmla="*/ 142844 w 6837694"/>
                <a:gd name="connsiteY3" fmla="*/ 1384893 h 2586840"/>
                <a:gd name="connsiteX0" fmla="*/ 0 w 6694850"/>
                <a:gd name="connsiteY0" fmla="*/ 1384893 h 2586840"/>
                <a:gd name="connsiteX1" fmla="*/ 6525725 w 6694850"/>
                <a:gd name="connsiteY1" fmla="*/ 1384893 h 2586840"/>
                <a:gd name="connsiteX2" fmla="*/ 3285365 w 6694850"/>
                <a:gd name="connsiteY2" fmla="*/ 2522395 h 2586840"/>
                <a:gd name="connsiteX3" fmla="*/ 0 w 6694850"/>
                <a:gd name="connsiteY3" fmla="*/ 1384893 h 2586840"/>
                <a:gd name="connsiteX0" fmla="*/ 0 w 6694850"/>
                <a:gd name="connsiteY0" fmla="*/ 1384893 h 2571749"/>
                <a:gd name="connsiteX1" fmla="*/ 6525725 w 6694850"/>
                <a:gd name="connsiteY1" fmla="*/ 1384893 h 2571749"/>
                <a:gd name="connsiteX2" fmla="*/ 3367587 w 6694850"/>
                <a:gd name="connsiteY2" fmla="*/ 2507304 h 2571749"/>
                <a:gd name="connsiteX3" fmla="*/ 0 w 6694850"/>
                <a:gd name="connsiteY3" fmla="*/ 1384893 h 2571749"/>
                <a:gd name="connsiteX0" fmla="*/ 0 w 6694850"/>
                <a:gd name="connsiteY0" fmla="*/ 1384893 h 2571749"/>
                <a:gd name="connsiteX1" fmla="*/ 6525725 w 6694850"/>
                <a:gd name="connsiteY1" fmla="*/ 1384893 h 2571749"/>
                <a:gd name="connsiteX2" fmla="*/ 3367587 w 6694850"/>
                <a:gd name="connsiteY2" fmla="*/ 2507304 h 2571749"/>
                <a:gd name="connsiteX3" fmla="*/ 0 w 6694850"/>
                <a:gd name="connsiteY3" fmla="*/ 1384893 h 2571749"/>
                <a:gd name="connsiteX0" fmla="*/ 0 w 6694850"/>
                <a:gd name="connsiteY0" fmla="*/ 1384893 h 2571749"/>
                <a:gd name="connsiteX1" fmla="*/ 6525725 w 6694850"/>
                <a:gd name="connsiteY1" fmla="*/ 1384893 h 2571749"/>
                <a:gd name="connsiteX2" fmla="*/ 3367587 w 6694850"/>
                <a:gd name="connsiteY2" fmla="*/ 2507304 h 2571749"/>
                <a:gd name="connsiteX3" fmla="*/ 0 w 6694850"/>
                <a:gd name="connsiteY3" fmla="*/ 1384893 h 2571749"/>
                <a:gd name="connsiteX0" fmla="*/ 48665 w 6743515"/>
                <a:gd name="connsiteY0" fmla="*/ 1384893 h 2571749"/>
                <a:gd name="connsiteX1" fmla="*/ 6574390 w 6743515"/>
                <a:gd name="connsiteY1" fmla="*/ 1384893 h 2571749"/>
                <a:gd name="connsiteX2" fmla="*/ 3416252 w 6743515"/>
                <a:gd name="connsiteY2" fmla="*/ 2507304 h 2571749"/>
                <a:gd name="connsiteX3" fmla="*/ 48665 w 6743515"/>
                <a:gd name="connsiteY3" fmla="*/ 1384893 h 2571749"/>
                <a:gd name="connsiteX0" fmla="*/ 48665 w 6743515"/>
                <a:gd name="connsiteY0" fmla="*/ 1384893 h 2586803"/>
                <a:gd name="connsiteX1" fmla="*/ 6574390 w 6743515"/>
                <a:gd name="connsiteY1" fmla="*/ 1384893 h 2586803"/>
                <a:gd name="connsiteX2" fmla="*/ 3448658 w 6743515"/>
                <a:gd name="connsiteY2" fmla="*/ 2522358 h 2586803"/>
                <a:gd name="connsiteX3" fmla="*/ 48665 w 6743515"/>
                <a:gd name="connsiteY3" fmla="*/ 1384893 h 2586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43515" h="2586803">
                  <a:moveTo>
                    <a:pt x="48665" y="1384893"/>
                  </a:moveTo>
                  <a:cubicBezTo>
                    <a:pt x="264727" y="0"/>
                    <a:pt x="6179988" y="98314"/>
                    <a:pt x="6574390" y="1384893"/>
                  </a:cubicBezTo>
                  <a:cubicBezTo>
                    <a:pt x="6743515" y="2167733"/>
                    <a:pt x="4966813" y="2457913"/>
                    <a:pt x="3448658" y="2522358"/>
                  </a:cubicBezTo>
                  <a:cubicBezTo>
                    <a:pt x="1930503" y="2586803"/>
                    <a:pt x="0" y="2240952"/>
                    <a:pt x="48665" y="138489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60000">
                  <a:schemeClr val="tx1">
                    <a:lumMod val="75000"/>
                    <a:lumOff val="25000"/>
                    <a:alpha val="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자유형 6"/>
            <p:cNvSpPr/>
            <p:nvPr/>
          </p:nvSpPr>
          <p:spPr>
            <a:xfrm>
              <a:off x="468716" y="3574456"/>
              <a:ext cx="6739741" cy="2394263"/>
            </a:xfrm>
            <a:custGeom>
              <a:avLst/>
              <a:gdLst>
                <a:gd name="connsiteX0" fmla="*/ 0 w 6525726"/>
                <a:gd name="connsiteY0" fmla="*/ 1012613 h 2025225"/>
                <a:gd name="connsiteX1" fmla="*/ 2295755 w 6525726"/>
                <a:gd name="connsiteY1" fmla="*/ 45506 h 2025225"/>
                <a:gd name="connsiteX2" fmla="*/ 3262865 w 6525726"/>
                <a:gd name="connsiteY2" fmla="*/ 4 h 2025225"/>
                <a:gd name="connsiteX3" fmla="*/ 4229977 w 6525726"/>
                <a:gd name="connsiteY3" fmla="*/ 45507 h 2025225"/>
                <a:gd name="connsiteX4" fmla="*/ 6525727 w 6525726"/>
                <a:gd name="connsiteY4" fmla="*/ 1012623 h 2025225"/>
                <a:gd name="connsiteX5" fmla="*/ 4229974 w 6525726"/>
                <a:gd name="connsiteY5" fmla="*/ 1979733 h 2025225"/>
                <a:gd name="connsiteX6" fmla="*/ 3262864 w 6525726"/>
                <a:gd name="connsiteY6" fmla="*/ 2025236 h 2025225"/>
                <a:gd name="connsiteX7" fmla="*/ 2295753 w 6525726"/>
                <a:gd name="connsiteY7" fmla="*/ 1979733 h 2025225"/>
                <a:gd name="connsiteX8" fmla="*/ 2 w 6525726"/>
                <a:gd name="connsiteY8" fmla="*/ 1012619 h 2025225"/>
                <a:gd name="connsiteX9" fmla="*/ 0 w 6525726"/>
                <a:gd name="connsiteY9" fmla="*/ 1012613 h 2025225"/>
                <a:gd name="connsiteX0" fmla="*/ 3 w 6525738"/>
                <a:gd name="connsiteY0" fmla="*/ 1012609 h 2025232"/>
                <a:gd name="connsiteX1" fmla="*/ 2295758 w 6525738"/>
                <a:gd name="connsiteY1" fmla="*/ 45502 h 2025232"/>
                <a:gd name="connsiteX2" fmla="*/ 3262868 w 6525738"/>
                <a:gd name="connsiteY2" fmla="*/ 0 h 2025232"/>
                <a:gd name="connsiteX3" fmla="*/ 4229980 w 6525738"/>
                <a:gd name="connsiteY3" fmla="*/ 45503 h 2025232"/>
                <a:gd name="connsiteX4" fmla="*/ 6525730 w 6525738"/>
                <a:gd name="connsiteY4" fmla="*/ 1012619 h 2025232"/>
                <a:gd name="connsiteX5" fmla="*/ 4229977 w 6525738"/>
                <a:gd name="connsiteY5" fmla="*/ 1979729 h 2025232"/>
                <a:gd name="connsiteX6" fmla="*/ 3262867 w 6525738"/>
                <a:gd name="connsiteY6" fmla="*/ 2025232 h 2025232"/>
                <a:gd name="connsiteX7" fmla="*/ 2295756 w 6525738"/>
                <a:gd name="connsiteY7" fmla="*/ 1979729 h 2025232"/>
                <a:gd name="connsiteX8" fmla="*/ 5 w 6525738"/>
                <a:gd name="connsiteY8" fmla="*/ 1012615 h 2025232"/>
                <a:gd name="connsiteX9" fmla="*/ 3 w 6525738"/>
                <a:gd name="connsiteY9" fmla="*/ 1012609 h 2025232"/>
                <a:gd name="connsiteX0" fmla="*/ 3 w 6525738"/>
                <a:gd name="connsiteY0" fmla="*/ 1012609 h 2140915"/>
                <a:gd name="connsiteX1" fmla="*/ 2295758 w 6525738"/>
                <a:gd name="connsiteY1" fmla="*/ 45502 h 2140915"/>
                <a:gd name="connsiteX2" fmla="*/ 3262868 w 6525738"/>
                <a:gd name="connsiteY2" fmla="*/ 0 h 2140915"/>
                <a:gd name="connsiteX3" fmla="*/ 4229980 w 6525738"/>
                <a:gd name="connsiteY3" fmla="*/ 45503 h 2140915"/>
                <a:gd name="connsiteX4" fmla="*/ 6525730 w 6525738"/>
                <a:gd name="connsiteY4" fmla="*/ 1012619 h 2140915"/>
                <a:gd name="connsiteX5" fmla="*/ 4229977 w 6525738"/>
                <a:gd name="connsiteY5" fmla="*/ 1979729 h 2140915"/>
                <a:gd name="connsiteX6" fmla="*/ 2295756 w 6525738"/>
                <a:gd name="connsiteY6" fmla="*/ 1979729 h 2140915"/>
                <a:gd name="connsiteX7" fmla="*/ 5 w 6525738"/>
                <a:gd name="connsiteY7" fmla="*/ 1012615 h 2140915"/>
                <a:gd name="connsiteX8" fmla="*/ 3 w 6525738"/>
                <a:gd name="connsiteY8" fmla="*/ 1012609 h 2140915"/>
                <a:gd name="connsiteX0" fmla="*/ 0 w 6525735"/>
                <a:gd name="connsiteY0" fmla="*/ 1012609 h 1979729"/>
                <a:gd name="connsiteX1" fmla="*/ 2295755 w 6525735"/>
                <a:gd name="connsiteY1" fmla="*/ 45502 h 1979729"/>
                <a:gd name="connsiteX2" fmla="*/ 3262865 w 6525735"/>
                <a:gd name="connsiteY2" fmla="*/ 0 h 1979729"/>
                <a:gd name="connsiteX3" fmla="*/ 4229977 w 6525735"/>
                <a:gd name="connsiteY3" fmla="*/ 45503 h 1979729"/>
                <a:gd name="connsiteX4" fmla="*/ 6525727 w 6525735"/>
                <a:gd name="connsiteY4" fmla="*/ 1012619 h 1979729"/>
                <a:gd name="connsiteX5" fmla="*/ 4229974 w 6525735"/>
                <a:gd name="connsiteY5" fmla="*/ 1979729 h 1979729"/>
                <a:gd name="connsiteX6" fmla="*/ 2 w 6525735"/>
                <a:gd name="connsiteY6" fmla="*/ 1012615 h 1979729"/>
                <a:gd name="connsiteX7" fmla="*/ 0 w 6525735"/>
                <a:gd name="connsiteY7" fmla="*/ 1012609 h 1979729"/>
                <a:gd name="connsiteX0" fmla="*/ 0 w 6525735"/>
                <a:gd name="connsiteY0" fmla="*/ 1012609 h 1173804"/>
                <a:gd name="connsiteX1" fmla="*/ 2295755 w 6525735"/>
                <a:gd name="connsiteY1" fmla="*/ 45502 h 1173804"/>
                <a:gd name="connsiteX2" fmla="*/ 3262865 w 6525735"/>
                <a:gd name="connsiteY2" fmla="*/ 0 h 1173804"/>
                <a:gd name="connsiteX3" fmla="*/ 4229977 w 6525735"/>
                <a:gd name="connsiteY3" fmla="*/ 45503 h 1173804"/>
                <a:gd name="connsiteX4" fmla="*/ 6525727 w 6525735"/>
                <a:gd name="connsiteY4" fmla="*/ 1012619 h 1173804"/>
                <a:gd name="connsiteX5" fmla="*/ 2 w 6525735"/>
                <a:gd name="connsiteY5" fmla="*/ 1012615 h 1173804"/>
                <a:gd name="connsiteX6" fmla="*/ 0 w 6525735"/>
                <a:gd name="connsiteY6" fmla="*/ 1012609 h 1173804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0 w 6525735"/>
                <a:gd name="connsiteY6" fmla="*/ 1012609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91440 w 6525735"/>
                <a:gd name="connsiteY6" fmla="*/ 1104049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0 w 6525735"/>
                <a:gd name="connsiteY6" fmla="*/ 1012609 h 2712475"/>
                <a:gd name="connsiteX0" fmla="*/ 225466 w 6751201"/>
                <a:gd name="connsiteY0" fmla="*/ 1012609 h 2712475"/>
                <a:gd name="connsiteX1" fmla="*/ 2521221 w 6751201"/>
                <a:gd name="connsiteY1" fmla="*/ 45502 h 2712475"/>
                <a:gd name="connsiteX2" fmla="*/ 3488331 w 6751201"/>
                <a:gd name="connsiteY2" fmla="*/ 0 h 2712475"/>
                <a:gd name="connsiteX3" fmla="*/ 4455443 w 6751201"/>
                <a:gd name="connsiteY3" fmla="*/ 45503 h 2712475"/>
                <a:gd name="connsiteX4" fmla="*/ 6751193 w 6751201"/>
                <a:gd name="connsiteY4" fmla="*/ 1012619 h 2712475"/>
                <a:gd name="connsiteX5" fmla="*/ 225468 w 6751201"/>
                <a:gd name="connsiteY5" fmla="*/ 1012615 h 2712475"/>
                <a:gd name="connsiteX6" fmla="*/ 225466 w 6751201"/>
                <a:gd name="connsiteY6" fmla="*/ 1012609 h 2712475"/>
                <a:gd name="connsiteX0" fmla="*/ 704995 w 7230728"/>
                <a:gd name="connsiteY0" fmla="*/ 1135882 h 2835742"/>
                <a:gd name="connsiteX1" fmla="*/ 3000748 w 7230728"/>
                <a:gd name="connsiteY1" fmla="*/ 168769 h 2835742"/>
                <a:gd name="connsiteX2" fmla="*/ 3967858 w 7230728"/>
                <a:gd name="connsiteY2" fmla="*/ 123267 h 2835742"/>
                <a:gd name="connsiteX3" fmla="*/ 4934970 w 7230728"/>
                <a:gd name="connsiteY3" fmla="*/ 168770 h 2835742"/>
                <a:gd name="connsiteX4" fmla="*/ 7230720 w 7230728"/>
                <a:gd name="connsiteY4" fmla="*/ 1135886 h 2835742"/>
                <a:gd name="connsiteX5" fmla="*/ 704995 w 7230728"/>
                <a:gd name="connsiteY5" fmla="*/ 1135882 h 2835742"/>
                <a:gd name="connsiteX0" fmla="*/ 225468 w 6751201"/>
                <a:gd name="connsiteY0" fmla="*/ 1135882 h 2835742"/>
                <a:gd name="connsiteX1" fmla="*/ 2521221 w 6751201"/>
                <a:gd name="connsiteY1" fmla="*/ 168769 h 2835742"/>
                <a:gd name="connsiteX2" fmla="*/ 3488331 w 6751201"/>
                <a:gd name="connsiteY2" fmla="*/ 123267 h 2835742"/>
                <a:gd name="connsiteX3" fmla="*/ 4455443 w 6751201"/>
                <a:gd name="connsiteY3" fmla="*/ 168770 h 2835742"/>
                <a:gd name="connsiteX4" fmla="*/ 6751193 w 6751201"/>
                <a:gd name="connsiteY4" fmla="*/ 1135886 h 2835742"/>
                <a:gd name="connsiteX5" fmla="*/ 225468 w 6751201"/>
                <a:gd name="connsiteY5" fmla="*/ 1135882 h 2835742"/>
                <a:gd name="connsiteX0" fmla="*/ 543810 w 7069543"/>
                <a:gd name="connsiteY0" fmla="*/ 1012615 h 2712475"/>
                <a:gd name="connsiteX1" fmla="*/ 3806673 w 7069543"/>
                <a:gd name="connsiteY1" fmla="*/ 0 h 2712475"/>
                <a:gd name="connsiteX2" fmla="*/ 4773785 w 7069543"/>
                <a:gd name="connsiteY2" fmla="*/ 45503 h 2712475"/>
                <a:gd name="connsiteX3" fmla="*/ 7069535 w 7069543"/>
                <a:gd name="connsiteY3" fmla="*/ 1012619 h 2712475"/>
                <a:gd name="connsiteX4" fmla="*/ 543810 w 7069543"/>
                <a:gd name="connsiteY4" fmla="*/ 1012615 h 2712475"/>
                <a:gd name="connsiteX0" fmla="*/ 382625 w 6908358"/>
                <a:gd name="connsiteY0" fmla="*/ 967113 h 2666973"/>
                <a:gd name="connsiteX1" fmla="*/ 4612600 w 6908358"/>
                <a:gd name="connsiteY1" fmla="*/ 1 h 2666973"/>
                <a:gd name="connsiteX2" fmla="*/ 6908350 w 6908358"/>
                <a:gd name="connsiteY2" fmla="*/ 967117 h 2666973"/>
                <a:gd name="connsiteX3" fmla="*/ 382625 w 6908358"/>
                <a:gd name="connsiteY3" fmla="*/ 967113 h 2666973"/>
                <a:gd name="connsiteX0" fmla="*/ 225468 w 6751193"/>
                <a:gd name="connsiteY0" fmla="*/ 0 h 1699860"/>
                <a:gd name="connsiteX1" fmla="*/ 6751193 w 6751193"/>
                <a:gd name="connsiteY1" fmla="*/ 4 h 1699860"/>
                <a:gd name="connsiteX2" fmla="*/ 225468 w 6751193"/>
                <a:gd name="connsiteY2" fmla="*/ 0 h 1699860"/>
                <a:gd name="connsiteX0" fmla="*/ 534730 w 7613346"/>
                <a:gd name="connsiteY0" fmla="*/ 0 h 1027235"/>
                <a:gd name="connsiteX1" fmla="*/ 7060455 w 7613346"/>
                <a:gd name="connsiteY1" fmla="*/ 4 h 1027235"/>
                <a:gd name="connsiteX2" fmla="*/ 3852073 w 7613346"/>
                <a:gd name="connsiteY2" fmla="*/ 1027234 h 1027235"/>
                <a:gd name="connsiteX3" fmla="*/ 534730 w 7613346"/>
                <a:gd name="connsiteY3" fmla="*/ 0 h 1027235"/>
                <a:gd name="connsiteX0" fmla="*/ 534730 w 7613346"/>
                <a:gd name="connsiteY0" fmla="*/ 1643213 h 2670448"/>
                <a:gd name="connsiteX1" fmla="*/ 7060455 w 7613346"/>
                <a:gd name="connsiteY1" fmla="*/ 1643217 h 2670448"/>
                <a:gd name="connsiteX2" fmla="*/ 3852073 w 7613346"/>
                <a:gd name="connsiteY2" fmla="*/ 2670447 h 2670448"/>
                <a:gd name="connsiteX3" fmla="*/ 534730 w 7613346"/>
                <a:gd name="connsiteY3" fmla="*/ 1643213 h 2670448"/>
                <a:gd name="connsiteX0" fmla="*/ 534730 w 7613346"/>
                <a:gd name="connsiteY0" fmla="*/ 1643213 h 2670448"/>
                <a:gd name="connsiteX1" fmla="*/ 7060455 w 7613346"/>
                <a:gd name="connsiteY1" fmla="*/ 1643217 h 2670448"/>
                <a:gd name="connsiteX2" fmla="*/ 3852073 w 7613346"/>
                <a:gd name="connsiteY2" fmla="*/ 2670447 h 2670448"/>
                <a:gd name="connsiteX3" fmla="*/ 534730 w 7613346"/>
                <a:gd name="connsiteY3" fmla="*/ 1643213 h 2670448"/>
                <a:gd name="connsiteX0" fmla="*/ 534730 w 7613346"/>
                <a:gd name="connsiteY0" fmla="*/ 1384893 h 2412128"/>
                <a:gd name="connsiteX1" fmla="*/ 7060455 w 7613346"/>
                <a:gd name="connsiteY1" fmla="*/ 1384897 h 2412128"/>
                <a:gd name="connsiteX2" fmla="*/ 3852073 w 7613346"/>
                <a:gd name="connsiteY2" fmla="*/ 2412127 h 2412128"/>
                <a:gd name="connsiteX3" fmla="*/ 534730 w 7613346"/>
                <a:gd name="connsiteY3" fmla="*/ 1384893 h 2412128"/>
                <a:gd name="connsiteX0" fmla="*/ 534730 w 7613346"/>
                <a:gd name="connsiteY0" fmla="*/ 1384893 h 2412128"/>
                <a:gd name="connsiteX1" fmla="*/ 7060455 w 7613346"/>
                <a:gd name="connsiteY1" fmla="*/ 1384897 h 2412128"/>
                <a:gd name="connsiteX2" fmla="*/ 3852073 w 7613346"/>
                <a:gd name="connsiteY2" fmla="*/ 2412127 h 2412128"/>
                <a:gd name="connsiteX3" fmla="*/ 534730 w 7613346"/>
                <a:gd name="connsiteY3" fmla="*/ 1384893 h 2412128"/>
                <a:gd name="connsiteX0" fmla="*/ 534730 w 7060455"/>
                <a:gd name="connsiteY0" fmla="*/ 1384893 h 2412128"/>
                <a:gd name="connsiteX1" fmla="*/ 7060455 w 7060455"/>
                <a:gd name="connsiteY1" fmla="*/ 1384897 h 2412128"/>
                <a:gd name="connsiteX2" fmla="*/ 3852073 w 7060455"/>
                <a:gd name="connsiteY2" fmla="*/ 2412127 h 2412128"/>
                <a:gd name="connsiteX3" fmla="*/ 534730 w 7060455"/>
                <a:gd name="connsiteY3" fmla="*/ 1384893 h 2412128"/>
                <a:gd name="connsiteX0" fmla="*/ 534730 w 7131627"/>
                <a:gd name="connsiteY0" fmla="*/ 1384893 h 2412128"/>
                <a:gd name="connsiteX1" fmla="*/ 7060455 w 7131627"/>
                <a:gd name="connsiteY1" fmla="*/ 1384897 h 2412128"/>
                <a:gd name="connsiteX2" fmla="*/ 3852073 w 7131627"/>
                <a:gd name="connsiteY2" fmla="*/ 2412127 h 2412128"/>
                <a:gd name="connsiteX3" fmla="*/ 534730 w 7131627"/>
                <a:gd name="connsiteY3" fmla="*/ 1384893 h 2412128"/>
                <a:gd name="connsiteX0" fmla="*/ 142844 w 6739741"/>
                <a:gd name="connsiteY0" fmla="*/ 1384893 h 2412128"/>
                <a:gd name="connsiteX1" fmla="*/ 6668569 w 6739741"/>
                <a:gd name="connsiteY1" fmla="*/ 1384897 h 2412128"/>
                <a:gd name="connsiteX2" fmla="*/ 3460187 w 6739741"/>
                <a:gd name="connsiteY2" fmla="*/ 2412127 h 2412128"/>
                <a:gd name="connsiteX3" fmla="*/ 142844 w 6739741"/>
                <a:gd name="connsiteY3" fmla="*/ 1384893 h 2412128"/>
                <a:gd name="connsiteX0" fmla="*/ 142844 w 6739741"/>
                <a:gd name="connsiteY0" fmla="*/ 1384893 h 2307490"/>
                <a:gd name="connsiteX1" fmla="*/ 6668569 w 6739741"/>
                <a:gd name="connsiteY1" fmla="*/ 1384897 h 2307490"/>
                <a:gd name="connsiteX2" fmla="*/ 3428207 w 6739741"/>
                <a:gd name="connsiteY2" fmla="*/ 2307489 h 2307490"/>
                <a:gd name="connsiteX3" fmla="*/ 142844 w 6739741"/>
                <a:gd name="connsiteY3" fmla="*/ 1384893 h 2307490"/>
                <a:gd name="connsiteX0" fmla="*/ 142844 w 6739741"/>
                <a:gd name="connsiteY0" fmla="*/ 1384893 h 2371934"/>
                <a:gd name="connsiteX1" fmla="*/ 6668569 w 6739741"/>
                <a:gd name="connsiteY1" fmla="*/ 1384897 h 2371934"/>
                <a:gd name="connsiteX2" fmla="*/ 3428207 w 6739741"/>
                <a:gd name="connsiteY2" fmla="*/ 2307489 h 2371934"/>
                <a:gd name="connsiteX3" fmla="*/ 142844 w 6739741"/>
                <a:gd name="connsiteY3" fmla="*/ 1384893 h 2371934"/>
                <a:gd name="connsiteX0" fmla="*/ 142844 w 6739741"/>
                <a:gd name="connsiteY0" fmla="*/ 1384893 h 2371934"/>
                <a:gd name="connsiteX1" fmla="*/ 6668569 w 6739741"/>
                <a:gd name="connsiteY1" fmla="*/ 1384897 h 2371934"/>
                <a:gd name="connsiteX2" fmla="*/ 3428207 w 6739741"/>
                <a:gd name="connsiteY2" fmla="*/ 2307489 h 2371934"/>
                <a:gd name="connsiteX3" fmla="*/ 142844 w 6739741"/>
                <a:gd name="connsiteY3" fmla="*/ 1384893 h 2371934"/>
                <a:gd name="connsiteX0" fmla="*/ 142844 w 6739739"/>
                <a:gd name="connsiteY0" fmla="*/ 1384893 h 2371934"/>
                <a:gd name="connsiteX1" fmla="*/ 6668567 w 6739739"/>
                <a:gd name="connsiteY1" fmla="*/ 1362564 h 2371934"/>
                <a:gd name="connsiteX2" fmla="*/ 3428207 w 6739739"/>
                <a:gd name="connsiteY2" fmla="*/ 2307489 h 2371934"/>
                <a:gd name="connsiteX3" fmla="*/ 142844 w 6739739"/>
                <a:gd name="connsiteY3" fmla="*/ 1384893 h 2371934"/>
                <a:gd name="connsiteX0" fmla="*/ 142844 w 6739741"/>
                <a:gd name="connsiteY0" fmla="*/ 1384893 h 2394263"/>
                <a:gd name="connsiteX1" fmla="*/ 6668569 w 6739741"/>
                <a:gd name="connsiteY1" fmla="*/ 1384893 h 2394263"/>
                <a:gd name="connsiteX2" fmla="*/ 3428209 w 6739741"/>
                <a:gd name="connsiteY2" fmla="*/ 2329818 h 2394263"/>
                <a:gd name="connsiteX3" fmla="*/ 142844 w 6739741"/>
                <a:gd name="connsiteY3" fmla="*/ 1384893 h 2394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39741" h="2394263">
                  <a:moveTo>
                    <a:pt x="142844" y="1384893"/>
                  </a:moveTo>
                  <a:cubicBezTo>
                    <a:pt x="358906" y="0"/>
                    <a:pt x="6274167" y="98314"/>
                    <a:pt x="6668569" y="1384893"/>
                  </a:cubicBezTo>
                  <a:cubicBezTo>
                    <a:pt x="6739741" y="2089278"/>
                    <a:pt x="4964895" y="2354071"/>
                    <a:pt x="3428209" y="2329818"/>
                  </a:cubicBezTo>
                  <a:cubicBezTo>
                    <a:pt x="1910054" y="2394263"/>
                    <a:pt x="0" y="2049740"/>
                    <a:pt x="142844" y="138489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</a:schemeClr>
                </a:gs>
                <a:gs pos="20000">
                  <a:schemeClr val="bg1">
                    <a:lumMod val="50000"/>
                  </a:schemeClr>
                </a:gs>
                <a:gs pos="60000">
                  <a:schemeClr val="tx1">
                    <a:lumMod val="75000"/>
                    <a:lumOff val="2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자유형 5"/>
            <p:cNvSpPr/>
            <p:nvPr/>
          </p:nvSpPr>
          <p:spPr>
            <a:xfrm>
              <a:off x="1704975" y="1252621"/>
              <a:ext cx="4410076" cy="4460250"/>
            </a:xfrm>
            <a:custGeom>
              <a:avLst/>
              <a:gdLst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48175 w 4448175"/>
                <a:gd name="connsiteY3" fmla="*/ 3800475 h 3819525"/>
                <a:gd name="connsiteX4" fmla="*/ 190500 w 4448175"/>
                <a:gd name="connsiteY4" fmla="*/ 3819525 h 3819525"/>
                <a:gd name="connsiteX5" fmla="*/ 0 w 4448175"/>
                <a:gd name="connsiteY5" fmla="*/ 133350 h 3819525"/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48175 w 4448175"/>
                <a:gd name="connsiteY3" fmla="*/ 3800475 h 3819525"/>
                <a:gd name="connsiteX4" fmla="*/ 190500 w 4448175"/>
                <a:gd name="connsiteY4" fmla="*/ 3819525 h 3819525"/>
                <a:gd name="connsiteX5" fmla="*/ 142875 w 4448175"/>
                <a:gd name="connsiteY5" fmla="*/ 2743200 h 3819525"/>
                <a:gd name="connsiteX6" fmla="*/ 0 w 4448175"/>
                <a:gd name="connsiteY6" fmla="*/ 133350 h 3819525"/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29125 w 4448175"/>
                <a:gd name="connsiteY3" fmla="*/ 2828925 h 3819525"/>
                <a:gd name="connsiteX4" fmla="*/ 4448175 w 4448175"/>
                <a:gd name="connsiteY4" fmla="*/ 3800475 h 3819525"/>
                <a:gd name="connsiteX5" fmla="*/ 190500 w 4448175"/>
                <a:gd name="connsiteY5" fmla="*/ 3819525 h 3819525"/>
                <a:gd name="connsiteX6" fmla="*/ 142875 w 4448175"/>
                <a:gd name="connsiteY6" fmla="*/ 2743200 h 3819525"/>
                <a:gd name="connsiteX7" fmla="*/ 0 w 4448175"/>
                <a:gd name="connsiteY7" fmla="*/ 133350 h 3819525"/>
                <a:gd name="connsiteX0" fmla="*/ 0 w 4457700"/>
                <a:gd name="connsiteY0" fmla="*/ 77787 h 3763962"/>
                <a:gd name="connsiteX1" fmla="*/ 0 w 4457700"/>
                <a:gd name="connsiteY1" fmla="*/ 77787 h 3763962"/>
                <a:gd name="connsiteX2" fmla="*/ 4457700 w 4457700"/>
                <a:gd name="connsiteY2" fmla="*/ 0 h 3763962"/>
                <a:gd name="connsiteX3" fmla="*/ 4429125 w 4457700"/>
                <a:gd name="connsiteY3" fmla="*/ 2773362 h 3763962"/>
                <a:gd name="connsiteX4" fmla="*/ 4448175 w 4457700"/>
                <a:gd name="connsiteY4" fmla="*/ 3744912 h 3763962"/>
                <a:gd name="connsiteX5" fmla="*/ 190500 w 4457700"/>
                <a:gd name="connsiteY5" fmla="*/ 3763962 h 3763962"/>
                <a:gd name="connsiteX6" fmla="*/ 142875 w 4457700"/>
                <a:gd name="connsiteY6" fmla="*/ 2687637 h 3763962"/>
                <a:gd name="connsiteX7" fmla="*/ 0 w 4457700"/>
                <a:gd name="connsiteY7" fmla="*/ 77787 h 3763962"/>
                <a:gd name="connsiteX0" fmla="*/ 47624 w 4457700"/>
                <a:gd name="connsiteY0" fmla="*/ 76199 h 3763962"/>
                <a:gd name="connsiteX1" fmla="*/ 0 w 4457700"/>
                <a:gd name="connsiteY1" fmla="*/ 77787 h 3763962"/>
                <a:gd name="connsiteX2" fmla="*/ 4457700 w 4457700"/>
                <a:gd name="connsiteY2" fmla="*/ 0 h 3763962"/>
                <a:gd name="connsiteX3" fmla="*/ 4429125 w 4457700"/>
                <a:gd name="connsiteY3" fmla="*/ 2773362 h 3763962"/>
                <a:gd name="connsiteX4" fmla="*/ 4448175 w 4457700"/>
                <a:gd name="connsiteY4" fmla="*/ 3744912 h 3763962"/>
                <a:gd name="connsiteX5" fmla="*/ 190500 w 4457700"/>
                <a:gd name="connsiteY5" fmla="*/ 3763962 h 3763962"/>
                <a:gd name="connsiteX6" fmla="*/ 142875 w 4457700"/>
                <a:gd name="connsiteY6" fmla="*/ 2687637 h 3763962"/>
                <a:gd name="connsiteX7" fmla="*/ 47624 w 4457700"/>
                <a:gd name="connsiteY7" fmla="*/ 76199 h 3763962"/>
                <a:gd name="connsiteX0" fmla="*/ 47624 w 4457700"/>
                <a:gd name="connsiteY0" fmla="*/ 76199 h 3744912"/>
                <a:gd name="connsiteX1" fmla="*/ 0 w 4457700"/>
                <a:gd name="connsiteY1" fmla="*/ 77787 h 3744912"/>
                <a:gd name="connsiteX2" fmla="*/ 4457700 w 4457700"/>
                <a:gd name="connsiteY2" fmla="*/ 0 h 3744912"/>
                <a:gd name="connsiteX3" fmla="*/ 4429125 w 4457700"/>
                <a:gd name="connsiteY3" fmla="*/ 2773362 h 3744912"/>
                <a:gd name="connsiteX4" fmla="*/ 4448175 w 4457700"/>
                <a:gd name="connsiteY4" fmla="*/ 3744912 h 3744912"/>
                <a:gd name="connsiteX5" fmla="*/ 190499 w 4457700"/>
                <a:gd name="connsiteY5" fmla="*/ 3743324 h 3744912"/>
                <a:gd name="connsiteX6" fmla="*/ 142875 w 4457700"/>
                <a:gd name="connsiteY6" fmla="*/ 2687637 h 3744912"/>
                <a:gd name="connsiteX7" fmla="*/ 47624 w 4457700"/>
                <a:gd name="connsiteY7" fmla="*/ 76199 h 3744912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429125 w 4457700"/>
                <a:gd name="connsiteY3" fmla="*/ 2773362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142875 w 4457700"/>
                <a:gd name="connsiteY6" fmla="*/ 2687637 h 3743324"/>
                <a:gd name="connsiteX7" fmla="*/ 47624 w 4457700"/>
                <a:gd name="connsiteY7" fmla="*/ 76199 h 3743324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142875 w 4457700"/>
                <a:gd name="connsiteY6" fmla="*/ 2687637 h 3743324"/>
                <a:gd name="connsiteX7" fmla="*/ 47624 w 4457700"/>
                <a:gd name="connsiteY7" fmla="*/ 76199 h 3743324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257174 w 4457700"/>
                <a:gd name="connsiteY6" fmla="*/ 3076574 h 3743324"/>
                <a:gd name="connsiteX7" fmla="*/ 47624 w 4457700"/>
                <a:gd name="connsiteY7" fmla="*/ 76199 h 3743324"/>
                <a:gd name="connsiteX0" fmla="*/ 257174 w 4457700"/>
                <a:gd name="connsiteY0" fmla="*/ 3076574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257174 w 4457700"/>
                <a:gd name="connsiteY6" fmla="*/ 3076574 h 3743324"/>
                <a:gd name="connsiteX0" fmla="*/ 209550 w 4410076"/>
                <a:gd name="connsiteY0" fmla="*/ 3076574 h 3743324"/>
                <a:gd name="connsiteX1" fmla="*/ 0 w 4410076"/>
                <a:gd name="connsiteY1" fmla="*/ 76199 h 3743324"/>
                <a:gd name="connsiteX2" fmla="*/ 4410076 w 4410076"/>
                <a:gd name="connsiteY2" fmla="*/ 0 h 3743324"/>
                <a:gd name="connsiteX3" fmla="*/ 4343400 w 4410076"/>
                <a:gd name="connsiteY3" fmla="*/ 3076574 h 3743324"/>
                <a:gd name="connsiteX4" fmla="*/ 4410075 w 4410076"/>
                <a:gd name="connsiteY4" fmla="*/ 3743324 h 3743324"/>
                <a:gd name="connsiteX5" fmla="*/ 142875 w 4410076"/>
                <a:gd name="connsiteY5" fmla="*/ 3743324 h 3743324"/>
                <a:gd name="connsiteX6" fmla="*/ 209550 w 4410076"/>
                <a:gd name="connsiteY6" fmla="*/ 3076574 h 3743324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8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4388853"/>
                <a:gd name="connsiteX1" fmla="*/ 0 w 4410076"/>
                <a:gd name="connsiteY1" fmla="*/ 193592 h 4388853"/>
                <a:gd name="connsiteX2" fmla="*/ 4410076 w 4410076"/>
                <a:gd name="connsiteY2" fmla="*/ 117393 h 4388853"/>
                <a:gd name="connsiteX3" fmla="*/ 4343400 w 4410076"/>
                <a:gd name="connsiteY3" fmla="*/ 3193968 h 4388853"/>
                <a:gd name="connsiteX4" fmla="*/ 4410075 w 4410076"/>
                <a:gd name="connsiteY4" fmla="*/ 3860717 h 4388853"/>
                <a:gd name="connsiteX5" fmla="*/ 142875 w 4410076"/>
                <a:gd name="connsiteY5" fmla="*/ 3860717 h 4388853"/>
                <a:gd name="connsiteX6" fmla="*/ 209550 w 4410076"/>
                <a:gd name="connsiteY6" fmla="*/ 3193967 h 4388853"/>
                <a:gd name="connsiteX0" fmla="*/ 209550 w 4410076"/>
                <a:gd name="connsiteY0" fmla="*/ 3193967 h 4415590"/>
                <a:gd name="connsiteX1" fmla="*/ 0 w 4410076"/>
                <a:gd name="connsiteY1" fmla="*/ 193592 h 4415590"/>
                <a:gd name="connsiteX2" fmla="*/ 4410076 w 4410076"/>
                <a:gd name="connsiteY2" fmla="*/ 117393 h 4415590"/>
                <a:gd name="connsiteX3" fmla="*/ 4343400 w 4410076"/>
                <a:gd name="connsiteY3" fmla="*/ 3193968 h 4415590"/>
                <a:gd name="connsiteX4" fmla="*/ 4410075 w 4410076"/>
                <a:gd name="connsiteY4" fmla="*/ 3860717 h 4415590"/>
                <a:gd name="connsiteX5" fmla="*/ 142875 w 4410076"/>
                <a:gd name="connsiteY5" fmla="*/ 3860717 h 4415590"/>
                <a:gd name="connsiteX6" fmla="*/ 209550 w 4410076"/>
                <a:gd name="connsiteY6" fmla="*/ 3193967 h 4415590"/>
                <a:gd name="connsiteX0" fmla="*/ 209550 w 4410076"/>
                <a:gd name="connsiteY0" fmla="*/ 3193967 h 4460250"/>
                <a:gd name="connsiteX1" fmla="*/ 0 w 4410076"/>
                <a:gd name="connsiteY1" fmla="*/ 193592 h 4460250"/>
                <a:gd name="connsiteX2" fmla="*/ 4410076 w 4410076"/>
                <a:gd name="connsiteY2" fmla="*/ 117393 h 4460250"/>
                <a:gd name="connsiteX3" fmla="*/ 4343400 w 4410076"/>
                <a:gd name="connsiteY3" fmla="*/ 3193968 h 4460250"/>
                <a:gd name="connsiteX4" fmla="*/ 4410075 w 4410076"/>
                <a:gd name="connsiteY4" fmla="*/ 3860717 h 4460250"/>
                <a:gd name="connsiteX5" fmla="*/ 142875 w 4410076"/>
                <a:gd name="connsiteY5" fmla="*/ 3860717 h 4460250"/>
                <a:gd name="connsiteX6" fmla="*/ 209550 w 4410076"/>
                <a:gd name="connsiteY6" fmla="*/ 3193967 h 4460250"/>
                <a:gd name="connsiteX0" fmla="*/ 854075 w 5121276"/>
                <a:gd name="connsiteY0" fmla="*/ 3860717 h 4460250"/>
                <a:gd name="connsiteX1" fmla="*/ 711200 w 5121276"/>
                <a:gd name="connsiteY1" fmla="*/ 193592 h 4460250"/>
                <a:gd name="connsiteX2" fmla="*/ 5121276 w 5121276"/>
                <a:gd name="connsiteY2" fmla="*/ 117393 h 4460250"/>
                <a:gd name="connsiteX3" fmla="*/ 5054600 w 5121276"/>
                <a:gd name="connsiteY3" fmla="*/ 3193968 h 4460250"/>
                <a:gd name="connsiteX4" fmla="*/ 5121275 w 5121276"/>
                <a:gd name="connsiteY4" fmla="*/ 3860717 h 4460250"/>
                <a:gd name="connsiteX5" fmla="*/ 854075 w 5121276"/>
                <a:gd name="connsiteY5" fmla="*/ 3860717 h 4460250"/>
                <a:gd name="connsiteX0" fmla="*/ 854075 w 5856289"/>
                <a:gd name="connsiteY0" fmla="*/ 3860717 h 4460250"/>
                <a:gd name="connsiteX1" fmla="*/ 711200 w 5856289"/>
                <a:gd name="connsiteY1" fmla="*/ 193592 h 4460250"/>
                <a:gd name="connsiteX2" fmla="*/ 5121276 w 5856289"/>
                <a:gd name="connsiteY2" fmla="*/ 117393 h 4460250"/>
                <a:gd name="connsiteX3" fmla="*/ 5121275 w 5856289"/>
                <a:gd name="connsiteY3" fmla="*/ 3860717 h 4460250"/>
                <a:gd name="connsiteX4" fmla="*/ 854075 w 5856289"/>
                <a:gd name="connsiteY4" fmla="*/ 3860717 h 4460250"/>
                <a:gd name="connsiteX0" fmla="*/ 854075 w 5832475"/>
                <a:gd name="connsiteY0" fmla="*/ 3860717 h 4460250"/>
                <a:gd name="connsiteX1" fmla="*/ 711200 w 5832475"/>
                <a:gd name="connsiteY1" fmla="*/ 193592 h 4460250"/>
                <a:gd name="connsiteX2" fmla="*/ 5121276 w 5832475"/>
                <a:gd name="connsiteY2" fmla="*/ 117393 h 4460250"/>
                <a:gd name="connsiteX3" fmla="*/ 5121275 w 5832475"/>
                <a:gd name="connsiteY3" fmla="*/ 3860717 h 4460250"/>
                <a:gd name="connsiteX4" fmla="*/ 854075 w 5832475"/>
                <a:gd name="connsiteY4" fmla="*/ 3860717 h 4460250"/>
                <a:gd name="connsiteX0" fmla="*/ 854075 w 5129671"/>
                <a:gd name="connsiteY0" fmla="*/ 3860717 h 4460250"/>
                <a:gd name="connsiteX1" fmla="*/ 711200 w 5129671"/>
                <a:gd name="connsiteY1" fmla="*/ 193592 h 4460250"/>
                <a:gd name="connsiteX2" fmla="*/ 5121276 w 5129671"/>
                <a:gd name="connsiteY2" fmla="*/ 117393 h 4460250"/>
                <a:gd name="connsiteX3" fmla="*/ 5121275 w 5129671"/>
                <a:gd name="connsiteY3" fmla="*/ 3860717 h 4460250"/>
                <a:gd name="connsiteX4" fmla="*/ 854075 w 5129671"/>
                <a:gd name="connsiteY4" fmla="*/ 3860717 h 4460250"/>
                <a:gd name="connsiteX0" fmla="*/ 854075 w 5129671"/>
                <a:gd name="connsiteY0" fmla="*/ 3860717 h 4460250"/>
                <a:gd name="connsiteX1" fmla="*/ 711200 w 5129671"/>
                <a:gd name="connsiteY1" fmla="*/ 193592 h 4460250"/>
                <a:gd name="connsiteX2" fmla="*/ 5121276 w 5129671"/>
                <a:gd name="connsiteY2" fmla="*/ 117393 h 4460250"/>
                <a:gd name="connsiteX3" fmla="*/ 5121275 w 5129671"/>
                <a:gd name="connsiteY3" fmla="*/ 3860717 h 4460250"/>
                <a:gd name="connsiteX4" fmla="*/ 854075 w 5129671"/>
                <a:gd name="connsiteY4" fmla="*/ 3860717 h 4460250"/>
                <a:gd name="connsiteX0" fmla="*/ 854075 w 5121276"/>
                <a:gd name="connsiteY0" fmla="*/ 3860717 h 4460250"/>
                <a:gd name="connsiteX1" fmla="*/ 711200 w 5121276"/>
                <a:gd name="connsiteY1" fmla="*/ 193592 h 4460250"/>
                <a:gd name="connsiteX2" fmla="*/ 5121276 w 5121276"/>
                <a:gd name="connsiteY2" fmla="*/ 117393 h 4460250"/>
                <a:gd name="connsiteX3" fmla="*/ 5121275 w 5121276"/>
                <a:gd name="connsiteY3" fmla="*/ 3860717 h 4460250"/>
                <a:gd name="connsiteX4" fmla="*/ 854075 w 5121276"/>
                <a:gd name="connsiteY4" fmla="*/ 3860717 h 4460250"/>
                <a:gd name="connsiteX0" fmla="*/ 735013 w 5002214"/>
                <a:gd name="connsiteY0" fmla="*/ 3860717 h 4460250"/>
                <a:gd name="connsiteX1" fmla="*/ 592138 w 5002214"/>
                <a:gd name="connsiteY1" fmla="*/ 193592 h 4460250"/>
                <a:gd name="connsiteX2" fmla="*/ 5002214 w 5002214"/>
                <a:gd name="connsiteY2" fmla="*/ 117393 h 4460250"/>
                <a:gd name="connsiteX3" fmla="*/ 5002213 w 5002214"/>
                <a:gd name="connsiteY3" fmla="*/ 3860717 h 4460250"/>
                <a:gd name="connsiteX4" fmla="*/ 735013 w 5002214"/>
                <a:gd name="connsiteY4" fmla="*/ 3860717 h 4460250"/>
                <a:gd name="connsiteX0" fmla="*/ 142875 w 4410076"/>
                <a:gd name="connsiteY0" fmla="*/ 3860717 h 4460250"/>
                <a:gd name="connsiteX1" fmla="*/ 0 w 4410076"/>
                <a:gd name="connsiteY1" fmla="*/ 193592 h 4460250"/>
                <a:gd name="connsiteX2" fmla="*/ 4410076 w 4410076"/>
                <a:gd name="connsiteY2" fmla="*/ 117393 h 4460250"/>
                <a:gd name="connsiteX3" fmla="*/ 4410075 w 4410076"/>
                <a:gd name="connsiteY3" fmla="*/ 3860717 h 4460250"/>
                <a:gd name="connsiteX4" fmla="*/ 142875 w 4410076"/>
                <a:gd name="connsiteY4" fmla="*/ 3860717 h 446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10076" h="4460250">
                  <a:moveTo>
                    <a:pt x="142875" y="3860717"/>
                  </a:moveTo>
                  <a:cubicBezTo>
                    <a:pt x="235767" y="2932815"/>
                    <a:pt x="352204" y="1542119"/>
                    <a:pt x="0" y="193592"/>
                  </a:cubicBezTo>
                  <a:cubicBezTo>
                    <a:pt x="1480212" y="0"/>
                    <a:pt x="2998872" y="50801"/>
                    <a:pt x="4410076" y="117393"/>
                  </a:cubicBezTo>
                  <a:cubicBezTo>
                    <a:pt x="4060738" y="1753995"/>
                    <a:pt x="4372625" y="3526881"/>
                    <a:pt x="4410075" y="3860717"/>
                  </a:cubicBezTo>
                  <a:cubicBezTo>
                    <a:pt x="2944460" y="4460250"/>
                    <a:pt x="1335725" y="4415590"/>
                    <a:pt x="142875" y="3860717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20000">
                  <a:schemeClr val="tx1"/>
                </a:gs>
                <a:gs pos="50000">
                  <a:schemeClr val="tx1">
                    <a:lumMod val="75000"/>
                    <a:lumOff val="25000"/>
                  </a:schemeClr>
                </a:gs>
                <a:gs pos="65000">
                  <a:schemeClr val="tx1">
                    <a:lumMod val="75000"/>
                    <a:lumOff val="25000"/>
                  </a:schemeClr>
                </a:gs>
                <a:gs pos="70000">
                  <a:schemeClr val="tx1"/>
                </a:gs>
                <a:gs pos="75000">
                  <a:schemeClr val="tx1">
                    <a:lumMod val="75000"/>
                    <a:lumOff val="2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자유형 8"/>
            <p:cNvSpPr/>
            <p:nvPr/>
          </p:nvSpPr>
          <p:spPr>
            <a:xfrm>
              <a:off x="1847850" y="4380540"/>
              <a:ext cx="4267200" cy="1332333"/>
            </a:xfrm>
            <a:custGeom>
              <a:avLst/>
              <a:gdLst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48175 w 4448175"/>
                <a:gd name="connsiteY3" fmla="*/ 3800475 h 3819525"/>
                <a:gd name="connsiteX4" fmla="*/ 190500 w 4448175"/>
                <a:gd name="connsiteY4" fmla="*/ 3819525 h 3819525"/>
                <a:gd name="connsiteX5" fmla="*/ 0 w 4448175"/>
                <a:gd name="connsiteY5" fmla="*/ 133350 h 3819525"/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48175 w 4448175"/>
                <a:gd name="connsiteY3" fmla="*/ 3800475 h 3819525"/>
                <a:gd name="connsiteX4" fmla="*/ 190500 w 4448175"/>
                <a:gd name="connsiteY4" fmla="*/ 3819525 h 3819525"/>
                <a:gd name="connsiteX5" fmla="*/ 142875 w 4448175"/>
                <a:gd name="connsiteY5" fmla="*/ 2743200 h 3819525"/>
                <a:gd name="connsiteX6" fmla="*/ 0 w 4448175"/>
                <a:gd name="connsiteY6" fmla="*/ 133350 h 3819525"/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29125 w 4448175"/>
                <a:gd name="connsiteY3" fmla="*/ 2828925 h 3819525"/>
                <a:gd name="connsiteX4" fmla="*/ 4448175 w 4448175"/>
                <a:gd name="connsiteY4" fmla="*/ 3800475 h 3819525"/>
                <a:gd name="connsiteX5" fmla="*/ 190500 w 4448175"/>
                <a:gd name="connsiteY5" fmla="*/ 3819525 h 3819525"/>
                <a:gd name="connsiteX6" fmla="*/ 142875 w 4448175"/>
                <a:gd name="connsiteY6" fmla="*/ 2743200 h 3819525"/>
                <a:gd name="connsiteX7" fmla="*/ 0 w 4448175"/>
                <a:gd name="connsiteY7" fmla="*/ 133350 h 3819525"/>
                <a:gd name="connsiteX0" fmla="*/ 0 w 4457700"/>
                <a:gd name="connsiteY0" fmla="*/ 77787 h 3763962"/>
                <a:gd name="connsiteX1" fmla="*/ 0 w 4457700"/>
                <a:gd name="connsiteY1" fmla="*/ 77787 h 3763962"/>
                <a:gd name="connsiteX2" fmla="*/ 4457700 w 4457700"/>
                <a:gd name="connsiteY2" fmla="*/ 0 h 3763962"/>
                <a:gd name="connsiteX3" fmla="*/ 4429125 w 4457700"/>
                <a:gd name="connsiteY3" fmla="*/ 2773362 h 3763962"/>
                <a:gd name="connsiteX4" fmla="*/ 4448175 w 4457700"/>
                <a:gd name="connsiteY4" fmla="*/ 3744912 h 3763962"/>
                <a:gd name="connsiteX5" fmla="*/ 190500 w 4457700"/>
                <a:gd name="connsiteY5" fmla="*/ 3763962 h 3763962"/>
                <a:gd name="connsiteX6" fmla="*/ 142875 w 4457700"/>
                <a:gd name="connsiteY6" fmla="*/ 2687637 h 3763962"/>
                <a:gd name="connsiteX7" fmla="*/ 0 w 4457700"/>
                <a:gd name="connsiteY7" fmla="*/ 77787 h 3763962"/>
                <a:gd name="connsiteX0" fmla="*/ 47624 w 4457700"/>
                <a:gd name="connsiteY0" fmla="*/ 76199 h 3763962"/>
                <a:gd name="connsiteX1" fmla="*/ 0 w 4457700"/>
                <a:gd name="connsiteY1" fmla="*/ 77787 h 3763962"/>
                <a:gd name="connsiteX2" fmla="*/ 4457700 w 4457700"/>
                <a:gd name="connsiteY2" fmla="*/ 0 h 3763962"/>
                <a:gd name="connsiteX3" fmla="*/ 4429125 w 4457700"/>
                <a:gd name="connsiteY3" fmla="*/ 2773362 h 3763962"/>
                <a:gd name="connsiteX4" fmla="*/ 4448175 w 4457700"/>
                <a:gd name="connsiteY4" fmla="*/ 3744912 h 3763962"/>
                <a:gd name="connsiteX5" fmla="*/ 190500 w 4457700"/>
                <a:gd name="connsiteY5" fmla="*/ 3763962 h 3763962"/>
                <a:gd name="connsiteX6" fmla="*/ 142875 w 4457700"/>
                <a:gd name="connsiteY6" fmla="*/ 2687637 h 3763962"/>
                <a:gd name="connsiteX7" fmla="*/ 47624 w 4457700"/>
                <a:gd name="connsiteY7" fmla="*/ 76199 h 3763962"/>
                <a:gd name="connsiteX0" fmla="*/ 47624 w 4457700"/>
                <a:gd name="connsiteY0" fmla="*/ 76199 h 3744912"/>
                <a:gd name="connsiteX1" fmla="*/ 0 w 4457700"/>
                <a:gd name="connsiteY1" fmla="*/ 77787 h 3744912"/>
                <a:gd name="connsiteX2" fmla="*/ 4457700 w 4457700"/>
                <a:gd name="connsiteY2" fmla="*/ 0 h 3744912"/>
                <a:gd name="connsiteX3" fmla="*/ 4429125 w 4457700"/>
                <a:gd name="connsiteY3" fmla="*/ 2773362 h 3744912"/>
                <a:gd name="connsiteX4" fmla="*/ 4448175 w 4457700"/>
                <a:gd name="connsiteY4" fmla="*/ 3744912 h 3744912"/>
                <a:gd name="connsiteX5" fmla="*/ 190499 w 4457700"/>
                <a:gd name="connsiteY5" fmla="*/ 3743324 h 3744912"/>
                <a:gd name="connsiteX6" fmla="*/ 142875 w 4457700"/>
                <a:gd name="connsiteY6" fmla="*/ 2687637 h 3744912"/>
                <a:gd name="connsiteX7" fmla="*/ 47624 w 4457700"/>
                <a:gd name="connsiteY7" fmla="*/ 76199 h 3744912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429125 w 4457700"/>
                <a:gd name="connsiteY3" fmla="*/ 2773362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142875 w 4457700"/>
                <a:gd name="connsiteY6" fmla="*/ 2687637 h 3743324"/>
                <a:gd name="connsiteX7" fmla="*/ 47624 w 4457700"/>
                <a:gd name="connsiteY7" fmla="*/ 76199 h 3743324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142875 w 4457700"/>
                <a:gd name="connsiteY6" fmla="*/ 2687637 h 3743324"/>
                <a:gd name="connsiteX7" fmla="*/ 47624 w 4457700"/>
                <a:gd name="connsiteY7" fmla="*/ 76199 h 3743324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257174 w 4457700"/>
                <a:gd name="connsiteY6" fmla="*/ 3076574 h 3743324"/>
                <a:gd name="connsiteX7" fmla="*/ 47624 w 4457700"/>
                <a:gd name="connsiteY7" fmla="*/ 76199 h 3743324"/>
                <a:gd name="connsiteX0" fmla="*/ 257174 w 4457700"/>
                <a:gd name="connsiteY0" fmla="*/ 3076574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257174 w 4457700"/>
                <a:gd name="connsiteY6" fmla="*/ 3076574 h 3743324"/>
                <a:gd name="connsiteX0" fmla="*/ 209550 w 4410076"/>
                <a:gd name="connsiteY0" fmla="*/ 3076574 h 3743324"/>
                <a:gd name="connsiteX1" fmla="*/ 0 w 4410076"/>
                <a:gd name="connsiteY1" fmla="*/ 76199 h 3743324"/>
                <a:gd name="connsiteX2" fmla="*/ 4410076 w 4410076"/>
                <a:gd name="connsiteY2" fmla="*/ 0 h 3743324"/>
                <a:gd name="connsiteX3" fmla="*/ 4343400 w 4410076"/>
                <a:gd name="connsiteY3" fmla="*/ 3076574 h 3743324"/>
                <a:gd name="connsiteX4" fmla="*/ 4410075 w 4410076"/>
                <a:gd name="connsiteY4" fmla="*/ 3743324 h 3743324"/>
                <a:gd name="connsiteX5" fmla="*/ 142875 w 4410076"/>
                <a:gd name="connsiteY5" fmla="*/ 3743324 h 3743324"/>
                <a:gd name="connsiteX6" fmla="*/ 209550 w 4410076"/>
                <a:gd name="connsiteY6" fmla="*/ 3076574 h 3743324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8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4388853"/>
                <a:gd name="connsiteX1" fmla="*/ 0 w 4410076"/>
                <a:gd name="connsiteY1" fmla="*/ 193592 h 4388853"/>
                <a:gd name="connsiteX2" fmla="*/ 4410076 w 4410076"/>
                <a:gd name="connsiteY2" fmla="*/ 117393 h 4388853"/>
                <a:gd name="connsiteX3" fmla="*/ 4343400 w 4410076"/>
                <a:gd name="connsiteY3" fmla="*/ 3193968 h 4388853"/>
                <a:gd name="connsiteX4" fmla="*/ 4410075 w 4410076"/>
                <a:gd name="connsiteY4" fmla="*/ 3860717 h 4388853"/>
                <a:gd name="connsiteX5" fmla="*/ 142875 w 4410076"/>
                <a:gd name="connsiteY5" fmla="*/ 3860717 h 4388853"/>
                <a:gd name="connsiteX6" fmla="*/ 209550 w 4410076"/>
                <a:gd name="connsiteY6" fmla="*/ 3193967 h 4388853"/>
                <a:gd name="connsiteX0" fmla="*/ 209550 w 4410076"/>
                <a:gd name="connsiteY0" fmla="*/ 3193967 h 4415590"/>
                <a:gd name="connsiteX1" fmla="*/ 0 w 4410076"/>
                <a:gd name="connsiteY1" fmla="*/ 193592 h 4415590"/>
                <a:gd name="connsiteX2" fmla="*/ 4410076 w 4410076"/>
                <a:gd name="connsiteY2" fmla="*/ 117393 h 4415590"/>
                <a:gd name="connsiteX3" fmla="*/ 4343400 w 4410076"/>
                <a:gd name="connsiteY3" fmla="*/ 3193968 h 4415590"/>
                <a:gd name="connsiteX4" fmla="*/ 4410075 w 4410076"/>
                <a:gd name="connsiteY4" fmla="*/ 3860717 h 4415590"/>
                <a:gd name="connsiteX5" fmla="*/ 142875 w 4410076"/>
                <a:gd name="connsiteY5" fmla="*/ 3860717 h 4415590"/>
                <a:gd name="connsiteX6" fmla="*/ 209550 w 4410076"/>
                <a:gd name="connsiteY6" fmla="*/ 3193967 h 4415590"/>
                <a:gd name="connsiteX0" fmla="*/ 209550 w 4410076"/>
                <a:gd name="connsiteY0" fmla="*/ 3193967 h 4460250"/>
                <a:gd name="connsiteX1" fmla="*/ 0 w 4410076"/>
                <a:gd name="connsiteY1" fmla="*/ 193592 h 4460250"/>
                <a:gd name="connsiteX2" fmla="*/ 4410076 w 4410076"/>
                <a:gd name="connsiteY2" fmla="*/ 117393 h 4460250"/>
                <a:gd name="connsiteX3" fmla="*/ 4343400 w 4410076"/>
                <a:gd name="connsiteY3" fmla="*/ 3193968 h 4460250"/>
                <a:gd name="connsiteX4" fmla="*/ 4410075 w 4410076"/>
                <a:gd name="connsiteY4" fmla="*/ 3860717 h 4460250"/>
                <a:gd name="connsiteX5" fmla="*/ 142875 w 4410076"/>
                <a:gd name="connsiteY5" fmla="*/ 3860717 h 4460250"/>
                <a:gd name="connsiteX6" fmla="*/ 209550 w 4410076"/>
                <a:gd name="connsiteY6" fmla="*/ 3193967 h 4460250"/>
                <a:gd name="connsiteX0" fmla="*/ 854075 w 5121276"/>
                <a:gd name="connsiteY0" fmla="*/ 3860717 h 4460250"/>
                <a:gd name="connsiteX1" fmla="*/ 711200 w 5121276"/>
                <a:gd name="connsiteY1" fmla="*/ 193592 h 4460250"/>
                <a:gd name="connsiteX2" fmla="*/ 5121276 w 5121276"/>
                <a:gd name="connsiteY2" fmla="*/ 117393 h 4460250"/>
                <a:gd name="connsiteX3" fmla="*/ 5054600 w 5121276"/>
                <a:gd name="connsiteY3" fmla="*/ 3193968 h 4460250"/>
                <a:gd name="connsiteX4" fmla="*/ 5121275 w 5121276"/>
                <a:gd name="connsiteY4" fmla="*/ 3860717 h 4460250"/>
                <a:gd name="connsiteX5" fmla="*/ 854075 w 5121276"/>
                <a:gd name="connsiteY5" fmla="*/ 3860717 h 4460250"/>
                <a:gd name="connsiteX0" fmla="*/ 854075 w 5856289"/>
                <a:gd name="connsiteY0" fmla="*/ 3860717 h 4460250"/>
                <a:gd name="connsiteX1" fmla="*/ 711200 w 5856289"/>
                <a:gd name="connsiteY1" fmla="*/ 193592 h 4460250"/>
                <a:gd name="connsiteX2" fmla="*/ 5121276 w 5856289"/>
                <a:gd name="connsiteY2" fmla="*/ 117393 h 4460250"/>
                <a:gd name="connsiteX3" fmla="*/ 5121275 w 5856289"/>
                <a:gd name="connsiteY3" fmla="*/ 3860717 h 4460250"/>
                <a:gd name="connsiteX4" fmla="*/ 854075 w 5856289"/>
                <a:gd name="connsiteY4" fmla="*/ 3860717 h 4460250"/>
                <a:gd name="connsiteX0" fmla="*/ 854075 w 5832475"/>
                <a:gd name="connsiteY0" fmla="*/ 3860717 h 4460250"/>
                <a:gd name="connsiteX1" fmla="*/ 711200 w 5832475"/>
                <a:gd name="connsiteY1" fmla="*/ 193592 h 4460250"/>
                <a:gd name="connsiteX2" fmla="*/ 5121276 w 5832475"/>
                <a:gd name="connsiteY2" fmla="*/ 117393 h 4460250"/>
                <a:gd name="connsiteX3" fmla="*/ 5121275 w 5832475"/>
                <a:gd name="connsiteY3" fmla="*/ 3860717 h 4460250"/>
                <a:gd name="connsiteX4" fmla="*/ 854075 w 5832475"/>
                <a:gd name="connsiteY4" fmla="*/ 3860717 h 4460250"/>
                <a:gd name="connsiteX0" fmla="*/ 854075 w 5129671"/>
                <a:gd name="connsiteY0" fmla="*/ 3860717 h 4460250"/>
                <a:gd name="connsiteX1" fmla="*/ 711200 w 5129671"/>
                <a:gd name="connsiteY1" fmla="*/ 193592 h 4460250"/>
                <a:gd name="connsiteX2" fmla="*/ 5121276 w 5129671"/>
                <a:gd name="connsiteY2" fmla="*/ 117393 h 4460250"/>
                <a:gd name="connsiteX3" fmla="*/ 5121275 w 5129671"/>
                <a:gd name="connsiteY3" fmla="*/ 3860717 h 4460250"/>
                <a:gd name="connsiteX4" fmla="*/ 854075 w 5129671"/>
                <a:gd name="connsiteY4" fmla="*/ 3860717 h 4460250"/>
                <a:gd name="connsiteX0" fmla="*/ 854075 w 5129671"/>
                <a:gd name="connsiteY0" fmla="*/ 3860717 h 4460250"/>
                <a:gd name="connsiteX1" fmla="*/ 711200 w 5129671"/>
                <a:gd name="connsiteY1" fmla="*/ 193592 h 4460250"/>
                <a:gd name="connsiteX2" fmla="*/ 5121276 w 5129671"/>
                <a:gd name="connsiteY2" fmla="*/ 117393 h 4460250"/>
                <a:gd name="connsiteX3" fmla="*/ 5121275 w 5129671"/>
                <a:gd name="connsiteY3" fmla="*/ 3860717 h 4460250"/>
                <a:gd name="connsiteX4" fmla="*/ 854075 w 5129671"/>
                <a:gd name="connsiteY4" fmla="*/ 3860717 h 4460250"/>
                <a:gd name="connsiteX0" fmla="*/ 854075 w 5121276"/>
                <a:gd name="connsiteY0" fmla="*/ 3860717 h 4460250"/>
                <a:gd name="connsiteX1" fmla="*/ 711200 w 5121276"/>
                <a:gd name="connsiteY1" fmla="*/ 193592 h 4460250"/>
                <a:gd name="connsiteX2" fmla="*/ 5121276 w 5121276"/>
                <a:gd name="connsiteY2" fmla="*/ 117393 h 4460250"/>
                <a:gd name="connsiteX3" fmla="*/ 5121275 w 5121276"/>
                <a:gd name="connsiteY3" fmla="*/ 3860717 h 4460250"/>
                <a:gd name="connsiteX4" fmla="*/ 854075 w 5121276"/>
                <a:gd name="connsiteY4" fmla="*/ 3860717 h 4460250"/>
                <a:gd name="connsiteX0" fmla="*/ 735013 w 5002214"/>
                <a:gd name="connsiteY0" fmla="*/ 3860717 h 4460250"/>
                <a:gd name="connsiteX1" fmla="*/ 592138 w 5002214"/>
                <a:gd name="connsiteY1" fmla="*/ 193592 h 4460250"/>
                <a:gd name="connsiteX2" fmla="*/ 5002214 w 5002214"/>
                <a:gd name="connsiteY2" fmla="*/ 117393 h 4460250"/>
                <a:gd name="connsiteX3" fmla="*/ 5002213 w 5002214"/>
                <a:gd name="connsiteY3" fmla="*/ 3860717 h 4460250"/>
                <a:gd name="connsiteX4" fmla="*/ 735013 w 5002214"/>
                <a:gd name="connsiteY4" fmla="*/ 3860717 h 4460250"/>
                <a:gd name="connsiteX0" fmla="*/ 142875 w 4410076"/>
                <a:gd name="connsiteY0" fmla="*/ 3860717 h 4460250"/>
                <a:gd name="connsiteX1" fmla="*/ 0 w 4410076"/>
                <a:gd name="connsiteY1" fmla="*/ 193592 h 4460250"/>
                <a:gd name="connsiteX2" fmla="*/ 4410076 w 4410076"/>
                <a:gd name="connsiteY2" fmla="*/ 117393 h 4460250"/>
                <a:gd name="connsiteX3" fmla="*/ 4410075 w 4410076"/>
                <a:gd name="connsiteY3" fmla="*/ 3860717 h 4460250"/>
                <a:gd name="connsiteX4" fmla="*/ 142875 w 4410076"/>
                <a:gd name="connsiteY4" fmla="*/ 3860717 h 4460250"/>
                <a:gd name="connsiteX0" fmla="*/ 4410076 w 4501516"/>
                <a:gd name="connsiteY0" fmla="*/ 117393 h 4460250"/>
                <a:gd name="connsiteX1" fmla="*/ 4410075 w 4501516"/>
                <a:gd name="connsiteY1" fmla="*/ 3860717 h 4460250"/>
                <a:gd name="connsiteX2" fmla="*/ 142875 w 4501516"/>
                <a:gd name="connsiteY2" fmla="*/ 3860717 h 4460250"/>
                <a:gd name="connsiteX3" fmla="*/ 0 w 4501516"/>
                <a:gd name="connsiteY3" fmla="*/ 193592 h 4460250"/>
                <a:gd name="connsiteX4" fmla="*/ 4501516 w 4501516"/>
                <a:gd name="connsiteY4" fmla="*/ 208833 h 4460250"/>
                <a:gd name="connsiteX0" fmla="*/ 4410076 w 4410076"/>
                <a:gd name="connsiteY0" fmla="*/ 0 h 4342857"/>
                <a:gd name="connsiteX1" fmla="*/ 4410075 w 4410076"/>
                <a:gd name="connsiteY1" fmla="*/ 3743324 h 4342857"/>
                <a:gd name="connsiteX2" fmla="*/ 142875 w 4410076"/>
                <a:gd name="connsiteY2" fmla="*/ 3743324 h 4342857"/>
                <a:gd name="connsiteX3" fmla="*/ 0 w 4410076"/>
                <a:gd name="connsiteY3" fmla="*/ 76199 h 4342857"/>
                <a:gd name="connsiteX0" fmla="*/ 4410076 w 5106984"/>
                <a:gd name="connsiteY0" fmla="*/ 0 h 4342857"/>
                <a:gd name="connsiteX1" fmla="*/ 4324329 w 5106984"/>
                <a:gd name="connsiteY1" fmla="*/ 3000496 h 4342857"/>
                <a:gd name="connsiteX2" fmla="*/ 4410075 w 5106984"/>
                <a:gd name="connsiteY2" fmla="*/ 3743324 h 4342857"/>
                <a:gd name="connsiteX3" fmla="*/ 142875 w 5106984"/>
                <a:gd name="connsiteY3" fmla="*/ 3743324 h 4342857"/>
                <a:gd name="connsiteX4" fmla="*/ 0 w 5106984"/>
                <a:gd name="connsiteY4" fmla="*/ 76199 h 4342857"/>
                <a:gd name="connsiteX0" fmla="*/ 4971411 w 5668319"/>
                <a:gd name="connsiteY0" fmla="*/ 0 h 4342857"/>
                <a:gd name="connsiteX1" fmla="*/ 4885664 w 5668319"/>
                <a:gd name="connsiteY1" fmla="*/ 3000496 h 4342857"/>
                <a:gd name="connsiteX2" fmla="*/ 4971410 w 5668319"/>
                <a:gd name="connsiteY2" fmla="*/ 3743324 h 4342857"/>
                <a:gd name="connsiteX3" fmla="*/ 704210 w 5668319"/>
                <a:gd name="connsiteY3" fmla="*/ 3743324 h 4342857"/>
                <a:gd name="connsiteX4" fmla="*/ 746151 w 5668319"/>
                <a:gd name="connsiteY4" fmla="*/ 3037566 h 4342857"/>
                <a:gd name="connsiteX5" fmla="*/ 561335 w 5668319"/>
                <a:gd name="connsiteY5" fmla="*/ 76199 h 4342857"/>
                <a:gd name="connsiteX0" fmla="*/ 4971411 w 5668319"/>
                <a:gd name="connsiteY0" fmla="*/ 0 h 4342857"/>
                <a:gd name="connsiteX1" fmla="*/ 4885664 w 5668319"/>
                <a:gd name="connsiteY1" fmla="*/ 3000496 h 4342857"/>
                <a:gd name="connsiteX2" fmla="*/ 4971410 w 5668319"/>
                <a:gd name="connsiteY2" fmla="*/ 3743324 h 4342857"/>
                <a:gd name="connsiteX3" fmla="*/ 704210 w 5668319"/>
                <a:gd name="connsiteY3" fmla="*/ 3743324 h 4342857"/>
                <a:gd name="connsiteX4" fmla="*/ 746151 w 5668319"/>
                <a:gd name="connsiteY4" fmla="*/ 3037566 h 4342857"/>
                <a:gd name="connsiteX0" fmla="*/ 4885664 w 5668319"/>
                <a:gd name="connsiteY0" fmla="*/ 0 h 1342361"/>
                <a:gd name="connsiteX1" fmla="*/ 4971410 w 5668319"/>
                <a:gd name="connsiteY1" fmla="*/ 742828 h 1342361"/>
                <a:gd name="connsiteX2" fmla="*/ 704210 w 5668319"/>
                <a:gd name="connsiteY2" fmla="*/ 742828 h 1342361"/>
                <a:gd name="connsiteX3" fmla="*/ 746151 w 5668319"/>
                <a:gd name="connsiteY3" fmla="*/ 37070 h 1342361"/>
                <a:gd name="connsiteX0" fmla="*/ 4885664 w 5668319"/>
                <a:gd name="connsiteY0" fmla="*/ 0 h 1342361"/>
                <a:gd name="connsiteX1" fmla="*/ 4971410 w 5668319"/>
                <a:gd name="connsiteY1" fmla="*/ 742828 h 1342361"/>
                <a:gd name="connsiteX2" fmla="*/ 704210 w 5668319"/>
                <a:gd name="connsiteY2" fmla="*/ 742828 h 1342361"/>
                <a:gd name="connsiteX3" fmla="*/ 746151 w 5668319"/>
                <a:gd name="connsiteY3" fmla="*/ 37070 h 1342361"/>
                <a:gd name="connsiteX4" fmla="*/ 4885664 w 5668319"/>
                <a:gd name="connsiteY4" fmla="*/ 0 h 1342361"/>
                <a:gd name="connsiteX0" fmla="*/ 4186713 w 4969368"/>
                <a:gd name="connsiteY0" fmla="*/ 0 h 1342361"/>
                <a:gd name="connsiteX1" fmla="*/ 4272459 w 4969368"/>
                <a:gd name="connsiteY1" fmla="*/ 742828 h 1342361"/>
                <a:gd name="connsiteX2" fmla="*/ 5259 w 4969368"/>
                <a:gd name="connsiteY2" fmla="*/ 742828 h 1342361"/>
                <a:gd name="connsiteX3" fmla="*/ 47200 w 4969368"/>
                <a:gd name="connsiteY3" fmla="*/ 37070 h 1342361"/>
                <a:gd name="connsiteX4" fmla="*/ 4186713 w 4969368"/>
                <a:gd name="connsiteY4" fmla="*/ 0 h 1342361"/>
                <a:gd name="connsiteX0" fmla="*/ 4186713 w 4969368"/>
                <a:gd name="connsiteY0" fmla="*/ 0 h 1342361"/>
                <a:gd name="connsiteX1" fmla="*/ 4272459 w 4969368"/>
                <a:gd name="connsiteY1" fmla="*/ 742828 h 1342361"/>
                <a:gd name="connsiteX2" fmla="*/ 5259 w 4969368"/>
                <a:gd name="connsiteY2" fmla="*/ 742828 h 1342361"/>
                <a:gd name="connsiteX3" fmla="*/ 47200 w 4969368"/>
                <a:gd name="connsiteY3" fmla="*/ 37070 h 1342361"/>
                <a:gd name="connsiteX4" fmla="*/ 4186713 w 4969368"/>
                <a:gd name="connsiteY4" fmla="*/ 0 h 1342361"/>
                <a:gd name="connsiteX0" fmla="*/ 4181454 w 4964109"/>
                <a:gd name="connsiteY0" fmla="*/ 0 h 1342361"/>
                <a:gd name="connsiteX1" fmla="*/ 4267200 w 4964109"/>
                <a:gd name="connsiteY1" fmla="*/ 742828 h 1342361"/>
                <a:gd name="connsiteX2" fmla="*/ 0 w 4964109"/>
                <a:gd name="connsiteY2" fmla="*/ 742828 h 1342361"/>
                <a:gd name="connsiteX3" fmla="*/ 41941 w 4964109"/>
                <a:gd name="connsiteY3" fmla="*/ 37070 h 1342361"/>
                <a:gd name="connsiteX4" fmla="*/ 4181454 w 4964109"/>
                <a:gd name="connsiteY4" fmla="*/ 0 h 1342361"/>
                <a:gd name="connsiteX0" fmla="*/ 4181454 w 4964109"/>
                <a:gd name="connsiteY0" fmla="*/ 0 h 1342361"/>
                <a:gd name="connsiteX1" fmla="*/ 4267200 w 4964109"/>
                <a:gd name="connsiteY1" fmla="*/ 742828 h 1342361"/>
                <a:gd name="connsiteX2" fmla="*/ 0 w 4964109"/>
                <a:gd name="connsiteY2" fmla="*/ 742828 h 1342361"/>
                <a:gd name="connsiteX3" fmla="*/ 41941 w 4964109"/>
                <a:gd name="connsiteY3" fmla="*/ 37070 h 1342361"/>
                <a:gd name="connsiteX4" fmla="*/ 4181454 w 4964109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8602 w 4267200"/>
                <a:gd name="connsiteY3" fmla="*/ 39656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53616 w 4267200"/>
                <a:gd name="connsiteY3" fmla="*/ 54697 h 1342361"/>
                <a:gd name="connsiteX4" fmla="*/ 4181454 w 4267200"/>
                <a:gd name="connsiteY4" fmla="*/ 0 h 1342361"/>
                <a:gd name="connsiteX0" fmla="*/ 4176440 w 4267200"/>
                <a:gd name="connsiteY0" fmla="*/ 0 h 1332332"/>
                <a:gd name="connsiteX1" fmla="*/ 4267200 w 4267200"/>
                <a:gd name="connsiteY1" fmla="*/ 732799 h 1332332"/>
                <a:gd name="connsiteX2" fmla="*/ 0 w 4267200"/>
                <a:gd name="connsiteY2" fmla="*/ 732799 h 1332332"/>
                <a:gd name="connsiteX3" fmla="*/ 53616 w 4267200"/>
                <a:gd name="connsiteY3" fmla="*/ 44668 h 1332332"/>
                <a:gd name="connsiteX4" fmla="*/ 4176440 w 4267200"/>
                <a:gd name="connsiteY4" fmla="*/ 0 h 1332332"/>
                <a:gd name="connsiteX0" fmla="*/ 4176440 w 4267200"/>
                <a:gd name="connsiteY0" fmla="*/ 0 h 1332332"/>
                <a:gd name="connsiteX1" fmla="*/ 4267200 w 4267200"/>
                <a:gd name="connsiteY1" fmla="*/ 732799 h 1332332"/>
                <a:gd name="connsiteX2" fmla="*/ 0 w 4267200"/>
                <a:gd name="connsiteY2" fmla="*/ 732799 h 1332332"/>
                <a:gd name="connsiteX3" fmla="*/ 58630 w 4267200"/>
                <a:gd name="connsiteY3" fmla="*/ 49682 h 1332332"/>
                <a:gd name="connsiteX4" fmla="*/ 4176440 w 4267200"/>
                <a:gd name="connsiteY4" fmla="*/ 0 h 1332332"/>
                <a:gd name="connsiteX0" fmla="*/ 4176440 w 4267200"/>
                <a:gd name="connsiteY0" fmla="*/ 0 h 1332332"/>
                <a:gd name="connsiteX1" fmla="*/ 4267200 w 4267200"/>
                <a:gd name="connsiteY1" fmla="*/ 732799 h 1332332"/>
                <a:gd name="connsiteX2" fmla="*/ 0 w 4267200"/>
                <a:gd name="connsiteY2" fmla="*/ 732799 h 1332332"/>
                <a:gd name="connsiteX3" fmla="*/ 58630 w 4267200"/>
                <a:gd name="connsiteY3" fmla="*/ 49682 h 1332332"/>
                <a:gd name="connsiteX4" fmla="*/ 4176440 w 4267200"/>
                <a:gd name="connsiteY4" fmla="*/ 0 h 1332332"/>
                <a:gd name="connsiteX0" fmla="*/ 4176440 w 4267200"/>
                <a:gd name="connsiteY0" fmla="*/ 0 h 1332332"/>
                <a:gd name="connsiteX1" fmla="*/ 4267200 w 4267200"/>
                <a:gd name="connsiteY1" fmla="*/ 732799 h 1332332"/>
                <a:gd name="connsiteX2" fmla="*/ 0 w 4267200"/>
                <a:gd name="connsiteY2" fmla="*/ 732799 h 1332332"/>
                <a:gd name="connsiteX3" fmla="*/ 58630 w 4267200"/>
                <a:gd name="connsiteY3" fmla="*/ 49682 h 1332332"/>
                <a:gd name="connsiteX4" fmla="*/ 4176440 w 4267200"/>
                <a:gd name="connsiteY4" fmla="*/ 0 h 133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67200" h="1332332">
                  <a:moveTo>
                    <a:pt x="4176440" y="0"/>
                  </a:moveTo>
                  <a:cubicBezTo>
                    <a:pt x="4223069" y="467633"/>
                    <a:pt x="4226066" y="451385"/>
                    <a:pt x="4267200" y="732799"/>
                  </a:cubicBezTo>
                  <a:cubicBezTo>
                    <a:pt x="2801585" y="1332332"/>
                    <a:pt x="1192850" y="1287672"/>
                    <a:pt x="0" y="732799"/>
                  </a:cubicBezTo>
                  <a:cubicBezTo>
                    <a:pt x="11070" y="495822"/>
                    <a:pt x="45011" y="431439"/>
                    <a:pt x="58630" y="49682"/>
                  </a:cubicBezTo>
                  <a:cubicBezTo>
                    <a:pt x="1588262" y="611966"/>
                    <a:pt x="3080822" y="517148"/>
                    <a:pt x="4176440" y="0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20000">
                  <a:schemeClr val="bg1"/>
                </a:gs>
                <a:gs pos="50000">
                  <a:schemeClr val="bg1">
                    <a:lumMod val="65000"/>
                  </a:schemeClr>
                </a:gs>
                <a:gs pos="60000">
                  <a:schemeClr val="bg1">
                    <a:lumMod val="85000"/>
                  </a:schemeClr>
                </a:gs>
                <a:gs pos="7500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907704" y="4299942"/>
            <a:ext cx="576064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1203598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JUST GUESS WHAT ARE IN THERE.</a:t>
            </a:r>
            <a:endParaRPr kumimoji="0" lang="en-US" altLang="ko-KR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37425" y="1635646"/>
            <a:ext cx="1175726" cy="17026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ko-KR" altLang="en-US" sz="13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4691" y="662781"/>
            <a:ext cx="62257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9"/>
          <p:cNvGrpSpPr/>
          <p:nvPr/>
        </p:nvGrpSpPr>
        <p:grpSpPr>
          <a:xfrm>
            <a:off x="2883174" y="1806164"/>
            <a:ext cx="3484227" cy="2501254"/>
            <a:chOff x="468716" y="1252621"/>
            <a:chExt cx="6837694" cy="4908638"/>
          </a:xfrm>
        </p:grpSpPr>
        <p:sp>
          <p:nvSpPr>
            <p:cNvPr id="6" name="자유형 7"/>
            <p:cNvSpPr/>
            <p:nvPr/>
          </p:nvSpPr>
          <p:spPr>
            <a:xfrm>
              <a:off x="562895" y="3574456"/>
              <a:ext cx="6743515" cy="2586803"/>
            </a:xfrm>
            <a:custGeom>
              <a:avLst/>
              <a:gdLst>
                <a:gd name="connsiteX0" fmla="*/ 0 w 6525726"/>
                <a:gd name="connsiteY0" fmla="*/ 1012613 h 2025225"/>
                <a:gd name="connsiteX1" fmla="*/ 2295755 w 6525726"/>
                <a:gd name="connsiteY1" fmla="*/ 45506 h 2025225"/>
                <a:gd name="connsiteX2" fmla="*/ 3262865 w 6525726"/>
                <a:gd name="connsiteY2" fmla="*/ 4 h 2025225"/>
                <a:gd name="connsiteX3" fmla="*/ 4229977 w 6525726"/>
                <a:gd name="connsiteY3" fmla="*/ 45507 h 2025225"/>
                <a:gd name="connsiteX4" fmla="*/ 6525727 w 6525726"/>
                <a:gd name="connsiteY4" fmla="*/ 1012623 h 2025225"/>
                <a:gd name="connsiteX5" fmla="*/ 4229974 w 6525726"/>
                <a:gd name="connsiteY5" fmla="*/ 1979733 h 2025225"/>
                <a:gd name="connsiteX6" fmla="*/ 3262864 w 6525726"/>
                <a:gd name="connsiteY6" fmla="*/ 2025236 h 2025225"/>
                <a:gd name="connsiteX7" fmla="*/ 2295753 w 6525726"/>
                <a:gd name="connsiteY7" fmla="*/ 1979733 h 2025225"/>
                <a:gd name="connsiteX8" fmla="*/ 2 w 6525726"/>
                <a:gd name="connsiteY8" fmla="*/ 1012619 h 2025225"/>
                <a:gd name="connsiteX9" fmla="*/ 0 w 6525726"/>
                <a:gd name="connsiteY9" fmla="*/ 1012613 h 2025225"/>
                <a:gd name="connsiteX0" fmla="*/ 3 w 6525738"/>
                <a:gd name="connsiteY0" fmla="*/ 1012609 h 2025232"/>
                <a:gd name="connsiteX1" fmla="*/ 2295758 w 6525738"/>
                <a:gd name="connsiteY1" fmla="*/ 45502 h 2025232"/>
                <a:gd name="connsiteX2" fmla="*/ 3262868 w 6525738"/>
                <a:gd name="connsiteY2" fmla="*/ 0 h 2025232"/>
                <a:gd name="connsiteX3" fmla="*/ 4229980 w 6525738"/>
                <a:gd name="connsiteY3" fmla="*/ 45503 h 2025232"/>
                <a:gd name="connsiteX4" fmla="*/ 6525730 w 6525738"/>
                <a:gd name="connsiteY4" fmla="*/ 1012619 h 2025232"/>
                <a:gd name="connsiteX5" fmla="*/ 4229977 w 6525738"/>
                <a:gd name="connsiteY5" fmla="*/ 1979729 h 2025232"/>
                <a:gd name="connsiteX6" fmla="*/ 3262867 w 6525738"/>
                <a:gd name="connsiteY6" fmla="*/ 2025232 h 2025232"/>
                <a:gd name="connsiteX7" fmla="*/ 2295756 w 6525738"/>
                <a:gd name="connsiteY7" fmla="*/ 1979729 h 2025232"/>
                <a:gd name="connsiteX8" fmla="*/ 5 w 6525738"/>
                <a:gd name="connsiteY8" fmla="*/ 1012615 h 2025232"/>
                <a:gd name="connsiteX9" fmla="*/ 3 w 6525738"/>
                <a:gd name="connsiteY9" fmla="*/ 1012609 h 2025232"/>
                <a:gd name="connsiteX0" fmla="*/ 3 w 6525738"/>
                <a:gd name="connsiteY0" fmla="*/ 1012609 h 2140915"/>
                <a:gd name="connsiteX1" fmla="*/ 2295758 w 6525738"/>
                <a:gd name="connsiteY1" fmla="*/ 45502 h 2140915"/>
                <a:gd name="connsiteX2" fmla="*/ 3262868 w 6525738"/>
                <a:gd name="connsiteY2" fmla="*/ 0 h 2140915"/>
                <a:gd name="connsiteX3" fmla="*/ 4229980 w 6525738"/>
                <a:gd name="connsiteY3" fmla="*/ 45503 h 2140915"/>
                <a:gd name="connsiteX4" fmla="*/ 6525730 w 6525738"/>
                <a:gd name="connsiteY4" fmla="*/ 1012619 h 2140915"/>
                <a:gd name="connsiteX5" fmla="*/ 4229977 w 6525738"/>
                <a:gd name="connsiteY5" fmla="*/ 1979729 h 2140915"/>
                <a:gd name="connsiteX6" fmla="*/ 2295756 w 6525738"/>
                <a:gd name="connsiteY6" fmla="*/ 1979729 h 2140915"/>
                <a:gd name="connsiteX7" fmla="*/ 5 w 6525738"/>
                <a:gd name="connsiteY7" fmla="*/ 1012615 h 2140915"/>
                <a:gd name="connsiteX8" fmla="*/ 3 w 6525738"/>
                <a:gd name="connsiteY8" fmla="*/ 1012609 h 2140915"/>
                <a:gd name="connsiteX0" fmla="*/ 0 w 6525735"/>
                <a:gd name="connsiteY0" fmla="*/ 1012609 h 1979729"/>
                <a:gd name="connsiteX1" fmla="*/ 2295755 w 6525735"/>
                <a:gd name="connsiteY1" fmla="*/ 45502 h 1979729"/>
                <a:gd name="connsiteX2" fmla="*/ 3262865 w 6525735"/>
                <a:gd name="connsiteY2" fmla="*/ 0 h 1979729"/>
                <a:gd name="connsiteX3" fmla="*/ 4229977 w 6525735"/>
                <a:gd name="connsiteY3" fmla="*/ 45503 h 1979729"/>
                <a:gd name="connsiteX4" fmla="*/ 6525727 w 6525735"/>
                <a:gd name="connsiteY4" fmla="*/ 1012619 h 1979729"/>
                <a:gd name="connsiteX5" fmla="*/ 4229974 w 6525735"/>
                <a:gd name="connsiteY5" fmla="*/ 1979729 h 1979729"/>
                <a:gd name="connsiteX6" fmla="*/ 2 w 6525735"/>
                <a:gd name="connsiteY6" fmla="*/ 1012615 h 1979729"/>
                <a:gd name="connsiteX7" fmla="*/ 0 w 6525735"/>
                <a:gd name="connsiteY7" fmla="*/ 1012609 h 1979729"/>
                <a:gd name="connsiteX0" fmla="*/ 0 w 6525735"/>
                <a:gd name="connsiteY0" fmla="*/ 1012609 h 1173804"/>
                <a:gd name="connsiteX1" fmla="*/ 2295755 w 6525735"/>
                <a:gd name="connsiteY1" fmla="*/ 45502 h 1173804"/>
                <a:gd name="connsiteX2" fmla="*/ 3262865 w 6525735"/>
                <a:gd name="connsiteY2" fmla="*/ 0 h 1173804"/>
                <a:gd name="connsiteX3" fmla="*/ 4229977 w 6525735"/>
                <a:gd name="connsiteY3" fmla="*/ 45503 h 1173804"/>
                <a:gd name="connsiteX4" fmla="*/ 6525727 w 6525735"/>
                <a:gd name="connsiteY4" fmla="*/ 1012619 h 1173804"/>
                <a:gd name="connsiteX5" fmla="*/ 2 w 6525735"/>
                <a:gd name="connsiteY5" fmla="*/ 1012615 h 1173804"/>
                <a:gd name="connsiteX6" fmla="*/ 0 w 6525735"/>
                <a:gd name="connsiteY6" fmla="*/ 1012609 h 1173804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0 w 6525735"/>
                <a:gd name="connsiteY6" fmla="*/ 1012609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91440 w 6525735"/>
                <a:gd name="connsiteY6" fmla="*/ 1104049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0 w 6525735"/>
                <a:gd name="connsiteY6" fmla="*/ 1012609 h 2712475"/>
                <a:gd name="connsiteX0" fmla="*/ 225466 w 6751201"/>
                <a:gd name="connsiteY0" fmla="*/ 1012609 h 2712475"/>
                <a:gd name="connsiteX1" fmla="*/ 2521221 w 6751201"/>
                <a:gd name="connsiteY1" fmla="*/ 45502 h 2712475"/>
                <a:gd name="connsiteX2" fmla="*/ 3488331 w 6751201"/>
                <a:gd name="connsiteY2" fmla="*/ 0 h 2712475"/>
                <a:gd name="connsiteX3" fmla="*/ 4455443 w 6751201"/>
                <a:gd name="connsiteY3" fmla="*/ 45503 h 2712475"/>
                <a:gd name="connsiteX4" fmla="*/ 6751193 w 6751201"/>
                <a:gd name="connsiteY4" fmla="*/ 1012619 h 2712475"/>
                <a:gd name="connsiteX5" fmla="*/ 225468 w 6751201"/>
                <a:gd name="connsiteY5" fmla="*/ 1012615 h 2712475"/>
                <a:gd name="connsiteX6" fmla="*/ 225466 w 6751201"/>
                <a:gd name="connsiteY6" fmla="*/ 1012609 h 2712475"/>
                <a:gd name="connsiteX0" fmla="*/ 704995 w 7230728"/>
                <a:gd name="connsiteY0" fmla="*/ 1135882 h 2835742"/>
                <a:gd name="connsiteX1" fmla="*/ 3000748 w 7230728"/>
                <a:gd name="connsiteY1" fmla="*/ 168769 h 2835742"/>
                <a:gd name="connsiteX2" fmla="*/ 3967858 w 7230728"/>
                <a:gd name="connsiteY2" fmla="*/ 123267 h 2835742"/>
                <a:gd name="connsiteX3" fmla="*/ 4934970 w 7230728"/>
                <a:gd name="connsiteY3" fmla="*/ 168770 h 2835742"/>
                <a:gd name="connsiteX4" fmla="*/ 7230720 w 7230728"/>
                <a:gd name="connsiteY4" fmla="*/ 1135886 h 2835742"/>
                <a:gd name="connsiteX5" fmla="*/ 704995 w 7230728"/>
                <a:gd name="connsiteY5" fmla="*/ 1135882 h 2835742"/>
                <a:gd name="connsiteX0" fmla="*/ 225468 w 6751201"/>
                <a:gd name="connsiteY0" fmla="*/ 1135882 h 2835742"/>
                <a:gd name="connsiteX1" fmla="*/ 2521221 w 6751201"/>
                <a:gd name="connsiteY1" fmla="*/ 168769 h 2835742"/>
                <a:gd name="connsiteX2" fmla="*/ 3488331 w 6751201"/>
                <a:gd name="connsiteY2" fmla="*/ 123267 h 2835742"/>
                <a:gd name="connsiteX3" fmla="*/ 4455443 w 6751201"/>
                <a:gd name="connsiteY3" fmla="*/ 168770 h 2835742"/>
                <a:gd name="connsiteX4" fmla="*/ 6751193 w 6751201"/>
                <a:gd name="connsiteY4" fmla="*/ 1135886 h 2835742"/>
                <a:gd name="connsiteX5" fmla="*/ 225468 w 6751201"/>
                <a:gd name="connsiteY5" fmla="*/ 1135882 h 2835742"/>
                <a:gd name="connsiteX0" fmla="*/ 543810 w 7069543"/>
                <a:gd name="connsiteY0" fmla="*/ 1012615 h 2712475"/>
                <a:gd name="connsiteX1" fmla="*/ 3806673 w 7069543"/>
                <a:gd name="connsiteY1" fmla="*/ 0 h 2712475"/>
                <a:gd name="connsiteX2" fmla="*/ 4773785 w 7069543"/>
                <a:gd name="connsiteY2" fmla="*/ 45503 h 2712475"/>
                <a:gd name="connsiteX3" fmla="*/ 7069535 w 7069543"/>
                <a:gd name="connsiteY3" fmla="*/ 1012619 h 2712475"/>
                <a:gd name="connsiteX4" fmla="*/ 543810 w 7069543"/>
                <a:gd name="connsiteY4" fmla="*/ 1012615 h 2712475"/>
                <a:gd name="connsiteX0" fmla="*/ 382625 w 6908358"/>
                <a:gd name="connsiteY0" fmla="*/ 967113 h 2666973"/>
                <a:gd name="connsiteX1" fmla="*/ 4612600 w 6908358"/>
                <a:gd name="connsiteY1" fmla="*/ 1 h 2666973"/>
                <a:gd name="connsiteX2" fmla="*/ 6908350 w 6908358"/>
                <a:gd name="connsiteY2" fmla="*/ 967117 h 2666973"/>
                <a:gd name="connsiteX3" fmla="*/ 382625 w 6908358"/>
                <a:gd name="connsiteY3" fmla="*/ 967113 h 2666973"/>
                <a:gd name="connsiteX0" fmla="*/ 225468 w 6751193"/>
                <a:gd name="connsiteY0" fmla="*/ 0 h 1699860"/>
                <a:gd name="connsiteX1" fmla="*/ 6751193 w 6751193"/>
                <a:gd name="connsiteY1" fmla="*/ 4 h 1699860"/>
                <a:gd name="connsiteX2" fmla="*/ 225468 w 6751193"/>
                <a:gd name="connsiteY2" fmla="*/ 0 h 1699860"/>
                <a:gd name="connsiteX0" fmla="*/ 534730 w 7613346"/>
                <a:gd name="connsiteY0" fmla="*/ 0 h 1027235"/>
                <a:gd name="connsiteX1" fmla="*/ 7060455 w 7613346"/>
                <a:gd name="connsiteY1" fmla="*/ 4 h 1027235"/>
                <a:gd name="connsiteX2" fmla="*/ 3852073 w 7613346"/>
                <a:gd name="connsiteY2" fmla="*/ 1027234 h 1027235"/>
                <a:gd name="connsiteX3" fmla="*/ 534730 w 7613346"/>
                <a:gd name="connsiteY3" fmla="*/ 0 h 1027235"/>
                <a:gd name="connsiteX0" fmla="*/ 534730 w 7613346"/>
                <a:gd name="connsiteY0" fmla="*/ 1643213 h 2670448"/>
                <a:gd name="connsiteX1" fmla="*/ 7060455 w 7613346"/>
                <a:gd name="connsiteY1" fmla="*/ 1643217 h 2670448"/>
                <a:gd name="connsiteX2" fmla="*/ 3852073 w 7613346"/>
                <a:gd name="connsiteY2" fmla="*/ 2670447 h 2670448"/>
                <a:gd name="connsiteX3" fmla="*/ 534730 w 7613346"/>
                <a:gd name="connsiteY3" fmla="*/ 1643213 h 2670448"/>
                <a:gd name="connsiteX0" fmla="*/ 534730 w 7613346"/>
                <a:gd name="connsiteY0" fmla="*/ 1643213 h 2670448"/>
                <a:gd name="connsiteX1" fmla="*/ 7060455 w 7613346"/>
                <a:gd name="connsiteY1" fmla="*/ 1643217 h 2670448"/>
                <a:gd name="connsiteX2" fmla="*/ 3852073 w 7613346"/>
                <a:gd name="connsiteY2" fmla="*/ 2670447 h 2670448"/>
                <a:gd name="connsiteX3" fmla="*/ 534730 w 7613346"/>
                <a:gd name="connsiteY3" fmla="*/ 1643213 h 2670448"/>
                <a:gd name="connsiteX0" fmla="*/ 534730 w 7613346"/>
                <a:gd name="connsiteY0" fmla="*/ 1384893 h 2412128"/>
                <a:gd name="connsiteX1" fmla="*/ 7060455 w 7613346"/>
                <a:gd name="connsiteY1" fmla="*/ 1384897 h 2412128"/>
                <a:gd name="connsiteX2" fmla="*/ 3852073 w 7613346"/>
                <a:gd name="connsiteY2" fmla="*/ 2412127 h 2412128"/>
                <a:gd name="connsiteX3" fmla="*/ 534730 w 7613346"/>
                <a:gd name="connsiteY3" fmla="*/ 1384893 h 2412128"/>
                <a:gd name="connsiteX0" fmla="*/ 534730 w 7613346"/>
                <a:gd name="connsiteY0" fmla="*/ 1384893 h 2412128"/>
                <a:gd name="connsiteX1" fmla="*/ 7060455 w 7613346"/>
                <a:gd name="connsiteY1" fmla="*/ 1384897 h 2412128"/>
                <a:gd name="connsiteX2" fmla="*/ 3852073 w 7613346"/>
                <a:gd name="connsiteY2" fmla="*/ 2412127 h 2412128"/>
                <a:gd name="connsiteX3" fmla="*/ 534730 w 7613346"/>
                <a:gd name="connsiteY3" fmla="*/ 1384893 h 2412128"/>
                <a:gd name="connsiteX0" fmla="*/ 534730 w 7060455"/>
                <a:gd name="connsiteY0" fmla="*/ 1384893 h 2412128"/>
                <a:gd name="connsiteX1" fmla="*/ 7060455 w 7060455"/>
                <a:gd name="connsiteY1" fmla="*/ 1384897 h 2412128"/>
                <a:gd name="connsiteX2" fmla="*/ 3852073 w 7060455"/>
                <a:gd name="connsiteY2" fmla="*/ 2412127 h 2412128"/>
                <a:gd name="connsiteX3" fmla="*/ 534730 w 7060455"/>
                <a:gd name="connsiteY3" fmla="*/ 1384893 h 2412128"/>
                <a:gd name="connsiteX0" fmla="*/ 534730 w 7131627"/>
                <a:gd name="connsiteY0" fmla="*/ 1384893 h 2412128"/>
                <a:gd name="connsiteX1" fmla="*/ 7060455 w 7131627"/>
                <a:gd name="connsiteY1" fmla="*/ 1384897 h 2412128"/>
                <a:gd name="connsiteX2" fmla="*/ 3852073 w 7131627"/>
                <a:gd name="connsiteY2" fmla="*/ 2412127 h 2412128"/>
                <a:gd name="connsiteX3" fmla="*/ 534730 w 7131627"/>
                <a:gd name="connsiteY3" fmla="*/ 1384893 h 2412128"/>
                <a:gd name="connsiteX0" fmla="*/ 142844 w 6739741"/>
                <a:gd name="connsiteY0" fmla="*/ 1384893 h 2412128"/>
                <a:gd name="connsiteX1" fmla="*/ 6668569 w 6739741"/>
                <a:gd name="connsiteY1" fmla="*/ 1384897 h 2412128"/>
                <a:gd name="connsiteX2" fmla="*/ 3460187 w 6739741"/>
                <a:gd name="connsiteY2" fmla="*/ 2412127 h 2412128"/>
                <a:gd name="connsiteX3" fmla="*/ 142844 w 6739741"/>
                <a:gd name="connsiteY3" fmla="*/ 1384893 h 2412128"/>
                <a:gd name="connsiteX0" fmla="*/ 142844 w 6739741"/>
                <a:gd name="connsiteY0" fmla="*/ 1384893 h 2307490"/>
                <a:gd name="connsiteX1" fmla="*/ 6668569 w 6739741"/>
                <a:gd name="connsiteY1" fmla="*/ 1384897 h 2307490"/>
                <a:gd name="connsiteX2" fmla="*/ 3428207 w 6739741"/>
                <a:gd name="connsiteY2" fmla="*/ 2307489 h 2307490"/>
                <a:gd name="connsiteX3" fmla="*/ 142844 w 6739741"/>
                <a:gd name="connsiteY3" fmla="*/ 1384893 h 2307490"/>
                <a:gd name="connsiteX0" fmla="*/ 142844 w 6739741"/>
                <a:gd name="connsiteY0" fmla="*/ 1384893 h 2371934"/>
                <a:gd name="connsiteX1" fmla="*/ 6668569 w 6739741"/>
                <a:gd name="connsiteY1" fmla="*/ 1384897 h 2371934"/>
                <a:gd name="connsiteX2" fmla="*/ 3428207 w 6739741"/>
                <a:gd name="connsiteY2" fmla="*/ 2307489 h 2371934"/>
                <a:gd name="connsiteX3" fmla="*/ 142844 w 6739741"/>
                <a:gd name="connsiteY3" fmla="*/ 1384893 h 2371934"/>
                <a:gd name="connsiteX0" fmla="*/ 142844 w 6739741"/>
                <a:gd name="connsiteY0" fmla="*/ 1384893 h 2371934"/>
                <a:gd name="connsiteX1" fmla="*/ 6668569 w 6739741"/>
                <a:gd name="connsiteY1" fmla="*/ 1384897 h 2371934"/>
                <a:gd name="connsiteX2" fmla="*/ 3428207 w 6739741"/>
                <a:gd name="connsiteY2" fmla="*/ 2307489 h 2371934"/>
                <a:gd name="connsiteX3" fmla="*/ 142844 w 6739741"/>
                <a:gd name="connsiteY3" fmla="*/ 1384893 h 2371934"/>
                <a:gd name="connsiteX0" fmla="*/ 142844 w 6739743"/>
                <a:gd name="connsiteY0" fmla="*/ 1384893 h 2586840"/>
                <a:gd name="connsiteX1" fmla="*/ 6668571 w 6739743"/>
                <a:gd name="connsiteY1" fmla="*/ 1599803 h 2586840"/>
                <a:gd name="connsiteX2" fmla="*/ 3428209 w 6739743"/>
                <a:gd name="connsiteY2" fmla="*/ 2522395 h 2586840"/>
                <a:gd name="connsiteX3" fmla="*/ 142844 w 6739743"/>
                <a:gd name="connsiteY3" fmla="*/ 1384893 h 2586840"/>
                <a:gd name="connsiteX0" fmla="*/ 142844 w 6739741"/>
                <a:gd name="connsiteY0" fmla="*/ 1384893 h 2586840"/>
                <a:gd name="connsiteX1" fmla="*/ 6668569 w 6739741"/>
                <a:gd name="connsiteY1" fmla="*/ 1384893 h 2586840"/>
                <a:gd name="connsiteX2" fmla="*/ 3428209 w 6739741"/>
                <a:gd name="connsiteY2" fmla="*/ 2522395 h 2586840"/>
                <a:gd name="connsiteX3" fmla="*/ 142844 w 6739741"/>
                <a:gd name="connsiteY3" fmla="*/ 1384893 h 2586840"/>
                <a:gd name="connsiteX0" fmla="*/ 142844 w 6837694"/>
                <a:gd name="connsiteY0" fmla="*/ 1384893 h 2586840"/>
                <a:gd name="connsiteX1" fmla="*/ 6668569 w 6837694"/>
                <a:gd name="connsiteY1" fmla="*/ 1384893 h 2586840"/>
                <a:gd name="connsiteX2" fmla="*/ 3428209 w 6837694"/>
                <a:gd name="connsiteY2" fmla="*/ 2522395 h 2586840"/>
                <a:gd name="connsiteX3" fmla="*/ 142844 w 6837694"/>
                <a:gd name="connsiteY3" fmla="*/ 1384893 h 2586840"/>
                <a:gd name="connsiteX0" fmla="*/ 0 w 6694850"/>
                <a:gd name="connsiteY0" fmla="*/ 1384893 h 2586840"/>
                <a:gd name="connsiteX1" fmla="*/ 6525725 w 6694850"/>
                <a:gd name="connsiteY1" fmla="*/ 1384893 h 2586840"/>
                <a:gd name="connsiteX2" fmla="*/ 3285365 w 6694850"/>
                <a:gd name="connsiteY2" fmla="*/ 2522395 h 2586840"/>
                <a:gd name="connsiteX3" fmla="*/ 0 w 6694850"/>
                <a:gd name="connsiteY3" fmla="*/ 1384893 h 2586840"/>
                <a:gd name="connsiteX0" fmla="*/ 0 w 6694850"/>
                <a:gd name="connsiteY0" fmla="*/ 1384893 h 2571749"/>
                <a:gd name="connsiteX1" fmla="*/ 6525725 w 6694850"/>
                <a:gd name="connsiteY1" fmla="*/ 1384893 h 2571749"/>
                <a:gd name="connsiteX2" fmla="*/ 3367587 w 6694850"/>
                <a:gd name="connsiteY2" fmla="*/ 2507304 h 2571749"/>
                <a:gd name="connsiteX3" fmla="*/ 0 w 6694850"/>
                <a:gd name="connsiteY3" fmla="*/ 1384893 h 2571749"/>
                <a:gd name="connsiteX0" fmla="*/ 0 w 6694850"/>
                <a:gd name="connsiteY0" fmla="*/ 1384893 h 2571749"/>
                <a:gd name="connsiteX1" fmla="*/ 6525725 w 6694850"/>
                <a:gd name="connsiteY1" fmla="*/ 1384893 h 2571749"/>
                <a:gd name="connsiteX2" fmla="*/ 3367587 w 6694850"/>
                <a:gd name="connsiteY2" fmla="*/ 2507304 h 2571749"/>
                <a:gd name="connsiteX3" fmla="*/ 0 w 6694850"/>
                <a:gd name="connsiteY3" fmla="*/ 1384893 h 2571749"/>
                <a:gd name="connsiteX0" fmla="*/ 0 w 6694850"/>
                <a:gd name="connsiteY0" fmla="*/ 1384893 h 2571749"/>
                <a:gd name="connsiteX1" fmla="*/ 6525725 w 6694850"/>
                <a:gd name="connsiteY1" fmla="*/ 1384893 h 2571749"/>
                <a:gd name="connsiteX2" fmla="*/ 3367587 w 6694850"/>
                <a:gd name="connsiteY2" fmla="*/ 2507304 h 2571749"/>
                <a:gd name="connsiteX3" fmla="*/ 0 w 6694850"/>
                <a:gd name="connsiteY3" fmla="*/ 1384893 h 2571749"/>
                <a:gd name="connsiteX0" fmla="*/ 48665 w 6743515"/>
                <a:gd name="connsiteY0" fmla="*/ 1384893 h 2571749"/>
                <a:gd name="connsiteX1" fmla="*/ 6574390 w 6743515"/>
                <a:gd name="connsiteY1" fmla="*/ 1384893 h 2571749"/>
                <a:gd name="connsiteX2" fmla="*/ 3416252 w 6743515"/>
                <a:gd name="connsiteY2" fmla="*/ 2507304 h 2571749"/>
                <a:gd name="connsiteX3" fmla="*/ 48665 w 6743515"/>
                <a:gd name="connsiteY3" fmla="*/ 1384893 h 2571749"/>
                <a:gd name="connsiteX0" fmla="*/ 48665 w 6743515"/>
                <a:gd name="connsiteY0" fmla="*/ 1384893 h 2586803"/>
                <a:gd name="connsiteX1" fmla="*/ 6574390 w 6743515"/>
                <a:gd name="connsiteY1" fmla="*/ 1384893 h 2586803"/>
                <a:gd name="connsiteX2" fmla="*/ 3448658 w 6743515"/>
                <a:gd name="connsiteY2" fmla="*/ 2522358 h 2586803"/>
                <a:gd name="connsiteX3" fmla="*/ 48665 w 6743515"/>
                <a:gd name="connsiteY3" fmla="*/ 1384893 h 2586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43515" h="2586803">
                  <a:moveTo>
                    <a:pt x="48665" y="1384893"/>
                  </a:moveTo>
                  <a:cubicBezTo>
                    <a:pt x="264727" y="0"/>
                    <a:pt x="6179988" y="98314"/>
                    <a:pt x="6574390" y="1384893"/>
                  </a:cubicBezTo>
                  <a:cubicBezTo>
                    <a:pt x="6743515" y="2167733"/>
                    <a:pt x="4966813" y="2457913"/>
                    <a:pt x="3448658" y="2522358"/>
                  </a:cubicBezTo>
                  <a:cubicBezTo>
                    <a:pt x="1930503" y="2586803"/>
                    <a:pt x="0" y="2240952"/>
                    <a:pt x="48665" y="138489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95000"/>
                    <a:lumOff val="5000"/>
                  </a:schemeClr>
                </a:gs>
                <a:gs pos="60000">
                  <a:schemeClr val="tx1">
                    <a:lumMod val="75000"/>
                    <a:lumOff val="25000"/>
                    <a:alpha val="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자유형 6"/>
            <p:cNvSpPr/>
            <p:nvPr/>
          </p:nvSpPr>
          <p:spPr>
            <a:xfrm>
              <a:off x="468716" y="3574456"/>
              <a:ext cx="6739741" cy="2394263"/>
            </a:xfrm>
            <a:custGeom>
              <a:avLst/>
              <a:gdLst>
                <a:gd name="connsiteX0" fmla="*/ 0 w 6525726"/>
                <a:gd name="connsiteY0" fmla="*/ 1012613 h 2025225"/>
                <a:gd name="connsiteX1" fmla="*/ 2295755 w 6525726"/>
                <a:gd name="connsiteY1" fmla="*/ 45506 h 2025225"/>
                <a:gd name="connsiteX2" fmla="*/ 3262865 w 6525726"/>
                <a:gd name="connsiteY2" fmla="*/ 4 h 2025225"/>
                <a:gd name="connsiteX3" fmla="*/ 4229977 w 6525726"/>
                <a:gd name="connsiteY3" fmla="*/ 45507 h 2025225"/>
                <a:gd name="connsiteX4" fmla="*/ 6525727 w 6525726"/>
                <a:gd name="connsiteY4" fmla="*/ 1012623 h 2025225"/>
                <a:gd name="connsiteX5" fmla="*/ 4229974 w 6525726"/>
                <a:gd name="connsiteY5" fmla="*/ 1979733 h 2025225"/>
                <a:gd name="connsiteX6" fmla="*/ 3262864 w 6525726"/>
                <a:gd name="connsiteY6" fmla="*/ 2025236 h 2025225"/>
                <a:gd name="connsiteX7" fmla="*/ 2295753 w 6525726"/>
                <a:gd name="connsiteY7" fmla="*/ 1979733 h 2025225"/>
                <a:gd name="connsiteX8" fmla="*/ 2 w 6525726"/>
                <a:gd name="connsiteY8" fmla="*/ 1012619 h 2025225"/>
                <a:gd name="connsiteX9" fmla="*/ 0 w 6525726"/>
                <a:gd name="connsiteY9" fmla="*/ 1012613 h 2025225"/>
                <a:gd name="connsiteX0" fmla="*/ 3 w 6525738"/>
                <a:gd name="connsiteY0" fmla="*/ 1012609 h 2025232"/>
                <a:gd name="connsiteX1" fmla="*/ 2295758 w 6525738"/>
                <a:gd name="connsiteY1" fmla="*/ 45502 h 2025232"/>
                <a:gd name="connsiteX2" fmla="*/ 3262868 w 6525738"/>
                <a:gd name="connsiteY2" fmla="*/ 0 h 2025232"/>
                <a:gd name="connsiteX3" fmla="*/ 4229980 w 6525738"/>
                <a:gd name="connsiteY3" fmla="*/ 45503 h 2025232"/>
                <a:gd name="connsiteX4" fmla="*/ 6525730 w 6525738"/>
                <a:gd name="connsiteY4" fmla="*/ 1012619 h 2025232"/>
                <a:gd name="connsiteX5" fmla="*/ 4229977 w 6525738"/>
                <a:gd name="connsiteY5" fmla="*/ 1979729 h 2025232"/>
                <a:gd name="connsiteX6" fmla="*/ 3262867 w 6525738"/>
                <a:gd name="connsiteY6" fmla="*/ 2025232 h 2025232"/>
                <a:gd name="connsiteX7" fmla="*/ 2295756 w 6525738"/>
                <a:gd name="connsiteY7" fmla="*/ 1979729 h 2025232"/>
                <a:gd name="connsiteX8" fmla="*/ 5 w 6525738"/>
                <a:gd name="connsiteY8" fmla="*/ 1012615 h 2025232"/>
                <a:gd name="connsiteX9" fmla="*/ 3 w 6525738"/>
                <a:gd name="connsiteY9" fmla="*/ 1012609 h 2025232"/>
                <a:gd name="connsiteX0" fmla="*/ 3 w 6525738"/>
                <a:gd name="connsiteY0" fmla="*/ 1012609 h 2140915"/>
                <a:gd name="connsiteX1" fmla="*/ 2295758 w 6525738"/>
                <a:gd name="connsiteY1" fmla="*/ 45502 h 2140915"/>
                <a:gd name="connsiteX2" fmla="*/ 3262868 w 6525738"/>
                <a:gd name="connsiteY2" fmla="*/ 0 h 2140915"/>
                <a:gd name="connsiteX3" fmla="*/ 4229980 w 6525738"/>
                <a:gd name="connsiteY3" fmla="*/ 45503 h 2140915"/>
                <a:gd name="connsiteX4" fmla="*/ 6525730 w 6525738"/>
                <a:gd name="connsiteY4" fmla="*/ 1012619 h 2140915"/>
                <a:gd name="connsiteX5" fmla="*/ 4229977 w 6525738"/>
                <a:gd name="connsiteY5" fmla="*/ 1979729 h 2140915"/>
                <a:gd name="connsiteX6" fmla="*/ 2295756 w 6525738"/>
                <a:gd name="connsiteY6" fmla="*/ 1979729 h 2140915"/>
                <a:gd name="connsiteX7" fmla="*/ 5 w 6525738"/>
                <a:gd name="connsiteY7" fmla="*/ 1012615 h 2140915"/>
                <a:gd name="connsiteX8" fmla="*/ 3 w 6525738"/>
                <a:gd name="connsiteY8" fmla="*/ 1012609 h 2140915"/>
                <a:gd name="connsiteX0" fmla="*/ 0 w 6525735"/>
                <a:gd name="connsiteY0" fmla="*/ 1012609 h 1979729"/>
                <a:gd name="connsiteX1" fmla="*/ 2295755 w 6525735"/>
                <a:gd name="connsiteY1" fmla="*/ 45502 h 1979729"/>
                <a:gd name="connsiteX2" fmla="*/ 3262865 w 6525735"/>
                <a:gd name="connsiteY2" fmla="*/ 0 h 1979729"/>
                <a:gd name="connsiteX3" fmla="*/ 4229977 w 6525735"/>
                <a:gd name="connsiteY3" fmla="*/ 45503 h 1979729"/>
                <a:gd name="connsiteX4" fmla="*/ 6525727 w 6525735"/>
                <a:gd name="connsiteY4" fmla="*/ 1012619 h 1979729"/>
                <a:gd name="connsiteX5" fmla="*/ 4229974 w 6525735"/>
                <a:gd name="connsiteY5" fmla="*/ 1979729 h 1979729"/>
                <a:gd name="connsiteX6" fmla="*/ 2 w 6525735"/>
                <a:gd name="connsiteY6" fmla="*/ 1012615 h 1979729"/>
                <a:gd name="connsiteX7" fmla="*/ 0 w 6525735"/>
                <a:gd name="connsiteY7" fmla="*/ 1012609 h 1979729"/>
                <a:gd name="connsiteX0" fmla="*/ 0 w 6525735"/>
                <a:gd name="connsiteY0" fmla="*/ 1012609 h 1173804"/>
                <a:gd name="connsiteX1" fmla="*/ 2295755 w 6525735"/>
                <a:gd name="connsiteY1" fmla="*/ 45502 h 1173804"/>
                <a:gd name="connsiteX2" fmla="*/ 3262865 w 6525735"/>
                <a:gd name="connsiteY2" fmla="*/ 0 h 1173804"/>
                <a:gd name="connsiteX3" fmla="*/ 4229977 w 6525735"/>
                <a:gd name="connsiteY3" fmla="*/ 45503 h 1173804"/>
                <a:gd name="connsiteX4" fmla="*/ 6525727 w 6525735"/>
                <a:gd name="connsiteY4" fmla="*/ 1012619 h 1173804"/>
                <a:gd name="connsiteX5" fmla="*/ 2 w 6525735"/>
                <a:gd name="connsiteY5" fmla="*/ 1012615 h 1173804"/>
                <a:gd name="connsiteX6" fmla="*/ 0 w 6525735"/>
                <a:gd name="connsiteY6" fmla="*/ 1012609 h 1173804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0 w 6525735"/>
                <a:gd name="connsiteY6" fmla="*/ 1012609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91440 w 6525735"/>
                <a:gd name="connsiteY6" fmla="*/ 1104049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0" fmla="*/ 0 w 6525735"/>
                <a:gd name="connsiteY0" fmla="*/ 1012609 h 2712475"/>
                <a:gd name="connsiteX1" fmla="*/ 2295755 w 6525735"/>
                <a:gd name="connsiteY1" fmla="*/ 45502 h 2712475"/>
                <a:gd name="connsiteX2" fmla="*/ 3262865 w 6525735"/>
                <a:gd name="connsiteY2" fmla="*/ 0 h 2712475"/>
                <a:gd name="connsiteX3" fmla="*/ 4229977 w 6525735"/>
                <a:gd name="connsiteY3" fmla="*/ 45503 h 2712475"/>
                <a:gd name="connsiteX4" fmla="*/ 6525727 w 6525735"/>
                <a:gd name="connsiteY4" fmla="*/ 1012619 h 2712475"/>
                <a:gd name="connsiteX5" fmla="*/ 2 w 6525735"/>
                <a:gd name="connsiteY5" fmla="*/ 1012615 h 2712475"/>
                <a:gd name="connsiteX6" fmla="*/ 0 w 6525735"/>
                <a:gd name="connsiteY6" fmla="*/ 1012609 h 2712475"/>
                <a:gd name="connsiteX0" fmla="*/ 225466 w 6751201"/>
                <a:gd name="connsiteY0" fmla="*/ 1012609 h 2712475"/>
                <a:gd name="connsiteX1" fmla="*/ 2521221 w 6751201"/>
                <a:gd name="connsiteY1" fmla="*/ 45502 h 2712475"/>
                <a:gd name="connsiteX2" fmla="*/ 3488331 w 6751201"/>
                <a:gd name="connsiteY2" fmla="*/ 0 h 2712475"/>
                <a:gd name="connsiteX3" fmla="*/ 4455443 w 6751201"/>
                <a:gd name="connsiteY3" fmla="*/ 45503 h 2712475"/>
                <a:gd name="connsiteX4" fmla="*/ 6751193 w 6751201"/>
                <a:gd name="connsiteY4" fmla="*/ 1012619 h 2712475"/>
                <a:gd name="connsiteX5" fmla="*/ 225468 w 6751201"/>
                <a:gd name="connsiteY5" fmla="*/ 1012615 h 2712475"/>
                <a:gd name="connsiteX6" fmla="*/ 225466 w 6751201"/>
                <a:gd name="connsiteY6" fmla="*/ 1012609 h 2712475"/>
                <a:gd name="connsiteX0" fmla="*/ 704995 w 7230728"/>
                <a:gd name="connsiteY0" fmla="*/ 1135882 h 2835742"/>
                <a:gd name="connsiteX1" fmla="*/ 3000748 w 7230728"/>
                <a:gd name="connsiteY1" fmla="*/ 168769 h 2835742"/>
                <a:gd name="connsiteX2" fmla="*/ 3967858 w 7230728"/>
                <a:gd name="connsiteY2" fmla="*/ 123267 h 2835742"/>
                <a:gd name="connsiteX3" fmla="*/ 4934970 w 7230728"/>
                <a:gd name="connsiteY3" fmla="*/ 168770 h 2835742"/>
                <a:gd name="connsiteX4" fmla="*/ 7230720 w 7230728"/>
                <a:gd name="connsiteY4" fmla="*/ 1135886 h 2835742"/>
                <a:gd name="connsiteX5" fmla="*/ 704995 w 7230728"/>
                <a:gd name="connsiteY5" fmla="*/ 1135882 h 2835742"/>
                <a:gd name="connsiteX0" fmla="*/ 225468 w 6751201"/>
                <a:gd name="connsiteY0" fmla="*/ 1135882 h 2835742"/>
                <a:gd name="connsiteX1" fmla="*/ 2521221 w 6751201"/>
                <a:gd name="connsiteY1" fmla="*/ 168769 h 2835742"/>
                <a:gd name="connsiteX2" fmla="*/ 3488331 w 6751201"/>
                <a:gd name="connsiteY2" fmla="*/ 123267 h 2835742"/>
                <a:gd name="connsiteX3" fmla="*/ 4455443 w 6751201"/>
                <a:gd name="connsiteY3" fmla="*/ 168770 h 2835742"/>
                <a:gd name="connsiteX4" fmla="*/ 6751193 w 6751201"/>
                <a:gd name="connsiteY4" fmla="*/ 1135886 h 2835742"/>
                <a:gd name="connsiteX5" fmla="*/ 225468 w 6751201"/>
                <a:gd name="connsiteY5" fmla="*/ 1135882 h 2835742"/>
                <a:gd name="connsiteX0" fmla="*/ 543810 w 7069543"/>
                <a:gd name="connsiteY0" fmla="*/ 1012615 h 2712475"/>
                <a:gd name="connsiteX1" fmla="*/ 3806673 w 7069543"/>
                <a:gd name="connsiteY1" fmla="*/ 0 h 2712475"/>
                <a:gd name="connsiteX2" fmla="*/ 4773785 w 7069543"/>
                <a:gd name="connsiteY2" fmla="*/ 45503 h 2712475"/>
                <a:gd name="connsiteX3" fmla="*/ 7069535 w 7069543"/>
                <a:gd name="connsiteY3" fmla="*/ 1012619 h 2712475"/>
                <a:gd name="connsiteX4" fmla="*/ 543810 w 7069543"/>
                <a:gd name="connsiteY4" fmla="*/ 1012615 h 2712475"/>
                <a:gd name="connsiteX0" fmla="*/ 382625 w 6908358"/>
                <a:gd name="connsiteY0" fmla="*/ 967113 h 2666973"/>
                <a:gd name="connsiteX1" fmla="*/ 4612600 w 6908358"/>
                <a:gd name="connsiteY1" fmla="*/ 1 h 2666973"/>
                <a:gd name="connsiteX2" fmla="*/ 6908350 w 6908358"/>
                <a:gd name="connsiteY2" fmla="*/ 967117 h 2666973"/>
                <a:gd name="connsiteX3" fmla="*/ 382625 w 6908358"/>
                <a:gd name="connsiteY3" fmla="*/ 967113 h 2666973"/>
                <a:gd name="connsiteX0" fmla="*/ 225468 w 6751193"/>
                <a:gd name="connsiteY0" fmla="*/ 0 h 1699860"/>
                <a:gd name="connsiteX1" fmla="*/ 6751193 w 6751193"/>
                <a:gd name="connsiteY1" fmla="*/ 4 h 1699860"/>
                <a:gd name="connsiteX2" fmla="*/ 225468 w 6751193"/>
                <a:gd name="connsiteY2" fmla="*/ 0 h 1699860"/>
                <a:gd name="connsiteX0" fmla="*/ 534730 w 7613346"/>
                <a:gd name="connsiteY0" fmla="*/ 0 h 1027235"/>
                <a:gd name="connsiteX1" fmla="*/ 7060455 w 7613346"/>
                <a:gd name="connsiteY1" fmla="*/ 4 h 1027235"/>
                <a:gd name="connsiteX2" fmla="*/ 3852073 w 7613346"/>
                <a:gd name="connsiteY2" fmla="*/ 1027234 h 1027235"/>
                <a:gd name="connsiteX3" fmla="*/ 534730 w 7613346"/>
                <a:gd name="connsiteY3" fmla="*/ 0 h 1027235"/>
                <a:gd name="connsiteX0" fmla="*/ 534730 w 7613346"/>
                <a:gd name="connsiteY0" fmla="*/ 1643213 h 2670448"/>
                <a:gd name="connsiteX1" fmla="*/ 7060455 w 7613346"/>
                <a:gd name="connsiteY1" fmla="*/ 1643217 h 2670448"/>
                <a:gd name="connsiteX2" fmla="*/ 3852073 w 7613346"/>
                <a:gd name="connsiteY2" fmla="*/ 2670447 h 2670448"/>
                <a:gd name="connsiteX3" fmla="*/ 534730 w 7613346"/>
                <a:gd name="connsiteY3" fmla="*/ 1643213 h 2670448"/>
                <a:gd name="connsiteX0" fmla="*/ 534730 w 7613346"/>
                <a:gd name="connsiteY0" fmla="*/ 1643213 h 2670448"/>
                <a:gd name="connsiteX1" fmla="*/ 7060455 w 7613346"/>
                <a:gd name="connsiteY1" fmla="*/ 1643217 h 2670448"/>
                <a:gd name="connsiteX2" fmla="*/ 3852073 w 7613346"/>
                <a:gd name="connsiteY2" fmla="*/ 2670447 h 2670448"/>
                <a:gd name="connsiteX3" fmla="*/ 534730 w 7613346"/>
                <a:gd name="connsiteY3" fmla="*/ 1643213 h 2670448"/>
                <a:gd name="connsiteX0" fmla="*/ 534730 w 7613346"/>
                <a:gd name="connsiteY0" fmla="*/ 1384893 h 2412128"/>
                <a:gd name="connsiteX1" fmla="*/ 7060455 w 7613346"/>
                <a:gd name="connsiteY1" fmla="*/ 1384897 h 2412128"/>
                <a:gd name="connsiteX2" fmla="*/ 3852073 w 7613346"/>
                <a:gd name="connsiteY2" fmla="*/ 2412127 h 2412128"/>
                <a:gd name="connsiteX3" fmla="*/ 534730 w 7613346"/>
                <a:gd name="connsiteY3" fmla="*/ 1384893 h 2412128"/>
                <a:gd name="connsiteX0" fmla="*/ 534730 w 7613346"/>
                <a:gd name="connsiteY0" fmla="*/ 1384893 h 2412128"/>
                <a:gd name="connsiteX1" fmla="*/ 7060455 w 7613346"/>
                <a:gd name="connsiteY1" fmla="*/ 1384897 h 2412128"/>
                <a:gd name="connsiteX2" fmla="*/ 3852073 w 7613346"/>
                <a:gd name="connsiteY2" fmla="*/ 2412127 h 2412128"/>
                <a:gd name="connsiteX3" fmla="*/ 534730 w 7613346"/>
                <a:gd name="connsiteY3" fmla="*/ 1384893 h 2412128"/>
                <a:gd name="connsiteX0" fmla="*/ 534730 w 7060455"/>
                <a:gd name="connsiteY0" fmla="*/ 1384893 h 2412128"/>
                <a:gd name="connsiteX1" fmla="*/ 7060455 w 7060455"/>
                <a:gd name="connsiteY1" fmla="*/ 1384897 h 2412128"/>
                <a:gd name="connsiteX2" fmla="*/ 3852073 w 7060455"/>
                <a:gd name="connsiteY2" fmla="*/ 2412127 h 2412128"/>
                <a:gd name="connsiteX3" fmla="*/ 534730 w 7060455"/>
                <a:gd name="connsiteY3" fmla="*/ 1384893 h 2412128"/>
                <a:gd name="connsiteX0" fmla="*/ 534730 w 7131627"/>
                <a:gd name="connsiteY0" fmla="*/ 1384893 h 2412128"/>
                <a:gd name="connsiteX1" fmla="*/ 7060455 w 7131627"/>
                <a:gd name="connsiteY1" fmla="*/ 1384897 h 2412128"/>
                <a:gd name="connsiteX2" fmla="*/ 3852073 w 7131627"/>
                <a:gd name="connsiteY2" fmla="*/ 2412127 h 2412128"/>
                <a:gd name="connsiteX3" fmla="*/ 534730 w 7131627"/>
                <a:gd name="connsiteY3" fmla="*/ 1384893 h 2412128"/>
                <a:gd name="connsiteX0" fmla="*/ 142844 w 6739741"/>
                <a:gd name="connsiteY0" fmla="*/ 1384893 h 2412128"/>
                <a:gd name="connsiteX1" fmla="*/ 6668569 w 6739741"/>
                <a:gd name="connsiteY1" fmla="*/ 1384897 h 2412128"/>
                <a:gd name="connsiteX2" fmla="*/ 3460187 w 6739741"/>
                <a:gd name="connsiteY2" fmla="*/ 2412127 h 2412128"/>
                <a:gd name="connsiteX3" fmla="*/ 142844 w 6739741"/>
                <a:gd name="connsiteY3" fmla="*/ 1384893 h 2412128"/>
                <a:gd name="connsiteX0" fmla="*/ 142844 w 6739741"/>
                <a:gd name="connsiteY0" fmla="*/ 1384893 h 2307490"/>
                <a:gd name="connsiteX1" fmla="*/ 6668569 w 6739741"/>
                <a:gd name="connsiteY1" fmla="*/ 1384897 h 2307490"/>
                <a:gd name="connsiteX2" fmla="*/ 3428207 w 6739741"/>
                <a:gd name="connsiteY2" fmla="*/ 2307489 h 2307490"/>
                <a:gd name="connsiteX3" fmla="*/ 142844 w 6739741"/>
                <a:gd name="connsiteY3" fmla="*/ 1384893 h 2307490"/>
                <a:gd name="connsiteX0" fmla="*/ 142844 w 6739741"/>
                <a:gd name="connsiteY0" fmla="*/ 1384893 h 2371934"/>
                <a:gd name="connsiteX1" fmla="*/ 6668569 w 6739741"/>
                <a:gd name="connsiteY1" fmla="*/ 1384897 h 2371934"/>
                <a:gd name="connsiteX2" fmla="*/ 3428207 w 6739741"/>
                <a:gd name="connsiteY2" fmla="*/ 2307489 h 2371934"/>
                <a:gd name="connsiteX3" fmla="*/ 142844 w 6739741"/>
                <a:gd name="connsiteY3" fmla="*/ 1384893 h 2371934"/>
                <a:gd name="connsiteX0" fmla="*/ 142844 w 6739741"/>
                <a:gd name="connsiteY0" fmla="*/ 1384893 h 2371934"/>
                <a:gd name="connsiteX1" fmla="*/ 6668569 w 6739741"/>
                <a:gd name="connsiteY1" fmla="*/ 1384897 h 2371934"/>
                <a:gd name="connsiteX2" fmla="*/ 3428207 w 6739741"/>
                <a:gd name="connsiteY2" fmla="*/ 2307489 h 2371934"/>
                <a:gd name="connsiteX3" fmla="*/ 142844 w 6739741"/>
                <a:gd name="connsiteY3" fmla="*/ 1384893 h 2371934"/>
                <a:gd name="connsiteX0" fmla="*/ 142844 w 6739739"/>
                <a:gd name="connsiteY0" fmla="*/ 1384893 h 2371934"/>
                <a:gd name="connsiteX1" fmla="*/ 6668567 w 6739739"/>
                <a:gd name="connsiteY1" fmla="*/ 1362564 h 2371934"/>
                <a:gd name="connsiteX2" fmla="*/ 3428207 w 6739739"/>
                <a:gd name="connsiteY2" fmla="*/ 2307489 h 2371934"/>
                <a:gd name="connsiteX3" fmla="*/ 142844 w 6739739"/>
                <a:gd name="connsiteY3" fmla="*/ 1384893 h 2371934"/>
                <a:gd name="connsiteX0" fmla="*/ 142844 w 6739741"/>
                <a:gd name="connsiteY0" fmla="*/ 1384893 h 2394263"/>
                <a:gd name="connsiteX1" fmla="*/ 6668569 w 6739741"/>
                <a:gd name="connsiteY1" fmla="*/ 1384893 h 2394263"/>
                <a:gd name="connsiteX2" fmla="*/ 3428209 w 6739741"/>
                <a:gd name="connsiteY2" fmla="*/ 2329818 h 2394263"/>
                <a:gd name="connsiteX3" fmla="*/ 142844 w 6739741"/>
                <a:gd name="connsiteY3" fmla="*/ 1384893 h 2394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39741" h="2394263">
                  <a:moveTo>
                    <a:pt x="142844" y="1384893"/>
                  </a:moveTo>
                  <a:cubicBezTo>
                    <a:pt x="358906" y="0"/>
                    <a:pt x="6274167" y="98314"/>
                    <a:pt x="6668569" y="1384893"/>
                  </a:cubicBezTo>
                  <a:cubicBezTo>
                    <a:pt x="6739741" y="2089278"/>
                    <a:pt x="4964895" y="2354071"/>
                    <a:pt x="3428209" y="2329818"/>
                  </a:cubicBezTo>
                  <a:cubicBezTo>
                    <a:pt x="1910054" y="2394263"/>
                    <a:pt x="0" y="2049740"/>
                    <a:pt x="142844" y="138489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lumMod val="75000"/>
                    <a:lumOff val="25000"/>
                  </a:schemeClr>
                </a:gs>
                <a:gs pos="20000">
                  <a:schemeClr val="bg1">
                    <a:lumMod val="50000"/>
                  </a:schemeClr>
                </a:gs>
                <a:gs pos="60000">
                  <a:schemeClr val="tx1">
                    <a:lumMod val="75000"/>
                    <a:lumOff val="2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자유형 5"/>
            <p:cNvSpPr/>
            <p:nvPr/>
          </p:nvSpPr>
          <p:spPr>
            <a:xfrm>
              <a:off x="1704975" y="1252621"/>
              <a:ext cx="4410076" cy="4460250"/>
            </a:xfrm>
            <a:custGeom>
              <a:avLst/>
              <a:gdLst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48175 w 4448175"/>
                <a:gd name="connsiteY3" fmla="*/ 3800475 h 3819525"/>
                <a:gd name="connsiteX4" fmla="*/ 190500 w 4448175"/>
                <a:gd name="connsiteY4" fmla="*/ 3819525 h 3819525"/>
                <a:gd name="connsiteX5" fmla="*/ 0 w 4448175"/>
                <a:gd name="connsiteY5" fmla="*/ 133350 h 3819525"/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48175 w 4448175"/>
                <a:gd name="connsiteY3" fmla="*/ 3800475 h 3819525"/>
                <a:gd name="connsiteX4" fmla="*/ 190500 w 4448175"/>
                <a:gd name="connsiteY4" fmla="*/ 3819525 h 3819525"/>
                <a:gd name="connsiteX5" fmla="*/ 142875 w 4448175"/>
                <a:gd name="connsiteY5" fmla="*/ 2743200 h 3819525"/>
                <a:gd name="connsiteX6" fmla="*/ 0 w 4448175"/>
                <a:gd name="connsiteY6" fmla="*/ 133350 h 3819525"/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29125 w 4448175"/>
                <a:gd name="connsiteY3" fmla="*/ 2828925 h 3819525"/>
                <a:gd name="connsiteX4" fmla="*/ 4448175 w 4448175"/>
                <a:gd name="connsiteY4" fmla="*/ 3800475 h 3819525"/>
                <a:gd name="connsiteX5" fmla="*/ 190500 w 4448175"/>
                <a:gd name="connsiteY5" fmla="*/ 3819525 h 3819525"/>
                <a:gd name="connsiteX6" fmla="*/ 142875 w 4448175"/>
                <a:gd name="connsiteY6" fmla="*/ 2743200 h 3819525"/>
                <a:gd name="connsiteX7" fmla="*/ 0 w 4448175"/>
                <a:gd name="connsiteY7" fmla="*/ 133350 h 3819525"/>
                <a:gd name="connsiteX0" fmla="*/ 0 w 4457700"/>
                <a:gd name="connsiteY0" fmla="*/ 77787 h 3763962"/>
                <a:gd name="connsiteX1" fmla="*/ 0 w 4457700"/>
                <a:gd name="connsiteY1" fmla="*/ 77787 h 3763962"/>
                <a:gd name="connsiteX2" fmla="*/ 4457700 w 4457700"/>
                <a:gd name="connsiteY2" fmla="*/ 0 h 3763962"/>
                <a:gd name="connsiteX3" fmla="*/ 4429125 w 4457700"/>
                <a:gd name="connsiteY3" fmla="*/ 2773362 h 3763962"/>
                <a:gd name="connsiteX4" fmla="*/ 4448175 w 4457700"/>
                <a:gd name="connsiteY4" fmla="*/ 3744912 h 3763962"/>
                <a:gd name="connsiteX5" fmla="*/ 190500 w 4457700"/>
                <a:gd name="connsiteY5" fmla="*/ 3763962 h 3763962"/>
                <a:gd name="connsiteX6" fmla="*/ 142875 w 4457700"/>
                <a:gd name="connsiteY6" fmla="*/ 2687637 h 3763962"/>
                <a:gd name="connsiteX7" fmla="*/ 0 w 4457700"/>
                <a:gd name="connsiteY7" fmla="*/ 77787 h 3763962"/>
                <a:gd name="connsiteX0" fmla="*/ 47624 w 4457700"/>
                <a:gd name="connsiteY0" fmla="*/ 76199 h 3763962"/>
                <a:gd name="connsiteX1" fmla="*/ 0 w 4457700"/>
                <a:gd name="connsiteY1" fmla="*/ 77787 h 3763962"/>
                <a:gd name="connsiteX2" fmla="*/ 4457700 w 4457700"/>
                <a:gd name="connsiteY2" fmla="*/ 0 h 3763962"/>
                <a:gd name="connsiteX3" fmla="*/ 4429125 w 4457700"/>
                <a:gd name="connsiteY3" fmla="*/ 2773362 h 3763962"/>
                <a:gd name="connsiteX4" fmla="*/ 4448175 w 4457700"/>
                <a:gd name="connsiteY4" fmla="*/ 3744912 h 3763962"/>
                <a:gd name="connsiteX5" fmla="*/ 190500 w 4457700"/>
                <a:gd name="connsiteY5" fmla="*/ 3763962 h 3763962"/>
                <a:gd name="connsiteX6" fmla="*/ 142875 w 4457700"/>
                <a:gd name="connsiteY6" fmla="*/ 2687637 h 3763962"/>
                <a:gd name="connsiteX7" fmla="*/ 47624 w 4457700"/>
                <a:gd name="connsiteY7" fmla="*/ 76199 h 3763962"/>
                <a:gd name="connsiteX0" fmla="*/ 47624 w 4457700"/>
                <a:gd name="connsiteY0" fmla="*/ 76199 h 3744912"/>
                <a:gd name="connsiteX1" fmla="*/ 0 w 4457700"/>
                <a:gd name="connsiteY1" fmla="*/ 77787 h 3744912"/>
                <a:gd name="connsiteX2" fmla="*/ 4457700 w 4457700"/>
                <a:gd name="connsiteY2" fmla="*/ 0 h 3744912"/>
                <a:gd name="connsiteX3" fmla="*/ 4429125 w 4457700"/>
                <a:gd name="connsiteY3" fmla="*/ 2773362 h 3744912"/>
                <a:gd name="connsiteX4" fmla="*/ 4448175 w 4457700"/>
                <a:gd name="connsiteY4" fmla="*/ 3744912 h 3744912"/>
                <a:gd name="connsiteX5" fmla="*/ 190499 w 4457700"/>
                <a:gd name="connsiteY5" fmla="*/ 3743324 h 3744912"/>
                <a:gd name="connsiteX6" fmla="*/ 142875 w 4457700"/>
                <a:gd name="connsiteY6" fmla="*/ 2687637 h 3744912"/>
                <a:gd name="connsiteX7" fmla="*/ 47624 w 4457700"/>
                <a:gd name="connsiteY7" fmla="*/ 76199 h 3744912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429125 w 4457700"/>
                <a:gd name="connsiteY3" fmla="*/ 2773362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142875 w 4457700"/>
                <a:gd name="connsiteY6" fmla="*/ 2687637 h 3743324"/>
                <a:gd name="connsiteX7" fmla="*/ 47624 w 4457700"/>
                <a:gd name="connsiteY7" fmla="*/ 76199 h 3743324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142875 w 4457700"/>
                <a:gd name="connsiteY6" fmla="*/ 2687637 h 3743324"/>
                <a:gd name="connsiteX7" fmla="*/ 47624 w 4457700"/>
                <a:gd name="connsiteY7" fmla="*/ 76199 h 3743324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257174 w 4457700"/>
                <a:gd name="connsiteY6" fmla="*/ 3076574 h 3743324"/>
                <a:gd name="connsiteX7" fmla="*/ 47624 w 4457700"/>
                <a:gd name="connsiteY7" fmla="*/ 76199 h 3743324"/>
                <a:gd name="connsiteX0" fmla="*/ 257174 w 4457700"/>
                <a:gd name="connsiteY0" fmla="*/ 3076574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257174 w 4457700"/>
                <a:gd name="connsiteY6" fmla="*/ 3076574 h 3743324"/>
                <a:gd name="connsiteX0" fmla="*/ 209550 w 4410076"/>
                <a:gd name="connsiteY0" fmla="*/ 3076574 h 3743324"/>
                <a:gd name="connsiteX1" fmla="*/ 0 w 4410076"/>
                <a:gd name="connsiteY1" fmla="*/ 76199 h 3743324"/>
                <a:gd name="connsiteX2" fmla="*/ 4410076 w 4410076"/>
                <a:gd name="connsiteY2" fmla="*/ 0 h 3743324"/>
                <a:gd name="connsiteX3" fmla="*/ 4343400 w 4410076"/>
                <a:gd name="connsiteY3" fmla="*/ 3076574 h 3743324"/>
                <a:gd name="connsiteX4" fmla="*/ 4410075 w 4410076"/>
                <a:gd name="connsiteY4" fmla="*/ 3743324 h 3743324"/>
                <a:gd name="connsiteX5" fmla="*/ 142875 w 4410076"/>
                <a:gd name="connsiteY5" fmla="*/ 3743324 h 3743324"/>
                <a:gd name="connsiteX6" fmla="*/ 209550 w 4410076"/>
                <a:gd name="connsiteY6" fmla="*/ 3076574 h 3743324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8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4388853"/>
                <a:gd name="connsiteX1" fmla="*/ 0 w 4410076"/>
                <a:gd name="connsiteY1" fmla="*/ 193592 h 4388853"/>
                <a:gd name="connsiteX2" fmla="*/ 4410076 w 4410076"/>
                <a:gd name="connsiteY2" fmla="*/ 117393 h 4388853"/>
                <a:gd name="connsiteX3" fmla="*/ 4343400 w 4410076"/>
                <a:gd name="connsiteY3" fmla="*/ 3193968 h 4388853"/>
                <a:gd name="connsiteX4" fmla="*/ 4410075 w 4410076"/>
                <a:gd name="connsiteY4" fmla="*/ 3860717 h 4388853"/>
                <a:gd name="connsiteX5" fmla="*/ 142875 w 4410076"/>
                <a:gd name="connsiteY5" fmla="*/ 3860717 h 4388853"/>
                <a:gd name="connsiteX6" fmla="*/ 209550 w 4410076"/>
                <a:gd name="connsiteY6" fmla="*/ 3193967 h 4388853"/>
                <a:gd name="connsiteX0" fmla="*/ 209550 w 4410076"/>
                <a:gd name="connsiteY0" fmla="*/ 3193967 h 4415590"/>
                <a:gd name="connsiteX1" fmla="*/ 0 w 4410076"/>
                <a:gd name="connsiteY1" fmla="*/ 193592 h 4415590"/>
                <a:gd name="connsiteX2" fmla="*/ 4410076 w 4410076"/>
                <a:gd name="connsiteY2" fmla="*/ 117393 h 4415590"/>
                <a:gd name="connsiteX3" fmla="*/ 4343400 w 4410076"/>
                <a:gd name="connsiteY3" fmla="*/ 3193968 h 4415590"/>
                <a:gd name="connsiteX4" fmla="*/ 4410075 w 4410076"/>
                <a:gd name="connsiteY4" fmla="*/ 3860717 h 4415590"/>
                <a:gd name="connsiteX5" fmla="*/ 142875 w 4410076"/>
                <a:gd name="connsiteY5" fmla="*/ 3860717 h 4415590"/>
                <a:gd name="connsiteX6" fmla="*/ 209550 w 4410076"/>
                <a:gd name="connsiteY6" fmla="*/ 3193967 h 4415590"/>
                <a:gd name="connsiteX0" fmla="*/ 209550 w 4410076"/>
                <a:gd name="connsiteY0" fmla="*/ 3193967 h 4460250"/>
                <a:gd name="connsiteX1" fmla="*/ 0 w 4410076"/>
                <a:gd name="connsiteY1" fmla="*/ 193592 h 4460250"/>
                <a:gd name="connsiteX2" fmla="*/ 4410076 w 4410076"/>
                <a:gd name="connsiteY2" fmla="*/ 117393 h 4460250"/>
                <a:gd name="connsiteX3" fmla="*/ 4343400 w 4410076"/>
                <a:gd name="connsiteY3" fmla="*/ 3193968 h 4460250"/>
                <a:gd name="connsiteX4" fmla="*/ 4410075 w 4410076"/>
                <a:gd name="connsiteY4" fmla="*/ 3860717 h 4460250"/>
                <a:gd name="connsiteX5" fmla="*/ 142875 w 4410076"/>
                <a:gd name="connsiteY5" fmla="*/ 3860717 h 4460250"/>
                <a:gd name="connsiteX6" fmla="*/ 209550 w 4410076"/>
                <a:gd name="connsiteY6" fmla="*/ 3193967 h 4460250"/>
                <a:gd name="connsiteX0" fmla="*/ 854075 w 5121276"/>
                <a:gd name="connsiteY0" fmla="*/ 3860717 h 4460250"/>
                <a:gd name="connsiteX1" fmla="*/ 711200 w 5121276"/>
                <a:gd name="connsiteY1" fmla="*/ 193592 h 4460250"/>
                <a:gd name="connsiteX2" fmla="*/ 5121276 w 5121276"/>
                <a:gd name="connsiteY2" fmla="*/ 117393 h 4460250"/>
                <a:gd name="connsiteX3" fmla="*/ 5054600 w 5121276"/>
                <a:gd name="connsiteY3" fmla="*/ 3193968 h 4460250"/>
                <a:gd name="connsiteX4" fmla="*/ 5121275 w 5121276"/>
                <a:gd name="connsiteY4" fmla="*/ 3860717 h 4460250"/>
                <a:gd name="connsiteX5" fmla="*/ 854075 w 5121276"/>
                <a:gd name="connsiteY5" fmla="*/ 3860717 h 4460250"/>
                <a:gd name="connsiteX0" fmla="*/ 854075 w 5856289"/>
                <a:gd name="connsiteY0" fmla="*/ 3860717 h 4460250"/>
                <a:gd name="connsiteX1" fmla="*/ 711200 w 5856289"/>
                <a:gd name="connsiteY1" fmla="*/ 193592 h 4460250"/>
                <a:gd name="connsiteX2" fmla="*/ 5121276 w 5856289"/>
                <a:gd name="connsiteY2" fmla="*/ 117393 h 4460250"/>
                <a:gd name="connsiteX3" fmla="*/ 5121275 w 5856289"/>
                <a:gd name="connsiteY3" fmla="*/ 3860717 h 4460250"/>
                <a:gd name="connsiteX4" fmla="*/ 854075 w 5856289"/>
                <a:gd name="connsiteY4" fmla="*/ 3860717 h 4460250"/>
                <a:gd name="connsiteX0" fmla="*/ 854075 w 5832475"/>
                <a:gd name="connsiteY0" fmla="*/ 3860717 h 4460250"/>
                <a:gd name="connsiteX1" fmla="*/ 711200 w 5832475"/>
                <a:gd name="connsiteY1" fmla="*/ 193592 h 4460250"/>
                <a:gd name="connsiteX2" fmla="*/ 5121276 w 5832475"/>
                <a:gd name="connsiteY2" fmla="*/ 117393 h 4460250"/>
                <a:gd name="connsiteX3" fmla="*/ 5121275 w 5832475"/>
                <a:gd name="connsiteY3" fmla="*/ 3860717 h 4460250"/>
                <a:gd name="connsiteX4" fmla="*/ 854075 w 5832475"/>
                <a:gd name="connsiteY4" fmla="*/ 3860717 h 4460250"/>
                <a:gd name="connsiteX0" fmla="*/ 854075 w 5129671"/>
                <a:gd name="connsiteY0" fmla="*/ 3860717 h 4460250"/>
                <a:gd name="connsiteX1" fmla="*/ 711200 w 5129671"/>
                <a:gd name="connsiteY1" fmla="*/ 193592 h 4460250"/>
                <a:gd name="connsiteX2" fmla="*/ 5121276 w 5129671"/>
                <a:gd name="connsiteY2" fmla="*/ 117393 h 4460250"/>
                <a:gd name="connsiteX3" fmla="*/ 5121275 w 5129671"/>
                <a:gd name="connsiteY3" fmla="*/ 3860717 h 4460250"/>
                <a:gd name="connsiteX4" fmla="*/ 854075 w 5129671"/>
                <a:gd name="connsiteY4" fmla="*/ 3860717 h 4460250"/>
                <a:gd name="connsiteX0" fmla="*/ 854075 w 5129671"/>
                <a:gd name="connsiteY0" fmla="*/ 3860717 h 4460250"/>
                <a:gd name="connsiteX1" fmla="*/ 711200 w 5129671"/>
                <a:gd name="connsiteY1" fmla="*/ 193592 h 4460250"/>
                <a:gd name="connsiteX2" fmla="*/ 5121276 w 5129671"/>
                <a:gd name="connsiteY2" fmla="*/ 117393 h 4460250"/>
                <a:gd name="connsiteX3" fmla="*/ 5121275 w 5129671"/>
                <a:gd name="connsiteY3" fmla="*/ 3860717 h 4460250"/>
                <a:gd name="connsiteX4" fmla="*/ 854075 w 5129671"/>
                <a:gd name="connsiteY4" fmla="*/ 3860717 h 4460250"/>
                <a:gd name="connsiteX0" fmla="*/ 854075 w 5121276"/>
                <a:gd name="connsiteY0" fmla="*/ 3860717 h 4460250"/>
                <a:gd name="connsiteX1" fmla="*/ 711200 w 5121276"/>
                <a:gd name="connsiteY1" fmla="*/ 193592 h 4460250"/>
                <a:gd name="connsiteX2" fmla="*/ 5121276 w 5121276"/>
                <a:gd name="connsiteY2" fmla="*/ 117393 h 4460250"/>
                <a:gd name="connsiteX3" fmla="*/ 5121275 w 5121276"/>
                <a:gd name="connsiteY3" fmla="*/ 3860717 h 4460250"/>
                <a:gd name="connsiteX4" fmla="*/ 854075 w 5121276"/>
                <a:gd name="connsiteY4" fmla="*/ 3860717 h 4460250"/>
                <a:gd name="connsiteX0" fmla="*/ 735013 w 5002214"/>
                <a:gd name="connsiteY0" fmla="*/ 3860717 h 4460250"/>
                <a:gd name="connsiteX1" fmla="*/ 592138 w 5002214"/>
                <a:gd name="connsiteY1" fmla="*/ 193592 h 4460250"/>
                <a:gd name="connsiteX2" fmla="*/ 5002214 w 5002214"/>
                <a:gd name="connsiteY2" fmla="*/ 117393 h 4460250"/>
                <a:gd name="connsiteX3" fmla="*/ 5002213 w 5002214"/>
                <a:gd name="connsiteY3" fmla="*/ 3860717 h 4460250"/>
                <a:gd name="connsiteX4" fmla="*/ 735013 w 5002214"/>
                <a:gd name="connsiteY4" fmla="*/ 3860717 h 4460250"/>
                <a:gd name="connsiteX0" fmla="*/ 142875 w 4410076"/>
                <a:gd name="connsiteY0" fmla="*/ 3860717 h 4460250"/>
                <a:gd name="connsiteX1" fmla="*/ 0 w 4410076"/>
                <a:gd name="connsiteY1" fmla="*/ 193592 h 4460250"/>
                <a:gd name="connsiteX2" fmla="*/ 4410076 w 4410076"/>
                <a:gd name="connsiteY2" fmla="*/ 117393 h 4460250"/>
                <a:gd name="connsiteX3" fmla="*/ 4410075 w 4410076"/>
                <a:gd name="connsiteY3" fmla="*/ 3860717 h 4460250"/>
                <a:gd name="connsiteX4" fmla="*/ 142875 w 4410076"/>
                <a:gd name="connsiteY4" fmla="*/ 3860717 h 446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10076" h="4460250">
                  <a:moveTo>
                    <a:pt x="142875" y="3860717"/>
                  </a:moveTo>
                  <a:cubicBezTo>
                    <a:pt x="235767" y="2932815"/>
                    <a:pt x="352204" y="1542119"/>
                    <a:pt x="0" y="193592"/>
                  </a:cubicBezTo>
                  <a:cubicBezTo>
                    <a:pt x="1480212" y="0"/>
                    <a:pt x="2998872" y="50801"/>
                    <a:pt x="4410076" y="117393"/>
                  </a:cubicBezTo>
                  <a:cubicBezTo>
                    <a:pt x="4060738" y="1753995"/>
                    <a:pt x="4372625" y="3526881"/>
                    <a:pt x="4410075" y="3860717"/>
                  </a:cubicBezTo>
                  <a:cubicBezTo>
                    <a:pt x="2944460" y="4460250"/>
                    <a:pt x="1335725" y="4415590"/>
                    <a:pt x="142875" y="3860717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20000">
                  <a:schemeClr val="tx1"/>
                </a:gs>
                <a:gs pos="50000">
                  <a:schemeClr val="tx1">
                    <a:lumMod val="75000"/>
                    <a:lumOff val="25000"/>
                  </a:schemeClr>
                </a:gs>
                <a:gs pos="65000">
                  <a:schemeClr val="tx1">
                    <a:lumMod val="75000"/>
                    <a:lumOff val="25000"/>
                  </a:schemeClr>
                </a:gs>
                <a:gs pos="70000">
                  <a:schemeClr val="tx1"/>
                </a:gs>
                <a:gs pos="75000">
                  <a:schemeClr val="tx1">
                    <a:lumMod val="75000"/>
                    <a:lumOff val="2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자유형 8"/>
            <p:cNvSpPr/>
            <p:nvPr/>
          </p:nvSpPr>
          <p:spPr>
            <a:xfrm>
              <a:off x="1847850" y="4380540"/>
              <a:ext cx="4267200" cy="1332333"/>
            </a:xfrm>
            <a:custGeom>
              <a:avLst/>
              <a:gdLst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48175 w 4448175"/>
                <a:gd name="connsiteY3" fmla="*/ 3800475 h 3819525"/>
                <a:gd name="connsiteX4" fmla="*/ 190500 w 4448175"/>
                <a:gd name="connsiteY4" fmla="*/ 3819525 h 3819525"/>
                <a:gd name="connsiteX5" fmla="*/ 0 w 4448175"/>
                <a:gd name="connsiteY5" fmla="*/ 133350 h 3819525"/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48175 w 4448175"/>
                <a:gd name="connsiteY3" fmla="*/ 3800475 h 3819525"/>
                <a:gd name="connsiteX4" fmla="*/ 190500 w 4448175"/>
                <a:gd name="connsiteY4" fmla="*/ 3819525 h 3819525"/>
                <a:gd name="connsiteX5" fmla="*/ 142875 w 4448175"/>
                <a:gd name="connsiteY5" fmla="*/ 2743200 h 3819525"/>
                <a:gd name="connsiteX6" fmla="*/ 0 w 4448175"/>
                <a:gd name="connsiteY6" fmla="*/ 133350 h 3819525"/>
                <a:gd name="connsiteX0" fmla="*/ 0 w 4448175"/>
                <a:gd name="connsiteY0" fmla="*/ 133350 h 3819525"/>
                <a:gd name="connsiteX1" fmla="*/ 0 w 4448175"/>
                <a:gd name="connsiteY1" fmla="*/ 133350 h 3819525"/>
                <a:gd name="connsiteX2" fmla="*/ 4381500 w 4448175"/>
                <a:gd name="connsiteY2" fmla="*/ 0 h 3819525"/>
                <a:gd name="connsiteX3" fmla="*/ 4429125 w 4448175"/>
                <a:gd name="connsiteY3" fmla="*/ 2828925 h 3819525"/>
                <a:gd name="connsiteX4" fmla="*/ 4448175 w 4448175"/>
                <a:gd name="connsiteY4" fmla="*/ 3800475 h 3819525"/>
                <a:gd name="connsiteX5" fmla="*/ 190500 w 4448175"/>
                <a:gd name="connsiteY5" fmla="*/ 3819525 h 3819525"/>
                <a:gd name="connsiteX6" fmla="*/ 142875 w 4448175"/>
                <a:gd name="connsiteY6" fmla="*/ 2743200 h 3819525"/>
                <a:gd name="connsiteX7" fmla="*/ 0 w 4448175"/>
                <a:gd name="connsiteY7" fmla="*/ 133350 h 3819525"/>
                <a:gd name="connsiteX0" fmla="*/ 0 w 4457700"/>
                <a:gd name="connsiteY0" fmla="*/ 77787 h 3763962"/>
                <a:gd name="connsiteX1" fmla="*/ 0 w 4457700"/>
                <a:gd name="connsiteY1" fmla="*/ 77787 h 3763962"/>
                <a:gd name="connsiteX2" fmla="*/ 4457700 w 4457700"/>
                <a:gd name="connsiteY2" fmla="*/ 0 h 3763962"/>
                <a:gd name="connsiteX3" fmla="*/ 4429125 w 4457700"/>
                <a:gd name="connsiteY3" fmla="*/ 2773362 h 3763962"/>
                <a:gd name="connsiteX4" fmla="*/ 4448175 w 4457700"/>
                <a:gd name="connsiteY4" fmla="*/ 3744912 h 3763962"/>
                <a:gd name="connsiteX5" fmla="*/ 190500 w 4457700"/>
                <a:gd name="connsiteY5" fmla="*/ 3763962 h 3763962"/>
                <a:gd name="connsiteX6" fmla="*/ 142875 w 4457700"/>
                <a:gd name="connsiteY6" fmla="*/ 2687637 h 3763962"/>
                <a:gd name="connsiteX7" fmla="*/ 0 w 4457700"/>
                <a:gd name="connsiteY7" fmla="*/ 77787 h 3763962"/>
                <a:gd name="connsiteX0" fmla="*/ 47624 w 4457700"/>
                <a:gd name="connsiteY0" fmla="*/ 76199 h 3763962"/>
                <a:gd name="connsiteX1" fmla="*/ 0 w 4457700"/>
                <a:gd name="connsiteY1" fmla="*/ 77787 h 3763962"/>
                <a:gd name="connsiteX2" fmla="*/ 4457700 w 4457700"/>
                <a:gd name="connsiteY2" fmla="*/ 0 h 3763962"/>
                <a:gd name="connsiteX3" fmla="*/ 4429125 w 4457700"/>
                <a:gd name="connsiteY3" fmla="*/ 2773362 h 3763962"/>
                <a:gd name="connsiteX4" fmla="*/ 4448175 w 4457700"/>
                <a:gd name="connsiteY4" fmla="*/ 3744912 h 3763962"/>
                <a:gd name="connsiteX5" fmla="*/ 190500 w 4457700"/>
                <a:gd name="connsiteY5" fmla="*/ 3763962 h 3763962"/>
                <a:gd name="connsiteX6" fmla="*/ 142875 w 4457700"/>
                <a:gd name="connsiteY6" fmla="*/ 2687637 h 3763962"/>
                <a:gd name="connsiteX7" fmla="*/ 47624 w 4457700"/>
                <a:gd name="connsiteY7" fmla="*/ 76199 h 3763962"/>
                <a:gd name="connsiteX0" fmla="*/ 47624 w 4457700"/>
                <a:gd name="connsiteY0" fmla="*/ 76199 h 3744912"/>
                <a:gd name="connsiteX1" fmla="*/ 0 w 4457700"/>
                <a:gd name="connsiteY1" fmla="*/ 77787 h 3744912"/>
                <a:gd name="connsiteX2" fmla="*/ 4457700 w 4457700"/>
                <a:gd name="connsiteY2" fmla="*/ 0 h 3744912"/>
                <a:gd name="connsiteX3" fmla="*/ 4429125 w 4457700"/>
                <a:gd name="connsiteY3" fmla="*/ 2773362 h 3744912"/>
                <a:gd name="connsiteX4" fmla="*/ 4448175 w 4457700"/>
                <a:gd name="connsiteY4" fmla="*/ 3744912 h 3744912"/>
                <a:gd name="connsiteX5" fmla="*/ 190499 w 4457700"/>
                <a:gd name="connsiteY5" fmla="*/ 3743324 h 3744912"/>
                <a:gd name="connsiteX6" fmla="*/ 142875 w 4457700"/>
                <a:gd name="connsiteY6" fmla="*/ 2687637 h 3744912"/>
                <a:gd name="connsiteX7" fmla="*/ 47624 w 4457700"/>
                <a:gd name="connsiteY7" fmla="*/ 76199 h 3744912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429125 w 4457700"/>
                <a:gd name="connsiteY3" fmla="*/ 2773362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142875 w 4457700"/>
                <a:gd name="connsiteY6" fmla="*/ 2687637 h 3743324"/>
                <a:gd name="connsiteX7" fmla="*/ 47624 w 4457700"/>
                <a:gd name="connsiteY7" fmla="*/ 76199 h 3743324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142875 w 4457700"/>
                <a:gd name="connsiteY6" fmla="*/ 2687637 h 3743324"/>
                <a:gd name="connsiteX7" fmla="*/ 47624 w 4457700"/>
                <a:gd name="connsiteY7" fmla="*/ 76199 h 3743324"/>
                <a:gd name="connsiteX0" fmla="*/ 47624 w 4457700"/>
                <a:gd name="connsiteY0" fmla="*/ 76199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257174 w 4457700"/>
                <a:gd name="connsiteY6" fmla="*/ 3076574 h 3743324"/>
                <a:gd name="connsiteX7" fmla="*/ 47624 w 4457700"/>
                <a:gd name="connsiteY7" fmla="*/ 76199 h 3743324"/>
                <a:gd name="connsiteX0" fmla="*/ 257174 w 4457700"/>
                <a:gd name="connsiteY0" fmla="*/ 3076574 h 3743324"/>
                <a:gd name="connsiteX1" fmla="*/ 0 w 4457700"/>
                <a:gd name="connsiteY1" fmla="*/ 77787 h 3743324"/>
                <a:gd name="connsiteX2" fmla="*/ 4457700 w 4457700"/>
                <a:gd name="connsiteY2" fmla="*/ 0 h 3743324"/>
                <a:gd name="connsiteX3" fmla="*/ 4391024 w 4457700"/>
                <a:gd name="connsiteY3" fmla="*/ 3076574 h 3743324"/>
                <a:gd name="connsiteX4" fmla="*/ 4457699 w 4457700"/>
                <a:gd name="connsiteY4" fmla="*/ 3743324 h 3743324"/>
                <a:gd name="connsiteX5" fmla="*/ 190499 w 4457700"/>
                <a:gd name="connsiteY5" fmla="*/ 3743324 h 3743324"/>
                <a:gd name="connsiteX6" fmla="*/ 257174 w 4457700"/>
                <a:gd name="connsiteY6" fmla="*/ 3076574 h 3743324"/>
                <a:gd name="connsiteX0" fmla="*/ 209550 w 4410076"/>
                <a:gd name="connsiteY0" fmla="*/ 3076574 h 3743324"/>
                <a:gd name="connsiteX1" fmla="*/ 0 w 4410076"/>
                <a:gd name="connsiteY1" fmla="*/ 76199 h 3743324"/>
                <a:gd name="connsiteX2" fmla="*/ 4410076 w 4410076"/>
                <a:gd name="connsiteY2" fmla="*/ 0 h 3743324"/>
                <a:gd name="connsiteX3" fmla="*/ 4343400 w 4410076"/>
                <a:gd name="connsiteY3" fmla="*/ 3076574 h 3743324"/>
                <a:gd name="connsiteX4" fmla="*/ 4410075 w 4410076"/>
                <a:gd name="connsiteY4" fmla="*/ 3743324 h 3743324"/>
                <a:gd name="connsiteX5" fmla="*/ 142875 w 4410076"/>
                <a:gd name="connsiteY5" fmla="*/ 3743324 h 3743324"/>
                <a:gd name="connsiteX6" fmla="*/ 209550 w 4410076"/>
                <a:gd name="connsiteY6" fmla="*/ 3076574 h 3743324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7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3860717"/>
                <a:gd name="connsiteX1" fmla="*/ 0 w 4410076"/>
                <a:gd name="connsiteY1" fmla="*/ 193592 h 3860717"/>
                <a:gd name="connsiteX2" fmla="*/ 4410076 w 4410076"/>
                <a:gd name="connsiteY2" fmla="*/ 117393 h 3860717"/>
                <a:gd name="connsiteX3" fmla="*/ 4343400 w 4410076"/>
                <a:gd name="connsiteY3" fmla="*/ 3193968 h 3860717"/>
                <a:gd name="connsiteX4" fmla="*/ 4410075 w 4410076"/>
                <a:gd name="connsiteY4" fmla="*/ 3860717 h 3860717"/>
                <a:gd name="connsiteX5" fmla="*/ 142875 w 4410076"/>
                <a:gd name="connsiteY5" fmla="*/ 3860717 h 3860717"/>
                <a:gd name="connsiteX6" fmla="*/ 209550 w 4410076"/>
                <a:gd name="connsiteY6" fmla="*/ 3193967 h 3860717"/>
                <a:gd name="connsiteX0" fmla="*/ 209550 w 4410076"/>
                <a:gd name="connsiteY0" fmla="*/ 3193967 h 4388853"/>
                <a:gd name="connsiteX1" fmla="*/ 0 w 4410076"/>
                <a:gd name="connsiteY1" fmla="*/ 193592 h 4388853"/>
                <a:gd name="connsiteX2" fmla="*/ 4410076 w 4410076"/>
                <a:gd name="connsiteY2" fmla="*/ 117393 h 4388853"/>
                <a:gd name="connsiteX3" fmla="*/ 4343400 w 4410076"/>
                <a:gd name="connsiteY3" fmla="*/ 3193968 h 4388853"/>
                <a:gd name="connsiteX4" fmla="*/ 4410075 w 4410076"/>
                <a:gd name="connsiteY4" fmla="*/ 3860717 h 4388853"/>
                <a:gd name="connsiteX5" fmla="*/ 142875 w 4410076"/>
                <a:gd name="connsiteY5" fmla="*/ 3860717 h 4388853"/>
                <a:gd name="connsiteX6" fmla="*/ 209550 w 4410076"/>
                <a:gd name="connsiteY6" fmla="*/ 3193967 h 4388853"/>
                <a:gd name="connsiteX0" fmla="*/ 209550 w 4410076"/>
                <a:gd name="connsiteY0" fmla="*/ 3193967 h 4415590"/>
                <a:gd name="connsiteX1" fmla="*/ 0 w 4410076"/>
                <a:gd name="connsiteY1" fmla="*/ 193592 h 4415590"/>
                <a:gd name="connsiteX2" fmla="*/ 4410076 w 4410076"/>
                <a:gd name="connsiteY2" fmla="*/ 117393 h 4415590"/>
                <a:gd name="connsiteX3" fmla="*/ 4343400 w 4410076"/>
                <a:gd name="connsiteY3" fmla="*/ 3193968 h 4415590"/>
                <a:gd name="connsiteX4" fmla="*/ 4410075 w 4410076"/>
                <a:gd name="connsiteY4" fmla="*/ 3860717 h 4415590"/>
                <a:gd name="connsiteX5" fmla="*/ 142875 w 4410076"/>
                <a:gd name="connsiteY5" fmla="*/ 3860717 h 4415590"/>
                <a:gd name="connsiteX6" fmla="*/ 209550 w 4410076"/>
                <a:gd name="connsiteY6" fmla="*/ 3193967 h 4415590"/>
                <a:gd name="connsiteX0" fmla="*/ 209550 w 4410076"/>
                <a:gd name="connsiteY0" fmla="*/ 3193967 h 4460250"/>
                <a:gd name="connsiteX1" fmla="*/ 0 w 4410076"/>
                <a:gd name="connsiteY1" fmla="*/ 193592 h 4460250"/>
                <a:gd name="connsiteX2" fmla="*/ 4410076 w 4410076"/>
                <a:gd name="connsiteY2" fmla="*/ 117393 h 4460250"/>
                <a:gd name="connsiteX3" fmla="*/ 4343400 w 4410076"/>
                <a:gd name="connsiteY3" fmla="*/ 3193968 h 4460250"/>
                <a:gd name="connsiteX4" fmla="*/ 4410075 w 4410076"/>
                <a:gd name="connsiteY4" fmla="*/ 3860717 h 4460250"/>
                <a:gd name="connsiteX5" fmla="*/ 142875 w 4410076"/>
                <a:gd name="connsiteY5" fmla="*/ 3860717 h 4460250"/>
                <a:gd name="connsiteX6" fmla="*/ 209550 w 4410076"/>
                <a:gd name="connsiteY6" fmla="*/ 3193967 h 4460250"/>
                <a:gd name="connsiteX0" fmla="*/ 854075 w 5121276"/>
                <a:gd name="connsiteY0" fmla="*/ 3860717 h 4460250"/>
                <a:gd name="connsiteX1" fmla="*/ 711200 w 5121276"/>
                <a:gd name="connsiteY1" fmla="*/ 193592 h 4460250"/>
                <a:gd name="connsiteX2" fmla="*/ 5121276 w 5121276"/>
                <a:gd name="connsiteY2" fmla="*/ 117393 h 4460250"/>
                <a:gd name="connsiteX3" fmla="*/ 5054600 w 5121276"/>
                <a:gd name="connsiteY3" fmla="*/ 3193968 h 4460250"/>
                <a:gd name="connsiteX4" fmla="*/ 5121275 w 5121276"/>
                <a:gd name="connsiteY4" fmla="*/ 3860717 h 4460250"/>
                <a:gd name="connsiteX5" fmla="*/ 854075 w 5121276"/>
                <a:gd name="connsiteY5" fmla="*/ 3860717 h 4460250"/>
                <a:gd name="connsiteX0" fmla="*/ 854075 w 5856289"/>
                <a:gd name="connsiteY0" fmla="*/ 3860717 h 4460250"/>
                <a:gd name="connsiteX1" fmla="*/ 711200 w 5856289"/>
                <a:gd name="connsiteY1" fmla="*/ 193592 h 4460250"/>
                <a:gd name="connsiteX2" fmla="*/ 5121276 w 5856289"/>
                <a:gd name="connsiteY2" fmla="*/ 117393 h 4460250"/>
                <a:gd name="connsiteX3" fmla="*/ 5121275 w 5856289"/>
                <a:gd name="connsiteY3" fmla="*/ 3860717 h 4460250"/>
                <a:gd name="connsiteX4" fmla="*/ 854075 w 5856289"/>
                <a:gd name="connsiteY4" fmla="*/ 3860717 h 4460250"/>
                <a:gd name="connsiteX0" fmla="*/ 854075 w 5832475"/>
                <a:gd name="connsiteY0" fmla="*/ 3860717 h 4460250"/>
                <a:gd name="connsiteX1" fmla="*/ 711200 w 5832475"/>
                <a:gd name="connsiteY1" fmla="*/ 193592 h 4460250"/>
                <a:gd name="connsiteX2" fmla="*/ 5121276 w 5832475"/>
                <a:gd name="connsiteY2" fmla="*/ 117393 h 4460250"/>
                <a:gd name="connsiteX3" fmla="*/ 5121275 w 5832475"/>
                <a:gd name="connsiteY3" fmla="*/ 3860717 h 4460250"/>
                <a:gd name="connsiteX4" fmla="*/ 854075 w 5832475"/>
                <a:gd name="connsiteY4" fmla="*/ 3860717 h 4460250"/>
                <a:gd name="connsiteX0" fmla="*/ 854075 w 5129671"/>
                <a:gd name="connsiteY0" fmla="*/ 3860717 h 4460250"/>
                <a:gd name="connsiteX1" fmla="*/ 711200 w 5129671"/>
                <a:gd name="connsiteY1" fmla="*/ 193592 h 4460250"/>
                <a:gd name="connsiteX2" fmla="*/ 5121276 w 5129671"/>
                <a:gd name="connsiteY2" fmla="*/ 117393 h 4460250"/>
                <a:gd name="connsiteX3" fmla="*/ 5121275 w 5129671"/>
                <a:gd name="connsiteY3" fmla="*/ 3860717 h 4460250"/>
                <a:gd name="connsiteX4" fmla="*/ 854075 w 5129671"/>
                <a:gd name="connsiteY4" fmla="*/ 3860717 h 4460250"/>
                <a:gd name="connsiteX0" fmla="*/ 854075 w 5129671"/>
                <a:gd name="connsiteY0" fmla="*/ 3860717 h 4460250"/>
                <a:gd name="connsiteX1" fmla="*/ 711200 w 5129671"/>
                <a:gd name="connsiteY1" fmla="*/ 193592 h 4460250"/>
                <a:gd name="connsiteX2" fmla="*/ 5121276 w 5129671"/>
                <a:gd name="connsiteY2" fmla="*/ 117393 h 4460250"/>
                <a:gd name="connsiteX3" fmla="*/ 5121275 w 5129671"/>
                <a:gd name="connsiteY3" fmla="*/ 3860717 h 4460250"/>
                <a:gd name="connsiteX4" fmla="*/ 854075 w 5129671"/>
                <a:gd name="connsiteY4" fmla="*/ 3860717 h 4460250"/>
                <a:gd name="connsiteX0" fmla="*/ 854075 w 5121276"/>
                <a:gd name="connsiteY0" fmla="*/ 3860717 h 4460250"/>
                <a:gd name="connsiteX1" fmla="*/ 711200 w 5121276"/>
                <a:gd name="connsiteY1" fmla="*/ 193592 h 4460250"/>
                <a:gd name="connsiteX2" fmla="*/ 5121276 w 5121276"/>
                <a:gd name="connsiteY2" fmla="*/ 117393 h 4460250"/>
                <a:gd name="connsiteX3" fmla="*/ 5121275 w 5121276"/>
                <a:gd name="connsiteY3" fmla="*/ 3860717 h 4460250"/>
                <a:gd name="connsiteX4" fmla="*/ 854075 w 5121276"/>
                <a:gd name="connsiteY4" fmla="*/ 3860717 h 4460250"/>
                <a:gd name="connsiteX0" fmla="*/ 735013 w 5002214"/>
                <a:gd name="connsiteY0" fmla="*/ 3860717 h 4460250"/>
                <a:gd name="connsiteX1" fmla="*/ 592138 w 5002214"/>
                <a:gd name="connsiteY1" fmla="*/ 193592 h 4460250"/>
                <a:gd name="connsiteX2" fmla="*/ 5002214 w 5002214"/>
                <a:gd name="connsiteY2" fmla="*/ 117393 h 4460250"/>
                <a:gd name="connsiteX3" fmla="*/ 5002213 w 5002214"/>
                <a:gd name="connsiteY3" fmla="*/ 3860717 h 4460250"/>
                <a:gd name="connsiteX4" fmla="*/ 735013 w 5002214"/>
                <a:gd name="connsiteY4" fmla="*/ 3860717 h 4460250"/>
                <a:gd name="connsiteX0" fmla="*/ 142875 w 4410076"/>
                <a:gd name="connsiteY0" fmla="*/ 3860717 h 4460250"/>
                <a:gd name="connsiteX1" fmla="*/ 0 w 4410076"/>
                <a:gd name="connsiteY1" fmla="*/ 193592 h 4460250"/>
                <a:gd name="connsiteX2" fmla="*/ 4410076 w 4410076"/>
                <a:gd name="connsiteY2" fmla="*/ 117393 h 4460250"/>
                <a:gd name="connsiteX3" fmla="*/ 4410075 w 4410076"/>
                <a:gd name="connsiteY3" fmla="*/ 3860717 h 4460250"/>
                <a:gd name="connsiteX4" fmla="*/ 142875 w 4410076"/>
                <a:gd name="connsiteY4" fmla="*/ 3860717 h 4460250"/>
                <a:gd name="connsiteX0" fmla="*/ 4410076 w 4501516"/>
                <a:gd name="connsiteY0" fmla="*/ 117393 h 4460250"/>
                <a:gd name="connsiteX1" fmla="*/ 4410075 w 4501516"/>
                <a:gd name="connsiteY1" fmla="*/ 3860717 h 4460250"/>
                <a:gd name="connsiteX2" fmla="*/ 142875 w 4501516"/>
                <a:gd name="connsiteY2" fmla="*/ 3860717 h 4460250"/>
                <a:gd name="connsiteX3" fmla="*/ 0 w 4501516"/>
                <a:gd name="connsiteY3" fmla="*/ 193592 h 4460250"/>
                <a:gd name="connsiteX4" fmla="*/ 4501516 w 4501516"/>
                <a:gd name="connsiteY4" fmla="*/ 208833 h 4460250"/>
                <a:gd name="connsiteX0" fmla="*/ 4410076 w 4410076"/>
                <a:gd name="connsiteY0" fmla="*/ 0 h 4342857"/>
                <a:gd name="connsiteX1" fmla="*/ 4410075 w 4410076"/>
                <a:gd name="connsiteY1" fmla="*/ 3743324 h 4342857"/>
                <a:gd name="connsiteX2" fmla="*/ 142875 w 4410076"/>
                <a:gd name="connsiteY2" fmla="*/ 3743324 h 4342857"/>
                <a:gd name="connsiteX3" fmla="*/ 0 w 4410076"/>
                <a:gd name="connsiteY3" fmla="*/ 76199 h 4342857"/>
                <a:gd name="connsiteX0" fmla="*/ 4410076 w 5106984"/>
                <a:gd name="connsiteY0" fmla="*/ 0 h 4342857"/>
                <a:gd name="connsiteX1" fmla="*/ 4324329 w 5106984"/>
                <a:gd name="connsiteY1" fmla="*/ 3000496 h 4342857"/>
                <a:gd name="connsiteX2" fmla="*/ 4410075 w 5106984"/>
                <a:gd name="connsiteY2" fmla="*/ 3743324 h 4342857"/>
                <a:gd name="connsiteX3" fmla="*/ 142875 w 5106984"/>
                <a:gd name="connsiteY3" fmla="*/ 3743324 h 4342857"/>
                <a:gd name="connsiteX4" fmla="*/ 0 w 5106984"/>
                <a:gd name="connsiteY4" fmla="*/ 76199 h 4342857"/>
                <a:gd name="connsiteX0" fmla="*/ 4971411 w 5668319"/>
                <a:gd name="connsiteY0" fmla="*/ 0 h 4342857"/>
                <a:gd name="connsiteX1" fmla="*/ 4885664 w 5668319"/>
                <a:gd name="connsiteY1" fmla="*/ 3000496 h 4342857"/>
                <a:gd name="connsiteX2" fmla="*/ 4971410 w 5668319"/>
                <a:gd name="connsiteY2" fmla="*/ 3743324 h 4342857"/>
                <a:gd name="connsiteX3" fmla="*/ 704210 w 5668319"/>
                <a:gd name="connsiteY3" fmla="*/ 3743324 h 4342857"/>
                <a:gd name="connsiteX4" fmla="*/ 746151 w 5668319"/>
                <a:gd name="connsiteY4" fmla="*/ 3037566 h 4342857"/>
                <a:gd name="connsiteX5" fmla="*/ 561335 w 5668319"/>
                <a:gd name="connsiteY5" fmla="*/ 76199 h 4342857"/>
                <a:gd name="connsiteX0" fmla="*/ 4971411 w 5668319"/>
                <a:gd name="connsiteY0" fmla="*/ 0 h 4342857"/>
                <a:gd name="connsiteX1" fmla="*/ 4885664 w 5668319"/>
                <a:gd name="connsiteY1" fmla="*/ 3000496 h 4342857"/>
                <a:gd name="connsiteX2" fmla="*/ 4971410 w 5668319"/>
                <a:gd name="connsiteY2" fmla="*/ 3743324 h 4342857"/>
                <a:gd name="connsiteX3" fmla="*/ 704210 w 5668319"/>
                <a:gd name="connsiteY3" fmla="*/ 3743324 h 4342857"/>
                <a:gd name="connsiteX4" fmla="*/ 746151 w 5668319"/>
                <a:gd name="connsiteY4" fmla="*/ 3037566 h 4342857"/>
                <a:gd name="connsiteX0" fmla="*/ 4885664 w 5668319"/>
                <a:gd name="connsiteY0" fmla="*/ 0 h 1342361"/>
                <a:gd name="connsiteX1" fmla="*/ 4971410 w 5668319"/>
                <a:gd name="connsiteY1" fmla="*/ 742828 h 1342361"/>
                <a:gd name="connsiteX2" fmla="*/ 704210 w 5668319"/>
                <a:gd name="connsiteY2" fmla="*/ 742828 h 1342361"/>
                <a:gd name="connsiteX3" fmla="*/ 746151 w 5668319"/>
                <a:gd name="connsiteY3" fmla="*/ 37070 h 1342361"/>
                <a:gd name="connsiteX0" fmla="*/ 4885664 w 5668319"/>
                <a:gd name="connsiteY0" fmla="*/ 0 h 1342361"/>
                <a:gd name="connsiteX1" fmla="*/ 4971410 w 5668319"/>
                <a:gd name="connsiteY1" fmla="*/ 742828 h 1342361"/>
                <a:gd name="connsiteX2" fmla="*/ 704210 w 5668319"/>
                <a:gd name="connsiteY2" fmla="*/ 742828 h 1342361"/>
                <a:gd name="connsiteX3" fmla="*/ 746151 w 5668319"/>
                <a:gd name="connsiteY3" fmla="*/ 37070 h 1342361"/>
                <a:gd name="connsiteX4" fmla="*/ 4885664 w 5668319"/>
                <a:gd name="connsiteY4" fmla="*/ 0 h 1342361"/>
                <a:gd name="connsiteX0" fmla="*/ 4186713 w 4969368"/>
                <a:gd name="connsiteY0" fmla="*/ 0 h 1342361"/>
                <a:gd name="connsiteX1" fmla="*/ 4272459 w 4969368"/>
                <a:gd name="connsiteY1" fmla="*/ 742828 h 1342361"/>
                <a:gd name="connsiteX2" fmla="*/ 5259 w 4969368"/>
                <a:gd name="connsiteY2" fmla="*/ 742828 h 1342361"/>
                <a:gd name="connsiteX3" fmla="*/ 47200 w 4969368"/>
                <a:gd name="connsiteY3" fmla="*/ 37070 h 1342361"/>
                <a:gd name="connsiteX4" fmla="*/ 4186713 w 4969368"/>
                <a:gd name="connsiteY4" fmla="*/ 0 h 1342361"/>
                <a:gd name="connsiteX0" fmla="*/ 4186713 w 4969368"/>
                <a:gd name="connsiteY0" fmla="*/ 0 h 1342361"/>
                <a:gd name="connsiteX1" fmla="*/ 4272459 w 4969368"/>
                <a:gd name="connsiteY1" fmla="*/ 742828 h 1342361"/>
                <a:gd name="connsiteX2" fmla="*/ 5259 w 4969368"/>
                <a:gd name="connsiteY2" fmla="*/ 742828 h 1342361"/>
                <a:gd name="connsiteX3" fmla="*/ 47200 w 4969368"/>
                <a:gd name="connsiteY3" fmla="*/ 37070 h 1342361"/>
                <a:gd name="connsiteX4" fmla="*/ 4186713 w 4969368"/>
                <a:gd name="connsiteY4" fmla="*/ 0 h 1342361"/>
                <a:gd name="connsiteX0" fmla="*/ 4181454 w 4964109"/>
                <a:gd name="connsiteY0" fmla="*/ 0 h 1342361"/>
                <a:gd name="connsiteX1" fmla="*/ 4267200 w 4964109"/>
                <a:gd name="connsiteY1" fmla="*/ 742828 h 1342361"/>
                <a:gd name="connsiteX2" fmla="*/ 0 w 4964109"/>
                <a:gd name="connsiteY2" fmla="*/ 742828 h 1342361"/>
                <a:gd name="connsiteX3" fmla="*/ 41941 w 4964109"/>
                <a:gd name="connsiteY3" fmla="*/ 37070 h 1342361"/>
                <a:gd name="connsiteX4" fmla="*/ 4181454 w 4964109"/>
                <a:gd name="connsiteY4" fmla="*/ 0 h 1342361"/>
                <a:gd name="connsiteX0" fmla="*/ 4181454 w 4964109"/>
                <a:gd name="connsiteY0" fmla="*/ 0 h 1342361"/>
                <a:gd name="connsiteX1" fmla="*/ 4267200 w 4964109"/>
                <a:gd name="connsiteY1" fmla="*/ 742828 h 1342361"/>
                <a:gd name="connsiteX2" fmla="*/ 0 w 4964109"/>
                <a:gd name="connsiteY2" fmla="*/ 742828 h 1342361"/>
                <a:gd name="connsiteX3" fmla="*/ 41941 w 4964109"/>
                <a:gd name="connsiteY3" fmla="*/ 37070 h 1342361"/>
                <a:gd name="connsiteX4" fmla="*/ 4181454 w 4964109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1941 w 4267200"/>
                <a:gd name="connsiteY3" fmla="*/ 37070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48602 w 4267200"/>
                <a:gd name="connsiteY3" fmla="*/ 39656 h 1342361"/>
                <a:gd name="connsiteX4" fmla="*/ 4181454 w 4267200"/>
                <a:gd name="connsiteY4" fmla="*/ 0 h 1342361"/>
                <a:gd name="connsiteX0" fmla="*/ 4181454 w 4267200"/>
                <a:gd name="connsiteY0" fmla="*/ 0 h 1342361"/>
                <a:gd name="connsiteX1" fmla="*/ 4267200 w 4267200"/>
                <a:gd name="connsiteY1" fmla="*/ 742828 h 1342361"/>
                <a:gd name="connsiteX2" fmla="*/ 0 w 4267200"/>
                <a:gd name="connsiteY2" fmla="*/ 742828 h 1342361"/>
                <a:gd name="connsiteX3" fmla="*/ 53616 w 4267200"/>
                <a:gd name="connsiteY3" fmla="*/ 54697 h 1342361"/>
                <a:gd name="connsiteX4" fmla="*/ 4181454 w 4267200"/>
                <a:gd name="connsiteY4" fmla="*/ 0 h 1342361"/>
                <a:gd name="connsiteX0" fmla="*/ 4176440 w 4267200"/>
                <a:gd name="connsiteY0" fmla="*/ 0 h 1332332"/>
                <a:gd name="connsiteX1" fmla="*/ 4267200 w 4267200"/>
                <a:gd name="connsiteY1" fmla="*/ 732799 h 1332332"/>
                <a:gd name="connsiteX2" fmla="*/ 0 w 4267200"/>
                <a:gd name="connsiteY2" fmla="*/ 732799 h 1332332"/>
                <a:gd name="connsiteX3" fmla="*/ 53616 w 4267200"/>
                <a:gd name="connsiteY3" fmla="*/ 44668 h 1332332"/>
                <a:gd name="connsiteX4" fmla="*/ 4176440 w 4267200"/>
                <a:gd name="connsiteY4" fmla="*/ 0 h 1332332"/>
                <a:gd name="connsiteX0" fmla="*/ 4176440 w 4267200"/>
                <a:gd name="connsiteY0" fmla="*/ 0 h 1332332"/>
                <a:gd name="connsiteX1" fmla="*/ 4267200 w 4267200"/>
                <a:gd name="connsiteY1" fmla="*/ 732799 h 1332332"/>
                <a:gd name="connsiteX2" fmla="*/ 0 w 4267200"/>
                <a:gd name="connsiteY2" fmla="*/ 732799 h 1332332"/>
                <a:gd name="connsiteX3" fmla="*/ 58630 w 4267200"/>
                <a:gd name="connsiteY3" fmla="*/ 49682 h 1332332"/>
                <a:gd name="connsiteX4" fmla="*/ 4176440 w 4267200"/>
                <a:gd name="connsiteY4" fmla="*/ 0 h 1332332"/>
                <a:gd name="connsiteX0" fmla="*/ 4176440 w 4267200"/>
                <a:gd name="connsiteY0" fmla="*/ 0 h 1332332"/>
                <a:gd name="connsiteX1" fmla="*/ 4267200 w 4267200"/>
                <a:gd name="connsiteY1" fmla="*/ 732799 h 1332332"/>
                <a:gd name="connsiteX2" fmla="*/ 0 w 4267200"/>
                <a:gd name="connsiteY2" fmla="*/ 732799 h 1332332"/>
                <a:gd name="connsiteX3" fmla="*/ 58630 w 4267200"/>
                <a:gd name="connsiteY3" fmla="*/ 49682 h 1332332"/>
                <a:gd name="connsiteX4" fmla="*/ 4176440 w 4267200"/>
                <a:gd name="connsiteY4" fmla="*/ 0 h 1332332"/>
                <a:gd name="connsiteX0" fmla="*/ 4176440 w 4267200"/>
                <a:gd name="connsiteY0" fmla="*/ 0 h 1332332"/>
                <a:gd name="connsiteX1" fmla="*/ 4267200 w 4267200"/>
                <a:gd name="connsiteY1" fmla="*/ 732799 h 1332332"/>
                <a:gd name="connsiteX2" fmla="*/ 0 w 4267200"/>
                <a:gd name="connsiteY2" fmla="*/ 732799 h 1332332"/>
                <a:gd name="connsiteX3" fmla="*/ 58630 w 4267200"/>
                <a:gd name="connsiteY3" fmla="*/ 49682 h 1332332"/>
                <a:gd name="connsiteX4" fmla="*/ 4176440 w 4267200"/>
                <a:gd name="connsiteY4" fmla="*/ 0 h 133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67200" h="1332332">
                  <a:moveTo>
                    <a:pt x="4176440" y="0"/>
                  </a:moveTo>
                  <a:cubicBezTo>
                    <a:pt x="4223069" y="467633"/>
                    <a:pt x="4226066" y="451385"/>
                    <a:pt x="4267200" y="732799"/>
                  </a:cubicBezTo>
                  <a:cubicBezTo>
                    <a:pt x="2801585" y="1332332"/>
                    <a:pt x="1192850" y="1287672"/>
                    <a:pt x="0" y="732799"/>
                  </a:cubicBezTo>
                  <a:cubicBezTo>
                    <a:pt x="11070" y="495822"/>
                    <a:pt x="45011" y="431439"/>
                    <a:pt x="58630" y="49682"/>
                  </a:cubicBezTo>
                  <a:cubicBezTo>
                    <a:pt x="1588262" y="611966"/>
                    <a:pt x="3080822" y="517148"/>
                    <a:pt x="4176440" y="0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20000">
                  <a:schemeClr val="bg1"/>
                </a:gs>
                <a:gs pos="50000">
                  <a:schemeClr val="bg1">
                    <a:lumMod val="65000"/>
                  </a:schemeClr>
                </a:gs>
                <a:gs pos="60000">
                  <a:schemeClr val="bg1">
                    <a:lumMod val="85000"/>
                  </a:schemeClr>
                </a:gs>
                <a:gs pos="7500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907704" y="4299942"/>
            <a:ext cx="576064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1203598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JUST GUESS WHAT ARE IN THERE.</a:t>
            </a:r>
            <a:endParaRPr kumimoji="0" lang="en-US" altLang="ko-K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37425" y="1635646"/>
            <a:ext cx="1175726" cy="17026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ko-KR" altLang="en-US" sz="13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87</Words>
  <Application>Microsoft Office PowerPoint</Application>
  <PresentationFormat>On-screen Show (16:9)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2014-03-15T00:45:58Z</dcterms:modified>
</cp:coreProperties>
</file>