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"/>
          <p:cNvGrpSpPr/>
          <p:nvPr/>
        </p:nvGrpSpPr>
        <p:grpSpPr>
          <a:xfrm>
            <a:off x="2304695" y="2438890"/>
            <a:ext cx="4534610" cy="3255302"/>
            <a:chOff x="468716" y="1252621"/>
            <a:chExt cx="6837694" cy="4908638"/>
          </a:xfrm>
        </p:grpSpPr>
        <p:sp>
          <p:nvSpPr>
            <p:cNvPr id="6" name="자유형 7"/>
            <p:cNvSpPr/>
            <p:nvPr/>
          </p:nvSpPr>
          <p:spPr>
            <a:xfrm>
              <a:off x="562895" y="3574456"/>
              <a:ext cx="6743515" cy="258680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3"/>
                <a:gd name="connsiteY0" fmla="*/ 1384893 h 2586840"/>
                <a:gd name="connsiteX1" fmla="*/ 6668571 w 6739743"/>
                <a:gd name="connsiteY1" fmla="*/ 1599803 h 2586840"/>
                <a:gd name="connsiteX2" fmla="*/ 3428209 w 6739743"/>
                <a:gd name="connsiteY2" fmla="*/ 2522395 h 2586840"/>
                <a:gd name="connsiteX3" fmla="*/ 142844 w 6739743"/>
                <a:gd name="connsiteY3" fmla="*/ 1384893 h 2586840"/>
                <a:gd name="connsiteX0" fmla="*/ 142844 w 6739741"/>
                <a:gd name="connsiteY0" fmla="*/ 1384893 h 2586840"/>
                <a:gd name="connsiteX1" fmla="*/ 6668569 w 6739741"/>
                <a:gd name="connsiteY1" fmla="*/ 1384893 h 2586840"/>
                <a:gd name="connsiteX2" fmla="*/ 3428209 w 6739741"/>
                <a:gd name="connsiteY2" fmla="*/ 2522395 h 2586840"/>
                <a:gd name="connsiteX3" fmla="*/ 142844 w 6739741"/>
                <a:gd name="connsiteY3" fmla="*/ 1384893 h 2586840"/>
                <a:gd name="connsiteX0" fmla="*/ 142844 w 6837694"/>
                <a:gd name="connsiteY0" fmla="*/ 1384893 h 2586840"/>
                <a:gd name="connsiteX1" fmla="*/ 6668569 w 6837694"/>
                <a:gd name="connsiteY1" fmla="*/ 1384893 h 2586840"/>
                <a:gd name="connsiteX2" fmla="*/ 3428209 w 6837694"/>
                <a:gd name="connsiteY2" fmla="*/ 2522395 h 2586840"/>
                <a:gd name="connsiteX3" fmla="*/ 142844 w 6837694"/>
                <a:gd name="connsiteY3" fmla="*/ 1384893 h 2586840"/>
                <a:gd name="connsiteX0" fmla="*/ 0 w 6694850"/>
                <a:gd name="connsiteY0" fmla="*/ 1384893 h 2586840"/>
                <a:gd name="connsiteX1" fmla="*/ 6525725 w 6694850"/>
                <a:gd name="connsiteY1" fmla="*/ 1384893 h 2586840"/>
                <a:gd name="connsiteX2" fmla="*/ 3285365 w 6694850"/>
                <a:gd name="connsiteY2" fmla="*/ 2522395 h 2586840"/>
                <a:gd name="connsiteX3" fmla="*/ 0 w 6694850"/>
                <a:gd name="connsiteY3" fmla="*/ 1384893 h 2586840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48665 w 6743515"/>
                <a:gd name="connsiteY0" fmla="*/ 1384893 h 2571749"/>
                <a:gd name="connsiteX1" fmla="*/ 6574390 w 6743515"/>
                <a:gd name="connsiteY1" fmla="*/ 1384893 h 2571749"/>
                <a:gd name="connsiteX2" fmla="*/ 3416252 w 6743515"/>
                <a:gd name="connsiteY2" fmla="*/ 2507304 h 2571749"/>
                <a:gd name="connsiteX3" fmla="*/ 48665 w 6743515"/>
                <a:gd name="connsiteY3" fmla="*/ 1384893 h 2571749"/>
                <a:gd name="connsiteX0" fmla="*/ 48665 w 6743515"/>
                <a:gd name="connsiteY0" fmla="*/ 1384893 h 2586803"/>
                <a:gd name="connsiteX1" fmla="*/ 6574390 w 6743515"/>
                <a:gd name="connsiteY1" fmla="*/ 1384893 h 2586803"/>
                <a:gd name="connsiteX2" fmla="*/ 3448658 w 6743515"/>
                <a:gd name="connsiteY2" fmla="*/ 2522358 h 2586803"/>
                <a:gd name="connsiteX3" fmla="*/ 48665 w 6743515"/>
                <a:gd name="connsiteY3" fmla="*/ 1384893 h 2586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3515" h="2586803">
                  <a:moveTo>
                    <a:pt x="48665" y="1384893"/>
                  </a:moveTo>
                  <a:cubicBezTo>
                    <a:pt x="264727" y="0"/>
                    <a:pt x="6179988" y="98314"/>
                    <a:pt x="6574390" y="1384893"/>
                  </a:cubicBezTo>
                  <a:cubicBezTo>
                    <a:pt x="6743515" y="2167733"/>
                    <a:pt x="4966813" y="2457913"/>
                    <a:pt x="3448658" y="2522358"/>
                  </a:cubicBezTo>
                  <a:cubicBezTo>
                    <a:pt x="1930503" y="2586803"/>
                    <a:pt x="0" y="2240952"/>
                    <a:pt x="48665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60000">
                  <a:schemeClr val="tx1">
                    <a:lumMod val="75000"/>
                    <a:lumOff val="25000"/>
                    <a:alpha val="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6"/>
            <p:cNvSpPr/>
            <p:nvPr/>
          </p:nvSpPr>
          <p:spPr>
            <a:xfrm>
              <a:off x="468716" y="3574456"/>
              <a:ext cx="6739741" cy="239426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39"/>
                <a:gd name="connsiteY0" fmla="*/ 1384893 h 2371934"/>
                <a:gd name="connsiteX1" fmla="*/ 6668567 w 6739739"/>
                <a:gd name="connsiteY1" fmla="*/ 1362564 h 2371934"/>
                <a:gd name="connsiteX2" fmla="*/ 3428207 w 6739739"/>
                <a:gd name="connsiteY2" fmla="*/ 2307489 h 2371934"/>
                <a:gd name="connsiteX3" fmla="*/ 142844 w 6739739"/>
                <a:gd name="connsiteY3" fmla="*/ 1384893 h 2371934"/>
                <a:gd name="connsiteX0" fmla="*/ 142844 w 6739741"/>
                <a:gd name="connsiteY0" fmla="*/ 1384893 h 2394263"/>
                <a:gd name="connsiteX1" fmla="*/ 6668569 w 6739741"/>
                <a:gd name="connsiteY1" fmla="*/ 1384893 h 2394263"/>
                <a:gd name="connsiteX2" fmla="*/ 3428209 w 6739741"/>
                <a:gd name="connsiteY2" fmla="*/ 2329818 h 2394263"/>
                <a:gd name="connsiteX3" fmla="*/ 142844 w 6739741"/>
                <a:gd name="connsiteY3" fmla="*/ 1384893 h 2394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39741" h="2394263">
                  <a:moveTo>
                    <a:pt x="142844" y="1384893"/>
                  </a:moveTo>
                  <a:cubicBezTo>
                    <a:pt x="358906" y="0"/>
                    <a:pt x="6274167" y="98314"/>
                    <a:pt x="6668569" y="1384893"/>
                  </a:cubicBezTo>
                  <a:cubicBezTo>
                    <a:pt x="6739741" y="2089278"/>
                    <a:pt x="4964895" y="2354071"/>
                    <a:pt x="3428209" y="2329818"/>
                  </a:cubicBezTo>
                  <a:cubicBezTo>
                    <a:pt x="1910054" y="2394263"/>
                    <a:pt x="0" y="2049740"/>
                    <a:pt x="142844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20000">
                  <a:schemeClr val="bg1">
                    <a:lumMod val="50000"/>
                  </a:schemeClr>
                </a:gs>
                <a:gs pos="6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5"/>
            <p:cNvSpPr/>
            <p:nvPr/>
          </p:nvSpPr>
          <p:spPr>
            <a:xfrm>
              <a:off x="1704975" y="1252621"/>
              <a:ext cx="4410076" cy="4460250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10076" h="4460250">
                  <a:moveTo>
                    <a:pt x="142875" y="3860717"/>
                  </a:moveTo>
                  <a:cubicBezTo>
                    <a:pt x="235767" y="2932815"/>
                    <a:pt x="352204" y="1542119"/>
                    <a:pt x="0" y="193592"/>
                  </a:cubicBezTo>
                  <a:cubicBezTo>
                    <a:pt x="1480212" y="0"/>
                    <a:pt x="2998872" y="50801"/>
                    <a:pt x="4410076" y="117393"/>
                  </a:cubicBezTo>
                  <a:cubicBezTo>
                    <a:pt x="4060738" y="1753995"/>
                    <a:pt x="4372625" y="3526881"/>
                    <a:pt x="4410075" y="3860717"/>
                  </a:cubicBezTo>
                  <a:cubicBezTo>
                    <a:pt x="2944460" y="4460250"/>
                    <a:pt x="1335725" y="4415590"/>
                    <a:pt x="142875" y="386071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20000">
                  <a:schemeClr val="tx1"/>
                </a:gs>
                <a:gs pos="50000">
                  <a:schemeClr val="tx1">
                    <a:lumMod val="75000"/>
                    <a:lumOff val="2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70000">
                  <a:schemeClr val="tx1"/>
                </a:gs>
                <a:gs pos="7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8"/>
            <p:cNvSpPr/>
            <p:nvPr/>
          </p:nvSpPr>
          <p:spPr>
            <a:xfrm>
              <a:off x="1847850" y="4380540"/>
              <a:ext cx="4267200" cy="1332333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  <a:gd name="connsiteX0" fmla="*/ 4410076 w 4501516"/>
                <a:gd name="connsiteY0" fmla="*/ 117393 h 4460250"/>
                <a:gd name="connsiteX1" fmla="*/ 4410075 w 4501516"/>
                <a:gd name="connsiteY1" fmla="*/ 3860717 h 4460250"/>
                <a:gd name="connsiteX2" fmla="*/ 142875 w 4501516"/>
                <a:gd name="connsiteY2" fmla="*/ 3860717 h 4460250"/>
                <a:gd name="connsiteX3" fmla="*/ 0 w 4501516"/>
                <a:gd name="connsiteY3" fmla="*/ 193592 h 4460250"/>
                <a:gd name="connsiteX4" fmla="*/ 4501516 w 4501516"/>
                <a:gd name="connsiteY4" fmla="*/ 208833 h 4460250"/>
                <a:gd name="connsiteX0" fmla="*/ 4410076 w 4410076"/>
                <a:gd name="connsiteY0" fmla="*/ 0 h 4342857"/>
                <a:gd name="connsiteX1" fmla="*/ 4410075 w 4410076"/>
                <a:gd name="connsiteY1" fmla="*/ 3743324 h 4342857"/>
                <a:gd name="connsiteX2" fmla="*/ 142875 w 4410076"/>
                <a:gd name="connsiteY2" fmla="*/ 3743324 h 4342857"/>
                <a:gd name="connsiteX3" fmla="*/ 0 w 4410076"/>
                <a:gd name="connsiteY3" fmla="*/ 76199 h 4342857"/>
                <a:gd name="connsiteX0" fmla="*/ 4410076 w 5106984"/>
                <a:gd name="connsiteY0" fmla="*/ 0 h 4342857"/>
                <a:gd name="connsiteX1" fmla="*/ 4324329 w 5106984"/>
                <a:gd name="connsiteY1" fmla="*/ 3000496 h 4342857"/>
                <a:gd name="connsiteX2" fmla="*/ 4410075 w 5106984"/>
                <a:gd name="connsiteY2" fmla="*/ 3743324 h 4342857"/>
                <a:gd name="connsiteX3" fmla="*/ 142875 w 5106984"/>
                <a:gd name="connsiteY3" fmla="*/ 3743324 h 4342857"/>
                <a:gd name="connsiteX4" fmla="*/ 0 w 5106984"/>
                <a:gd name="connsiteY4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5" fmla="*/ 561335 w 5668319"/>
                <a:gd name="connsiteY5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4" fmla="*/ 4885664 w 5668319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8602 w 4267200"/>
                <a:gd name="connsiteY3" fmla="*/ 39656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53616 w 4267200"/>
                <a:gd name="connsiteY3" fmla="*/ 54697 h 1342361"/>
                <a:gd name="connsiteX4" fmla="*/ 4181454 w 4267200"/>
                <a:gd name="connsiteY4" fmla="*/ 0 h 1342361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3616 w 4267200"/>
                <a:gd name="connsiteY3" fmla="*/ 44668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67200" h="1332332">
                  <a:moveTo>
                    <a:pt x="4176440" y="0"/>
                  </a:moveTo>
                  <a:cubicBezTo>
                    <a:pt x="4223069" y="467633"/>
                    <a:pt x="4226066" y="451385"/>
                    <a:pt x="4267200" y="732799"/>
                  </a:cubicBezTo>
                  <a:cubicBezTo>
                    <a:pt x="2801585" y="1332332"/>
                    <a:pt x="1192850" y="1287672"/>
                    <a:pt x="0" y="732799"/>
                  </a:cubicBezTo>
                  <a:cubicBezTo>
                    <a:pt x="11070" y="495822"/>
                    <a:pt x="45011" y="431439"/>
                    <a:pt x="58630" y="49682"/>
                  </a:cubicBezTo>
                  <a:cubicBezTo>
                    <a:pt x="1588262" y="611966"/>
                    <a:pt x="3080822" y="517148"/>
                    <a:pt x="417644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20000">
                  <a:schemeClr val="bg1"/>
                </a:gs>
                <a:gs pos="50000">
                  <a:schemeClr val="bg1">
                    <a:lumMod val="65000"/>
                  </a:schemeClr>
                </a:gs>
                <a:gs pos="60000">
                  <a:schemeClr val="bg1">
                    <a:lumMod val="85000"/>
                  </a:schemeClr>
                </a:gs>
                <a:gs pos="7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1583795"/>
            <a:ext cx="7920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JUST GUESS WHAT ARE IN THERE.</a:t>
            </a:r>
            <a:endParaRPr kumimoji="0" lang="en-US" altLang="ko-KR" sz="3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06915" y="2663915"/>
            <a:ext cx="15301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ko-KR" altLang="en-US" sz="1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9"/>
          <p:cNvGrpSpPr/>
          <p:nvPr/>
        </p:nvGrpSpPr>
        <p:grpSpPr>
          <a:xfrm>
            <a:off x="2304695" y="2438890"/>
            <a:ext cx="4534610" cy="3255302"/>
            <a:chOff x="468716" y="1252621"/>
            <a:chExt cx="6837694" cy="4908638"/>
          </a:xfrm>
        </p:grpSpPr>
        <p:sp>
          <p:nvSpPr>
            <p:cNvPr id="7" name="자유형 7"/>
            <p:cNvSpPr/>
            <p:nvPr/>
          </p:nvSpPr>
          <p:spPr>
            <a:xfrm>
              <a:off x="562895" y="3574456"/>
              <a:ext cx="6743515" cy="258680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3"/>
                <a:gd name="connsiteY0" fmla="*/ 1384893 h 2586840"/>
                <a:gd name="connsiteX1" fmla="*/ 6668571 w 6739743"/>
                <a:gd name="connsiteY1" fmla="*/ 1599803 h 2586840"/>
                <a:gd name="connsiteX2" fmla="*/ 3428209 w 6739743"/>
                <a:gd name="connsiteY2" fmla="*/ 2522395 h 2586840"/>
                <a:gd name="connsiteX3" fmla="*/ 142844 w 6739743"/>
                <a:gd name="connsiteY3" fmla="*/ 1384893 h 2586840"/>
                <a:gd name="connsiteX0" fmla="*/ 142844 w 6739741"/>
                <a:gd name="connsiteY0" fmla="*/ 1384893 h 2586840"/>
                <a:gd name="connsiteX1" fmla="*/ 6668569 w 6739741"/>
                <a:gd name="connsiteY1" fmla="*/ 1384893 h 2586840"/>
                <a:gd name="connsiteX2" fmla="*/ 3428209 w 6739741"/>
                <a:gd name="connsiteY2" fmla="*/ 2522395 h 2586840"/>
                <a:gd name="connsiteX3" fmla="*/ 142844 w 6739741"/>
                <a:gd name="connsiteY3" fmla="*/ 1384893 h 2586840"/>
                <a:gd name="connsiteX0" fmla="*/ 142844 w 6837694"/>
                <a:gd name="connsiteY0" fmla="*/ 1384893 h 2586840"/>
                <a:gd name="connsiteX1" fmla="*/ 6668569 w 6837694"/>
                <a:gd name="connsiteY1" fmla="*/ 1384893 h 2586840"/>
                <a:gd name="connsiteX2" fmla="*/ 3428209 w 6837694"/>
                <a:gd name="connsiteY2" fmla="*/ 2522395 h 2586840"/>
                <a:gd name="connsiteX3" fmla="*/ 142844 w 6837694"/>
                <a:gd name="connsiteY3" fmla="*/ 1384893 h 2586840"/>
                <a:gd name="connsiteX0" fmla="*/ 0 w 6694850"/>
                <a:gd name="connsiteY0" fmla="*/ 1384893 h 2586840"/>
                <a:gd name="connsiteX1" fmla="*/ 6525725 w 6694850"/>
                <a:gd name="connsiteY1" fmla="*/ 1384893 h 2586840"/>
                <a:gd name="connsiteX2" fmla="*/ 3285365 w 6694850"/>
                <a:gd name="connsiteY2" fmla="*/ 2522395 h 2586840"/>
                <a:gd name="connsiteX3" fmla="*/ 0 w 6694850"/>
                <a:gd name="connsiteY3" fmla="*/ 1384893 h 2586840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48665 w 6743515"/>
                <a:gd name="connsiteY0" fmla="*/ 1384893 h 2571749"/>
                <a:gd name="connsiteX1" fmla="*/ 6574390 w 6743515"/>
                <a:gd name="connsiteY1" fmla="*/ 1384893 h 2571749"/>
                <a:gd name="connsiteX2" fmla="*/ 3416252 w 6743515"/>
                <a:gd name="connsiteY2" fmla="*/ 2507304 h 2571749"/>
                <a:gd name="connsiteX3" fmla="*/ 48665 w 6743515"/>
                <a:gd name="connsiteY3" fmla="*/ 1384893 h 2571749"/>
                <a:gd name="connsiteX0" fmla="*/ 48665 w 6743515"/>
                <a:gd name="connsiteY0" fmla="*/ 1384893 h 2586803"/>
                <a:gd name="connsiteX1" fmla="*/ 6574390 w 6743515"/>
                <a:gd name="connsiteY1" fmla="*/ 1384893 h 2586803"/>
                <a:gd name="connsiteX2" fmla="*/ 3448658 w 6743515"/>
                <a:gd name="connsiteY2" fmla="*/ 2522358 h 2586803"/>
                <a:gd name="connsiteX3" fmla="*/ 48665 w 6743515"/>
                <a:gd name="connsiteY3" fmla="*/ 1384893 h 2586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3515" h="2586803">
                  <a:moveTo>
                    <a:pt x="48665" y="1384893"/>
                  </a:moveTo>
                  <a:cubicBezTo>
                    <a:pt x="264727" y="0"/>
                    <a:pt x="6179988" y="98314"/>
                    <a:pt x="6574390" y="1384893"/>
                  </a:cubicBezTo>
                  <a:cubicBezTo>
                    <a:pt x="6743515" y="2167733"/>
                    <a:pt x="4966813" y="2457913"/>
                    <a:pt x="3448658" y="2522358"/>
                  </a:cubicBezTo>
                  <a:cubicBezTo>
                    <a:pt x="1930503" y="2586803"/>
                    <a:pt x="0" y="2240952"/>
                    <a:pt x="48665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60000">
                  <a:schemeClr val="tx1">
                    <a:lumMod val="75000"/>
                    <a:lumOff val="25000"/>
                    <a:alpha val="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6"/>
            <p:cNvSpPr/>
            <p:nvPr/>
          </p:nvSpPr>
          <p:spPr>
            <a:xfrm>
              <a:off x="468716" y="3574456"/>
              <a:ext cx="6739741" cy="239426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39"/>
                <a:gd name="connsiteY0" fmla="*/ 1384893 h 2371934"/>
                <a:gd name="connsiteX1" fmla="*/ 6668567 w 6739739"/>
                <a:gd name="connsiteY1" fmla="*/ 1362564 h 2371934"/>
                <a:gd name="connsiteX2" fmla="*/ 3428207 w 6739739"/>
                <a:gd name="connsiteY2" fmla="*/ 2307489 h 2371934"/>
                <a:gd name="connsiteX3" fmla="*/ 142844 w 6739739"/>
                <a:gd name="connsiteY3" fmla="*/ 1384893 h 2371934"/>
                <a:gd name="connsiteX0" fmla="*/ 142844 w 6739741"/>
                <a:gd name="connsiteY0" fmla="*/ 1384893 h 2394263"/>
                <a:gd name="connsiteX1" fmla="*/ 6668569 w 6739741"/>
                <a:gd name="connsiteY1" fmla="*/ 1384893 h 2394263"/>
                <a:gd name="connsiteX2" fmla="*/ 3428209 w 6739741"/>
                <a:gd name="connsiteY2" fmla="*/ 2329818 h 2394263"/>
                <a:gd name="connsiteX3" fmla="*/ 142844 w 6739741"/>
                <a:gd name="connsiteY3" fmla="*/ 1384893 h 2394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39741" h="2394263">
                  <a:moveTo>
                    <a:pt x="142844" y="1384893"/>
                  </a:moveTo>
                  <a:cubicBezTo>
                    <a:pt x="358906" y="0"/>
                    <a:pt x="6274167" y="98314"/>
                    <a:pt x="6668569" y="1384893"/>
                  </a:cubicBezTo>
                  <a:cubicBezTo>
                    <a:pt x="6739741" y="2089278"/>
                    <a:pt x="4964895" y="2354071"/>
                    <a:pt x="3428209" y="2329818"/>
                  </a:cubicBezTo>
                  <a:cubicBezTo>
                    <a:pt x="1910054" y="2394263"/>
                    <a:pt x="0" y="2049740"/>
                    <a:pt x="142844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20000">
                  <a:schemeClr val="bg1">
                    <a:lumMod val="50000"/>
                  </a:schemeClr>
                </a:gs>
                <a:gs pos="6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5"/>
            <p:cNvSpPr/>
            <p:nvPr/>
          </p:nvSpPr>
          <p:spPr>
            <a:xfrm>
              <a:off x="1704975" y="1252621"/>
              <a:ext cx="4410076" cy="4460250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10076" h="4460250">
                  <a:moveTo>
                    <a:pt x="142875" y="3860717"/>
                  </a:moveTo>
                  <a:cubicBezTo>
                    <a:pt x="235767" y="2932815"/>
                    <a:pt x="352204" y="1542119"/>
                    <a:pt x="0" y="193592"/>
                  </a:cubicBezTo>
                  <a:cubicBezTo>
                    <a:pt x="1480212" y="0"/>
                    <a:pt x="2998872" y="50801"/>
                    <a:pt x="4410076" y="117393"/>
                  </a:cubicBezTo>
                  <a:cubicBezTo>
                    <a:pt x="4060738" y="1753995"/>
                    <a:pt x="4372625" y="3526881"/>
                    <a:pt x="4410075" y="3860717"/>
                  </a:cubicBezTo>
                  <a:cubicBezTo>
                    <a:pt x="2944460" y="4460250"/>
                    <a:pt x="1335725" y="4415590"/>
                    <a:pt x="142875" y="386071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20000">
                  <a:schemeClr val="tx1"/>
                </a:gs>
                <a:gs pos="50000">
                  <a:schemeClr val="tx1">
                    <a:lumMod val="75000"/>
                    <a:lumOff val="2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70000">
                  <a:schemeClr val="tx1"/>
                </a:gs>
                <a:gs pos="7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8"/>
            <p:cNvSpPr/>
            <p:nvPr/>
          </p:nvSpPr>
          <p:spPr>
            <a:xfrm>
              <a:off x="1847850" y="4380540"/>
              <a:ext cx="4267200" cy="1332333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  <a:gd name="connsiteX0" fmla="*/ 4410076 w 4501516"/>
                <a:gd name="connsiteY0" fmla="*/ 117393 h 4460250"/>
                <a:gd name="connsiteX1" fmla="*/ 4410075 w 4501516"/>
                <a:gd name="connsiteY1" fmla="*/ 3860717 h 4460250"/>
                <a:gd name="connsiteX2" fmla="*/ 142875 w 4501516"/>
                <a:gd name="connsiteY2" fmla="*/ 3860717 h 4460250"/>
                <a:gd name="connsiteX3" fmla="*/ 0 w 4501516"/>
                <a:gd name="connsiteY3" fmla="*/ 193592 h 4460250"/>
                <a:gd name="connsiteX4" fmla="*/ 4501516 w 4501516"/>
                <a:gd name="connsiteY4" fmla="*/ 208833 h 4460250"/>
                <a:gd name="connsiteX0" fmla="*/ 4410076 w 4410076"/>
                <a:gd name="connsiteY0" fmla="*/ 0 h 4342857"/>
                <a:gd name="connsiteX1" fmla="*/ 4410075 w 4410076"/>
                <a:gd name="connsiteY1" fmla="*/ 3743324 h 4342857"/>
                <a:gd name="connsiteX2" fmla="*/ 142875 w 4410076"/>
                <a:gd name="connsiteY2" fmla="*/ 3743324 h 4342857"/>
                <a:gd name="connsiteX3" fmla="*/ 0 w 4410076"/>
                <a:gd name="connsiteY3" fmla="*/ 76199 h 4342857"/>
                <a:gd name="connsiteX0" fmla="*/ 4410076 w 5106984"/>
                <a:gd name="connsiteY0" fmla="*/ 0 h 4342857"/>
                <a:gd name="connsiteX1" fmla="*/ 4324329 w 5106984"/>
                <a:gd name="connsiteY1" fmla="*/ 3000496 h 4342857"/>
                <a:gd name="connsiteX2" fmla="*/ 4410075 w 5106984"/>
                <a:gd name="connsiteY2" fmla="*/ 3743324 h 4342857"/>
                <a:gd name="connsiteX3" fmla="*/ 142875 w 5106984"/>
                <a:gd name="connsiteY3" fmla="*/ 3743324 h 4342857"/>
                <a:gd name="connsiteX4" fmla="*/ 0 w 5106984"/>
                <a:gd name="connsiteY4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5" fmla="*/ 561335 w 5668319"/>
                <a:gd name="connsiteY5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4" fmla="*/ 4885664 w 5668319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8602 w 4267200"/>
                <a:gd name="connsiteY3" fmla="*/ 39656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53616 w 4267200"/>
                <a:gd name="connsiteY3" fmla="*/ 54697 h 1342361"/>
                <a:gd name="connsiteX4" fmla="*/ 4181454 w 4267200"/>
                <a:gd name="connsiteY4" fmla="*/ 0 h 1342361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3616 w 4267200"/>
                <a:gd name="connsiteY3" fmla="*/ 44668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67200" h="1332332">
                  <a:moveTo>
                    <a:pt x="4176440" y="0"/>
                  </a:moveTo>
                  <a:cubicBezTo>
                    <a:pt x="4223069" y="467633"/>
                    <a:pt x="4226066" y="451385"/>
                    <a:pt x="4267200" y="732799"/>
                  </a:cubicBezTo>
                  <a:cubicBezTo>
                    <a:pt x="2801585" y="1332332"/>
                    <a:pt x="1192850" y="1287672"/>
                    <a:pt x="0" y="732799"/>
                  </a:cubicBezTo>
                  <a:cubicBezTo>
                    <a:pt x="11070" y="495822"/>
                    <a:pt x="45011" y="431439"/>
                    <a:pt x="58630" y="49682"/>
                  </a:cubicBezTo>
                  <a:cubicBezTo>
                    <a:pt x="1588262" y="611966"/>
                    <a:pt x="3080822" y="517148"/>
                    <a:pt x="417644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20000">
                  <a:schemeClr val="bg1"/>
                </a:gs>
                <a:gs pos="50000">
                  <a:schemeClr val="bg1">
                    <a:lumMod val="65000"/>
                  </a:schemeClr>
                </a:gs>
                <a:gs pos="60000">
                  <a:schemeClr val="bg1">
                    <a:lumMod val="85000"/>
                  </a:schemeClr>
                </a:gs>
                <a:gs pos="7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1583795"/>
            <a:ext cx="79208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JUST GUESS WHAT ARE IN THERE.</a:t>
            </a:r>
            <a:endParaRPr kumimoji="0" lang="en-US" altLang="ko-K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06915" y="2663915"/>
            <a:ext cx="15301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ko-KR" altLang="en-US" sz="1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86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2014-03-15T00:42:58Z</dcterms:modified>
</cp:coreProperties>
</file>