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막힌 원호 29"/>
          <p:cNvSpPr/>
          <p:nvPr/>
        </p:nvSpPr>
        <p:spPr>
          <a:xfrm rot="16200000">
            <a:off x="3274340" y="1378294"/>
            <a:ext cx="2581033" cy="2581032"/>
          </a:xfrm>
          <a:prstGeom prst="blockArc">
            <a:avLst>
              <a:gd name="adj1" fmla="val 14175852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grpSp>
        <p:nvGrpSpPr>
          <p:cNvPr id="33" name="그룹 30"/>
          <p:cNvGrpSpPr/>
          <p:nvPr/>
        </p:nvGrpSpPr>
        <p:grpSpPr>
          <a:xfrm>
            <a:off x="3211615" y="1378294"/>
            <a:ext cx="2643758" cy="2581033"/>
            <a:chOff x="2594509" y="1903534"/>
            <a:chExt cx="3863319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36" name="막힌 원호 31"/>
            <p:cNvSpPr/>
            <p:nvPr/>
          </p:nvSpPr>
          <p:spPr>
            <a:xfrm rot="9000000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37" name="이등변 삼각형 32"/>
            <p:cNvSpPr/>
            <p:nvPr/>
          </p:nvSpPr>
          <p:spPr>
            <a:xfrm rot="19800000">
              <a:off x="2594509" y="408480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그룹 33"/>
          <p:cNvGrpSpPr/>
          <p:nvPr/>
        </p:nvGrpSpPr>
        <p:grpSpPr>
          <a:xfrm>
            <a:off x="3274341" y="1378294"/>
            <a:ext cx="2581032" cy="2581033"/>
            <a:chOff x="2686170" y="1903534"/>
            <a:chExt cx="3771658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39" name="막힌 원호 34"/>
            <p:cNvSpPr/>
            <p:nvPr/>
          </p:nvSpPr>
          <p:spPr>
            <a:xfrm rot="2010434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40" name="이등변 삼각형 35"/>
            <p:cNvSpPr/>
            <p:nvPr/>
          </p:nvSpPr>
          <p:spPr>
            <a:xfrm rot="12462838">
              <a:off x="5412587" y="443618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이등변 삼각형 36"/>
          <p:cNvSpPr/>
          <p:nvPr/>
        </p:nvSpPr>
        <p:spPr>
          <a:xfrm rot="5400000">
            <a:off x="4426578" y="1401406"/>
            <a:ext cx="635514" cy="371992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val 29"/>
          <p:cNvSpPr>
            <a:spLocks noChangeArrowheads="1"/>
          </p:cNvSpPr>
          <p:nvPr/>
        </p:nvSpPr>
        <p:spPr bwMode="auto">
          <a:xfrm>
            <a:off x="2963364" y="3808114"/>
            <a:ext cx="3202988" cy="646757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43" name="Text Box 2"/>
          <p:cNvSpPr txBox="1">
            <a:spLocks noChangeArrowheads="1"/>
          </p:cNvSpPr>
          <p:nvPr/>
        </p:nvSpPr>
        <p:spPr bwMode="auto">
          <a:xfrm>
            <a:off x="827584" y="627534"/>
            <a:ext cx="5544795" cy="345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 rot="18292188">
            <a:off x="3334964" y="1814873"/>
            <a:ext cx="1698864" cy="117032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rot="3876991">
            <a:off x="4122364" y="1880966"/>
            <a:ext cx="1698864" cy="117032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6" name="그룹 22"/>
          <p:cNvGrpSpPr/>
          <p:nvPr/>
        </p:nvGrpSpPr>
        <p:grpSpPr>
          <a:xfrm>
            <a:off x="3790866" y="1965448"/>
            <a:ext cx="1547982" cy="1406723"/>
            <a:chOff x="341530" y="2539993"/>
            <a:chExt cx="2799649" cy="2544172"/>
          </a:xfrm>
        </p:grpSpPr>
        <p:sp>
          <p:nvSpPr>
            <p:cNvPr id="47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48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50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53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9" name="TextBox 48"/>
            <p:cNvSpPr txBox="1"/>
            <p:nvPr/>
          </p:nvSpPr>
          <p:spPr>
            <a:xfrm>
              <a:off x="460242" y="3046104"/>
              <a:ext cx="2562226" cy="1669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899592" y="1190270"/>
            <a:ext cx="24948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99592" y="1734656"/>
            <a:ext cx="249481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extBox 31"/>
          <p:cNvSpPr txBox="1">
            <a:spLocks noChangeArrowheads="1"/>
          </p:cNvSpPr>
          <p:nvPr/>
        </p:nvSpPr>
        <p:spPr bwMode="auto">
          <a:xfrm>
            <a:off x="2699793" y="4151524"/>
            <a:ext cx="38164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715551" y="2613512"/>
            <a:ext cx="1698863" cy="1170322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5763337" y="1190270"/>
            <a:ext cx="26970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951644" y="1751043"/>
            <a:ext cx="252369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막힌 원호 29"/>
          <p:cNvSpPr/>
          <p:nvPr/>
        </p:nvSpPr>
        <p:spPr>
          <a:xfrm rot="16200000">
            <a:off x="3274340" y="1378294"/>
            <a:ext cx="2581033" cy="2581032"/>
          </a:xfrm>
          <a:prstGeom prst="blockArc">
            <a:avLst>
              <a:gd name="adj1" fmla="val 14175852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grpSp>
        <p:nvGrpSpPr>
          <p:cNvPr id="6" name="그룹 30"/>
          <p:cNvGrpSpPr/>
          <p:nvPr/>
        </p:nvGrpSpPr>
        <p:grpSpPr>
          <a:xfrm>
            <a:off x="3211615" y="1378294"/>
            <a:ext cx="2643758" cy="2581033"/>
            <a:chOff x="2594509" y="1903534"/>
            <a:chExt cx="3863319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7" name="막힌 원호 31"/>
            <p:cNvSpPr/>
            <p:nvPr/>
          </p:nvSpPr>
          <p:spPr>
            <a:xfrm rot="9000000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8" name="이등변 삼각형 32"/>
            <p:cNvSpPr/>
            <p:nvPr/>
          </p:nvSpPr>
          <p:spPr>
            <a:xfrm rot="19800000">
              <a:off x="2594509" y="408480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그룹 33"/>
          <p:cNvGrpSpPr/>
          <p:nvPr/>
        </p:nvGrpSpPr>
        <p:grpSpPr>
          <a:xfrm>
            <a:off x="3274341" y="1378294"/>
            <a:ext cx="2581032" cy="2581033"/>
            <a:chOff x="2686170" y="1903534"/>
            <a:chExt cx="3771658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10" name="막힌 원호 34"/>
            <p:cNvSpPr/>
            <p:nvPr/>
          </p:nvSpPr>
          <p:spPr>
            <a:xfrm rot="2010434">
              <a:off x="2686170" y="1903534"/>
              <a:ext cx="3771658" cy="3771658"/>
            </a:xfrm>
            <a:prstGeom prst="blockArc">
              <a:avLst>
                <a:gd name="adj1" fmla="val 14175852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</p:sp>
        <p:sp>
          <p:nvSpPr>
            <p:cNvPr id="11" name="이등변 삼각형 35"/>
            <p:cNvSpPr/>
            <p:nvPr/>
          </p:nvSpPr>
          <p:spPr>
            <a:xfrm rot="12462838">
              <a:off x="5412587" y="4436188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이등변 삼각형 36"/>
          <p:cNvSpPr/>
          <p:nvPr/>
        </p:nvSpPr>
        <p:spPr>
          <a:xfrm rot="5400000">
            <a:off x="4426578" y="1401406"/>
            <a:ext cx="635514" cy="371992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2963364" y="3808114"/>
            <a:ext cx="3202988" cy="646757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827584" y="627534"/>
            <a:ext cx="55447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18292188">
            <a:off x="3334964" y="1814873"/>
            <a:ext cx="1698864" cy="117032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3876991">
            <a:off x="4122364" y="1880966"/>
            <a:ext cx="1698864" cy="1170321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그룹 22"/>
          <p:cNvGrpSpPr/>
          <p:nvPr/>
        </p:nvGrpSpPr>
        <p:grpSpPr>
          <a:xfrm>
            <a:off x="3790866" y="1965448"/>
            <a:ext cx="1547982" cy="1406723"/>
            <a:chOff x="341530" y="2539993"/>
            <a:chExt cx="2799649" cy="2544172"/>
          </a:xfrm>
        </p:grpSpPr>
        <p:sp>
          <p:nvSpPr>
            <p:cNvPr id="18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9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21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4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460242" y="3046104"/>
              <a:ext cx="2562226" cy="16699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899592" y="1190270"/>
            <a:ext cx="24948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9592" y="1734656"/>
            <a:ext cx="249481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31"/>
          <p:cNvSpPr txBox="1">
            <a:spLocks noChangeArrowheads="1"/>
          </p:cNvSpPr>
          <p:nvPr/>
        </p:nvSpPr>
        <p:spPr bwMode="auto">
          <a:xfrm>
            <a:off x="2699793" y="4151524"/>
            <a:ext cx="38164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</a:t>
            </a:r>
          </a:p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715551" y="2613512"/>
            <a:ext cx="1698863" cy="1170322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763337" y="1190270"/>
            <a:ext cx="26970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/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endParaRPr lang="en-US" altLang="ko-KR" sz="11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951644" y="1751043"/>
            <a:ext cx="252369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236</Words>
  <Application>Microsoft Office PowerPoint</Application>
  <PresentationFormat>On-screen Show (16:9)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22</cp:revision>
  <dcterms:created xsi:type="dcterms:W3CDTF">2014-02-28T09:23:05Z</dcterms:created>
  <dcterms:modified xsi:type="dcterms:W3CDTF">2014-03-15T06:12:28Z</dcterms:modified>
</cp:coreProperties>
</file>