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막힌 원호 29"/>
          <p:cNvSpPr/>
          <p:nvPr/>
        </p:nvSpPr>
        <p:spPr>
          <a:xfrm rot="16200000">
            <a:off x="3274340" y="1378294"/>
            <a:ext cx="2581033" cy="2581032"/>
          </a:xfrm>
          <a:prstGeom prst="blockArc">
            <a:avLst>
              <a:gd name="adj1" fmla="val 14175852"/>
              <a:gd name="adj2" fmla="val 0"/>
              <a:gd name="adj3" fmla="val 15656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sp>
      <p:grpSp>
        <p:nvGrpSpPr>
          <p:cNvPr id="33" name="그룹 30"/>
          <p:cNvGrpSpPr/>
          <p:nvPr/>
        </p:nvGrpSpPr>
        <p:grpSpPr>
          <a:xfrm>
            <a:off x="3211615" y="1378294"/>
            <a:ext cx="2643758" cy="2581033"/>
            <a:chOff x="2594509" y="1903534"/>
            <a:chExt cx="3863319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36" name="막힌 원호 31"/>
            <p:cNvSpPr/>
            <p:nvPr/>
          </p:nvSpPr>
          <p:spPr>
            <a:xfrm rot="9000000">
              <a:off x="2686170" y="1903534"/>
              <a:ext cx="3771658" cy="3771658"/>
            </a:xfrm>
            <a:prstGeom prst="blockArc">
              <a:avLst>
                <a:gd name="adj1" fmla="val 14175852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sp>
        <p:sp>
          <p:nvSpPr>
            <p:cNvPr id="37" name="이등변 삼각형 32"/>
            <p:cNvSpPr/>
            <p:nvPr/>
          </p:nvSpPr>
          <p:spPr>
            <a:xfrm rot="19800000">
              <a:off x="2594509" y="4084808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8" name="그룹 33"/>
          <p:cNvGrpSpPr/>
          <p:nvPr/>
        </p:nvGrpSpPr>
        <p:grpSpPr>
          <a:xfrm>
            <a:off x="3274341" y="1378294"/>
            <a:ext cx="2581032" cy="2581033"/>
            <a:chOff x="2686170" y="1903534"/>
            <a:chExt cx="3771658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39" name="막힌 원호 34"/>
            <p:cNvSpPr/>
            <p:nvPr/>
          </p:nvSpPr>
          <p:spPr>
            <a:xfrm rot="2010434">
              <a:off x="2686170" y="1903534"/>
              <a:ext cx="3771658" cy="3771658"/>
            </a:xfrm>
            <a:prstGeom prst="blockArc">
              <a:avLst>
                <a:gd name="adj1" fmla="val 14175852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sp>
        <p:sp>
          <p:nvSpPr>
            <p:cNvPr id="40" name="이등변 삼각형 35"/>
            <p:cNvSpPr/>
            <p:nvPr/>
          </p:nvSpPr>
          <p:spPr>
            <a:xfrm rot="12462838">
              <a:off x="5412587" y="4436188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1" name="이등변 삼각형 36"/>
          <p:cNvSpPr/>
          <p:nvPr/>
        </p:nvSpPr>
        <p:spPr>
          <a:xfrm rot="5400000">
            <a:off x="4426578" y="1401406"/>
            <a:ext cx="635514" cy="371992"/>
          </a:xfrm>
          <a:prstGeom prst="triangl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Oval 29"/>
          <p:cNvSpPr>
            <a:spLocks noChangeArrowheads="1"/>
          </p:cNvSpPr>
          <p:nvPr/>
        </p:nvSpPr>
        <p:spPr bwMode="auto">
          <a:xfrm>
            <a:off x="2963364" y="3808114"/>
            <a:ext cx="3202988" cy="646757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3" name="Text Box 2"/>
          <p:cNvSpPr txBox="1">
            <a:spLocks noChangeArrowheads="1"/>
          </p:cNvSpPr>
          <p:nvPr/>
        </p:nvSpPr>
        <p:spPr bwMode="auto">
          <a:xfrm>
            <a:off x="827584" y="627534"/>
            <a:ext cx="5544795" cy="345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 rot="18292188">
            <a:off x="3334964" y="1814873"/>
            <a:ext cx="1698864" cy="117032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 rot="3876991">
            <a:off x="4122364" y="1880966"/>
            <a:ext cx="1698864" cy="117032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6" name="그룹 22"/>
          <p:cNvGrpSpPr/>
          <p:nvPr/>
        </p:nvGrpSpPr>
        <p:grpSpPr>
          <a:xfrm>
            <a:off x="3790866" y="1965448"/>
            <a:ext cx="1547982" cy="1406723"/>
            <a:chOff x="341530" y="2539993"/>
            <a:chExt cx="2799649" cy="2544172"/>
          </a:xfrm>
        </p:grpSpPr>
        <p:sp>
          <p:nvSpPr>
            <p:cNvPr id="47" name="타원 13"/>
            <p:cNvSpPr/>
            <p:nvPr/>
          </p:nvSpPr>
          <p:spPr>
            <a:xfrm>
              <a:off x="440231" y="2546372"/>
              <a:ext cx="2537792" cy="2537793"/>
            </a:xfrm>
            <a:prstGeom prst="ellipse">
              <a:avLst/>
            </a:prstGeom>
            <a:ln/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8" name="그룹 60"/>
            <p:cNvGrpSpPr/>
            <p:nvPr/>
          </p:nvGrpSpPr>
          <p:grpSpPr>
            <a:xfrm>
              <a:off x="341530" y="2539993"/>
              <a:ext cx="2799649" cy="2537793"/>
              <a:chOff x="5075123" y="3442121"/>
              <a:chExt cx="2481953" cy="2249809"/>
            </a:xfrm>
          </p:grpSpPr>
          <p:sp>
            <p:nvSpPr>
              <p:cNvPr id="50" name="타원 15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53" name="자유형 1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" name="자유형 1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9" name="TextBox 48"/>
            <p:cNvSpPr txBox="1"/>
            <p:nvPr/>
          </p:nvSpPr>
          <p:spPr>
            <a:xfrm>
              <a:off x="460242" y="3046104"/>
              <a:ext cx="2562226" cy="16699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</a:p>
            <a:p>
              <a:pPr algn="ctr"/>
              <a:r>
                <a:rPr lang="en-US" altLang="ko-KR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</a:t>
              </a:r>
              <a:endParaRPr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899592" y="1190270"/>
            <a:ext cx="24948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endParaRPr lang="en-US" altLang="ko-KR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99592" y="1734656"/>
            <a:ext cx="2494811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31"/>
          <p:cNvSpPr txBox="1">
            <a:spLocks noChangeArrowheads="1"/>
          </p:cNvSpPr>
          <p:nvPr/>
        </p:nvSpPr>
        <p:spPr bwMode="auto">
          <a:xfrm>
            <a:off x="2699793" y="4151524"/>
            <a:ext cx="38164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</a:p>
          <a:p>
            <a:pPr algn="ct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715551" y="2613512"/>
            <a:ext cx="1698863" cy="1170322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5763337" y="1190270"/>
            <a:ext cx="269709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/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endParaRPr lang="en-US" altLang="ko-KR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951644" y="1751043"/>
            <a:ext cx="252369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막힌 원호 29"/>
          <p:cNvSpPr/>
          <p:nvPr/>
        </p:nvSpPr>
        <p:spPr>
          <a:xfrm rot="16200000">
            <a:off x="3274340" y="1378294"/>
            <a:ext cx="2581033" cy="2581032"/>
          </a:xfrm>
          <a:prstGeom prst="blockArc">
            <a:avLst>
              <a:gd name="adj1" fmla="val 14175852"/>
              <a:gd name="adj2" fmla="val 0"/>
              <a:gd name="adj3" fmla="val 15656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sp>
      <p:grpSp>
        <p:nvGrpSpPr>
          <p:cNvPr id="6" name="그룹 30"/>
          <p:cNvGrpSpPr/>
          <p:nvPr/>
        </p:nvGrpSpPr>
        <p:grpSpPr>
          <a:xfrm>
            <a:off x="3211615" y="1378294"/>
            <a:ext cx="2643758" cy="2581033"/>
            <a:chOff x="2594509" y="1903534"/>
            <a:chExt cx="3863319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7" name="막힌 원호 31"/>
            <p:cNvSpPr/>
            <p:nvPr/>
          </p:nvSpPr>
          <p:spPr>
            <a:xfrm rot="9000000">
              <a:off x="2686170" y="1903534"/>
              <a:ext cx="3771658" cy="3771658"/>
            </a:xfrm>
            <a:prstGeom prst="blockArc">
              <a:avLst>
                <a:gd name="adj1" fmla="val 14175852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sp>
        <p:sp>
          <p:nvSpPr>
            <p:cNvPr id="8" name="이등변 삼각형 32"/>
            <p:cNvSpPr/>
            <p:nvPr/>
          </p:nvSpPr>
          <p:spPr>
            <a:xfrm rot="19800000">
              <a:off x="2594509" y="4084808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" name="그룹 33"/>
          <p:cNvGrpSpPr/>
          <p:nvPr/>
        </p:nvGrpSpPr>
        <p:grpSpPr>
          <a:xfrm>
            <a:off x="3274341" y="1378294"/>
            <a:ext cx="2581032" cy="2581033"/>
            <a:chOff x="2686170" y="1903534"/>
            <a:chExt cx="3771658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10" name="막힌 원호 34"/>
            <p:cNvSpPr/>
            <p:nvPr/>
          </p:nvSpPr>
          <p:spPr>
            <a:xfrm rot="2010434">
              <a:off x="2686170" y="1903534"/>
              <a:ext cx="3771658" cy="3771658"/>
            </a:xfrm>
            <a:prstGeom prst="blockArc">
              <a:avLst>
                <a:gd name="adj1" fmla="val 14175852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sp>
        <p:sp>
          <p:nvSpPr>
            <p:cNvPr id="11" name="이등변 삼각형 35"/>
            <p:cNvSpPr/>
            <p:nvPr/>
          </p:nvSpPr>
          <p:spPr>
            <a:xfrm rot="12462838">
              <a:off x="5412587" y="4436188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이등변 삼각형 36"/>
          <p:cNvSpPr/>
          <p:nvPr/>
        </p:nvSpPr>
        <p:spPr>
          <a:xfrm rot="5400000">
            <a:off x="4426578" y="1401406"/>
            <a:ext cx="635514" cy="371992"/>
          </a:xfrm>
          <a:prstGeom prst="triangl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val 29"/>
          <p:cNvSpPr>
            <a:spLocks noChangeArrowheads="1"/>
          </p:cNvSpPr>
          <p:nvPr/>
        </p:nvSpPr>
        <p:spPr bwMode="auto">
          <a:xfrm>
            <a:off x="2963364" y="3808114"/>
            <a:ext cx="3202988" cy="646757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827584" y="627534"/>
            <a:ext cx="554479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 rot="18292188">
            <a:off x="3334964" y="1814873"/>
            <a:ext cx="1698864" cy="117032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rot="3876991">
            <a:off x="4122364" y="1880966"/>
            <a:ext cx="1698864" cy="117032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그룹 22"/>
          <p:cNvGrpSpPr/>
          <p:nvPr/>
        </p:nvGrpSpPr>
        <p:grpSpPr>
          <a:xfrm>
            <a:off x="3790866" y="1965448"/>
            <a:ext cx="1547982" cy="1406723"/>
            <a:chOff x="341530" y="2539993"/>
            <a:chExt cx="2799649" cy="2544172"/>
          </a:xfrm>
        </p:grpSpPr>
        <p:sp>
          <p:nvSpPr>
            <p:cNvPr id="18" name="타원 13"/>
            <p:cNvSpPr/>
            <p:nvPr/>
          </p:nvSpPr>
          <p:spPr>
            <a:xfrm>
              <a:off x="440231" y="2546372"/>
              <a:ext cx="2537792" cy="2537793"/>
            </a:xfrm>
            <a:prstGeom prst="ellipse">
              <a:avLst/>
            </a:prstGeom>
            <a:ln/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9" name="그룹 60"/>
            <p:cNvGrpSpPr/>
            <p:nvPr/>
          </p:nvGrpSpPr>
          <p:grpSpPr>
            <a:xfrm>
              <a:off x="341530" y="2539993"/>
              <a:ext cx="2799649" cy="2537793"/>
              <a:chOff x="5075123" y="3442121"/>
              <a:chExt cx="2481953" cy="2249809"/>
            </a:xfrm>
          </p:grpSpPr>
          <p:sp>
            <p:nvSpPr>
              <p:cNvPr id="21" name="타원 15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4" name="자유형 1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자유형 1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460242" y="3046104"/>
              <a:ext cx="2562226" cy="16699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</a:p>
            <a:p>
              <a:pPr algn="ctr"/>
              <a:r>
                <a:rPr lang="en-US" altLang="ko-KR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</a:t>
              </a:r>
              <a:endParaRPr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899592" y="1190270"/>
            <a:ext cx="24948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endParaRPr lang="en-US" altLang="ko-KR" sz="11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99592" y="1734656"/>
            <a:ext cx="2494811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31"/>
          <p:cNvSpPr txBox="1">
            <a:spLocks noChangeArrowheads="1"/>
          </p:cNvSpPr>
          <p:nvPr/>
        </p:nvSpPr>
        <p:spPr bwMode="auto">
          <a:xfrm>
            <a:off x="2699793" y="4151524"/>
            <a:ext cx="38164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</a:p>
          <a:p>
            <a:pPr algn="ct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715551" y="2613512"/>
            <a:ext cx="1698863" cy="1170322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5763337" y="1190270"/>
            <a:ext cx="269709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/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endParaRPr lang="en-US" altLang="ko-KR" sz="11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951644" y="1751043"/>
            <a:ext cx="252369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492749"/>
            <a:ext cx="4770166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6" y="79944"/>
            <a:ext cx="4770166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58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65"/>
            <a:ext cx="9137578" cy="5142170"/>
          </a:xfrm>
          <a:prstGeom prst="rect">
            <a:avLst/>
          </a:prstGeom>
        </p:spPr>
      </p:pic>
      <p:sp>
        <p:nvSpPr>
          <p:cNvPr id="42" name="Rounded Rectangular Callout 41"/>
          <p:cNvSpPr/>
          <p:nvPr/>
        </p:nvSpPr>
        <p:spPr>
          <a:xfrm>
            <a:off x="5868144" y="2571750"/>
            <a:ext cx="2808312" cy="1008112"/>
          </a:xfrm>
          <a:prstGeom prst="wedgeRoundRectCallout">
            <a:avLst>
              <a:gd name="adj1" fmla="val -3298"/>
              <a:gd name="adj2" fmla="val -79254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Placeholder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589125" y="3939902"/>
            <a:ext cx="6336704" cy="86409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Fully can be edited for adapting size and colors</a:t>
            </a:r>
            <a:endParaRPr lang="ko-KR" altLang="en-US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22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1387</TotalTime>
  <Words>248</Words>
  <Application>Microsoft Office PowerPoint</Application>
  <PresentationFormat>On-screen Show (16:9)</PresentationFormat>
  <Paragraphs>44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21</cp:revision>
  <dcterms:created xsi:type="dcterms:W3CDTF">2014-02-28T09:23:05Z</dcterms:created>
  <dcterms:modified xsi:type="dcterms:W3CDTF">2014-03-03T05:38:53Z</dcterms:modified>
</cp:coreProperties>
</file>