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막힌 원호 29"/>
          <p:cNvSpPr/>
          <p:nvPr/>
        </p:nvSpPr>
        <p:spPr>
          <a:xfrm rot="16200000">
            <a:off x="2755236" y="2025915"/>
            <a:ext cx="3452026" cy="3452025"/>
          </a:xfrm>
          <a:prstGeom prst="blockArc">
            <a:avLst>
              <a:gd name="adj1" fmla="val 14175852"/>
              <a:gd name="adj2" fmla="val 0"/>
              <a:gd name="adj3" fmla="val 1565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sp>
      <p:grpSp>
        <p:nvGrpSpPr>
          <p:cNvPr id="5" name="그룹 30"/>
          <p:cNvGrpSpPr/>
          <p:nvPr/>
        </p:nvGrpSpPr>
        <p:grpSpPr>
          <a:xfrm>
            <a:off x="2671344" y="2025915"/>
            <a:ext cx="3535918" cy="3452026"/>
            <a:chOff x="2594509" y="1903534"/>
            <a:chExt cx="3863319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6" name="막힌 원호 31"/>
            <p:cNvSpPr/>
            <p:nvPr/>
          </p:nvSpPr>
          <p:spPr>
            <a:xfrm rot="9000000">
              <a:off x="2686170" y="1903534"/>
              <a:ext cx="3771658" cy="3771658"/>
            </a:xfrm>
            <a:prstGeom prst="blockArc">
              <a:avLst>
                <a:gd name="adj1" fmla="val 14175852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sp>
        <p:sp>
          <p:nvSpPr>
            <p:cNvPr id="7" name="이등변 삼각형 32"/>
            <p:cNvSpPr/>
            <p:nvPr/>
          </p:nvSpPr>
          <p:spPr>
            <a:xfrm rot="19800000">
              <a:off x="2594509" y="4084808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" name="그룹 33"/>
          <p:cNvGrpSpPr/>
          <p:nvPr/>
        </p:nvGrpSpPr>
        <p:grpSpPr>
          <a:xfrm>
            <a:off x="2755238" y="2025915"/>
            <a:ext cx="3452025" cy="3452026"/>
            <a:chOff x="2686170" y="1903534"/>
            <a:chExt cx="3771658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9" name="막힌 원호 34"/>
            <p:cNvSpPr/>
            <p:nvPr/>
          </p:nvSpPr>
          <p:spPr>
            <a:xfrm rot="2010434">
              <a:off x="2686170" y="1903534"/>
              <a:ext cx="3771658" cy="3771658"/>
            </a:xfrm>
            <a:prstGeom prst="blockArc">
              <a:avLst>
                <a:gd name="adj1" fmla="val 14175852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sp>
        <p:sp>
          <p:nvSpPr>
            <p:cNvPr id="10" name="이등변 삼각형 35"/>
            <p:cNvSpPr/>
            <p:nvPr/>
          </p:nvSpPr>
          <p:spPr>
            <a:xfrm rot="12462838">
              <a:off x="5412587" y="4436188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이등변 삼각형 36"/>
          <p:cNvSpPr/>
          <p:nvPr/>
        </p:nvSpPr>
        <p:spPr>
          <a:xfrm rot="5400000">
            <a:off x="4296308" y="2056826"/>
            <a:ext cx="849974" cy="497524"/>
          </a:xfrm>
          <a:prstGeom prst="triangl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val 29"/>
          <p:cNvSpPr>
            <a:spLocks noChangeArrowheads="1"/>
          </p:cNvSpPr>
          <p:nvPr/>
        </p:nvSpPr>
        <p:spPr bwMode="auto">
          <a:xfrm>
            <a:off x="2339318" y="5275700"/>
            <a:ext cx="4283865" cy="865011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872083" y="1021804"/>
            <a:ext cx="74159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rot="18292188">
            <a:off x="2836318" y="2609821"/>
            <a:ext cx="2272161" cy="1565257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 rot="3876991">
            <a:off x="3889433" y="2698218"/>
            <a:ext cx="2272161" cy="1565257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그룹 22"/>
          <p:cNvGrpSpPr/>
          <p:nvPr/>
        </p:nvGrpSpPr>
        <p:grpSpPr>
          <a:xfrm>
            <a:off x="3446069" y="2811210"/>
            <a:ext cx="2070363" cy="1881435"/>
            <a:chOff x="341530" y="2539993"/>
            <a:chExt cx="2799649" cy="2544172"/>
          </a:xfrm>
        </p:grpSpPr>
        <p:sp>
          <p:nvSpPr>
            <p:cNvPr id="17" name="타원 13"/>
            <p:cNvSpPr/>
            <p:nvPr/>
          </p:nvSpPr>
          <p:spPr>
            <a:xfrm>
              <a:off x="440231" y="2546372"/>
              <a:ext cx="2537792" cy="2537793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8" name="그룹 60"/>
            <p:cNvGrpSpPr/>
            <p:nvPr/>
          </p:nvGrpSpPr>
          <p:grpSpPr>
            <a:xfrm>
              <a:off x="341530" y="2539993"/>
              <a:ext cx="2799649" cy="2537793"/>
              <a:chOff x="5075123" y="3442121"/>
              <a:chExt cx="2481953" cy="2249809"/>
            </a:xfrm>
          </p:grpSpPr>
          <p:sp>
            <p:nvSpPr>
              <p:cNvPr id="20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3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460241" y="3393390"/>
              <a:ext cx="2562225" cy="978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sz="17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sz="1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531749" y="1774440"/>
            <a:ext cx="23840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endParaRPr lang="en-US" altLang="ko-KR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1749" y="2333833"/>
            <a:ext cx="238406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31"/>
          <p:cNvSpPr txBox="1">
            <a:spLocks noChangeArrowheads="1"/>
          </p:cNvSpPr>
          <p:nvPr/>
        </p:nvSpPr>
        <p:spPr bwMode="auto">
          <a:xfrm>
            <a:off x="3306116" y="5734997"/>
            <a:ext cx="25478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345338" y="3677969"/>
            <a:ext cx="2272160" cy="1565258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084168" y="1774440"/>
            <a:ext cx="25478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/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endParaRPr lang="en-US" altLang="ko-KR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247971" y="2524452"/>
            <a:ext cx="238406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막힌 원호 29"/>
          <p:cNvSpPr/>
          <p:nvPr/>
        </p:nvSpPr>
        <p:spPr>
          <a:xfrm rot="16200000">
            <a:off x="2755236" y="2025915"/>
            <a:ext cx="3452026" cy="3452025"/>
          </a:xfrm>
          <a:prstGeom prst="blockArc">
            <a:avLst>
              <a:gd name="adj1" fmla="val 14175852"/>
              <a:gd name="adj2" fmla="val 0"/>
              <a:gd name="adj3" fmla="val 1565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sp>
      <p:grpSp>
        <p:nvGrpSpPr>
          <p:cNvPr id="5" name="그룹 30"/>
          <p:cNvGrpSpPr/>
          <p:nvPr/>
        </p:nvGrpSpPr>
        <p:grpSpPr>
          <a:xfrm>
            <a:off x="2671344" y="2025915"/>
            <a:ext cx="3535918" cy="3452026"/>
            <a:chOff x="2594509" y="1903534"/>
            <a:chExt cx="3863319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6" name="막힌 원호 31"/>
            <p:cNvSpPr/>
            <p:nvPr/>
          </p:nvSpPr>
          <p:spPr>
            <a:xfrm rot="9000000">
              <a:off x="2686170" y="1903534"/>
              <a:ext cx="3771658" cy="3771658"/>
            </a:xfrm>
            <a:prstGeom prst="blockArc">
              <a:avLst>
                <a:gd name="adj1" fmla="val 14175852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sp>
        <p:sp>
          <p:nvSpPr>
            <p:cNvPr id="7" name="이등변 삼각형 32"/>
            <p:cNvSpPr/>
            <p:nvPr/>
          </p:nvSpPr>
          <p:spPr>
            <a:xfrm rot="19800000">
              <a:off x="2594509" y="4084808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" name="그룹 33"/>
          <p:cNvGrpSpPr/>
          <p:nvPr/>
        </p:nvGrpSpPr>
        <p:grpSpPr>
          <a:xfrm>
            <a:off x="2755238" y="2025915"/>
            <a:ext cx="3452025" cy="3452026"/>
            <a:chOff x="2686170" y="1903534"/>
            <a:chExt cx="3771658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9" name="막힌 원호 34"/>
            <p:cNvSpPr/>
            <p:nvPr/>
          </p:nvSpPr>
          <p:spPr>
            <a:xfrm rot="2010434">
              <a:off x="2686170" y="1903534"/>
              <a:ext cx="3771658" cy="3771658"/>
            </a:xfrm>
            <a:prstGeom prst="blockArc">
              <a:avLst>
                <a:gd name="adj1" fmla="val 14175852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sp>
        <p:sp>
          <p:nvSpPr>
            <p:cNvPr id="10" name="이등변 삼각형 35"/>
            <p:cNvSpPr/>
            <p:nvPr/>
          </p:nvSpPr>
          <p:spPr>
            <a:xfrm rot="12462838">
              <a:off x="5412587" y="4436188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이등변 삼각형 36"/>
          <p:cNvSpPr/>
          <p:nvPr/>
        </p:nvSpPr>
        <p:spPr>
          <a:xfrm rot="5400000">
            <a:off x="4296308" y="2056826"/>
            <a:ext cx="849974" cy="497524"/>
          </a:xfrm>
          <a:prstGeom prst="triangl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val 29"/>
          <p:cNvSpPr>
            <a:spLocks noChangeArrowheads="1"/>
          </p:cNvSpPr>
          <p:nvPr/>
        </p:nvSpPr>
        <p:spPr bwMode="auto">
          <a:xfrm>
            <a:off x="2339318" y="5275700"/>
            <a:ext cx="4283865" cy="865011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872083" y="1021804"/>
            <a:ext cx="74159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rot="18292188">
            <a:off x="2836318" y="2609821"/>
            <a:ext cx="2272161" cy="1565257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 rot="3876991">
            <a:off x="3889433" y="2698218"/>
            <a:ext cx="2272161" cy="1565257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그룹 22"/>
          <p:cNvGrpSpPr/>
          <p:nvPr/>
        </p:nvGrpSpPr>
        <p:grpSpPr>
          <a:xfrm>
            <a:off x="3446069" y="2811210"/>
            <a:ext cx="2070363" cy="1881435"/>
            <a:chOff x="341530" y="2539993"/>
            <a:chExt cx="2799649" cy="2544172"/>
          </a:xfrm>
        </p:grpSpPr>
        <p:sp>
          <p:nvSpPr>
            <p:cNvPr id="17" name="타원 13"/>
            <p:cNvSpPr/>
            <p:nvPr/>
          </p:nvSpPr>
          <p:spPr>
            <a:xfrm>
              <a:off x="440231" y="2546372"/>
              <a:ext cx="2537792" cy="2537793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8" name="그룹 60"/>
            <p:cNvGrpSpPr/>
            <p:nvPr/>
          </p:nvGrpSpPr>
          <p:grpSpPr>
            <a:xfrm>
              <a:off x="341530" y="2539993"/>
              <a:ext cx="2799649" cy="2537793"/>
              <a:chOff x="5075123" y="3442121"/>
              <a:chExt cx="2481953" cy="2249809"/>
            </a:xfrm>
          </p:grpSpPr>
          <p:sp>
            <p:nvSpPr>
              <p:cNvPr id="20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3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460241" y="3393390"/>
              <a:ext cx="2562225" cy="978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sz="17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sz="1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531749" y="1774440"/>
            <a:ext cx="23840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endParaRPr lang="en-US" altLang="ko-KR" sz="11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1749" y="2333833"/>
            <a:ext cx="238406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31"/>
          <p:cNvSpPr txBox="1">
            <a:spLocks noChangeArrowheads="1"/>
          </p:cNvSpPr>
          <p:nvPr/>
        </p:nvSpPr>
        <p:spPr bwMode="auto">
          <a:xfrm>
            <a:off x="3306116" y="5734997"/>
            <a:ext cx="25478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345338" y="3677969"/>
            <a:ext cx="2272160" cy="1565258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6084168" y="1774440"/>
            <a:ext cx="25478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/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endParaRPr lang="en-US" altLang="ko-KR" sz="11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247971" y="2524452"/>
            <a:ext cx="238406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236</Words>
  <Application>Microsoft Office PowerPoint</Application>
  <PresentationFormat>On-screen Show (4:3)</PresentationFormat>
  <Paragraphs>42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6</cp:revision>
  <dcterms:created xsi:type="dcterms:W3CDTF">2014-02-28T09:23:05Z</dcterms:created>
  <dcterms:modified xsi:type="dcterms:W3CDTF">2014-03-01T17:38:57Z</dcterms:modified>
</cp:coreProperties>
</file>