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8"/>
          <p:cNvSpPr/>
          <p:nvPr/>
        </p:nvSpPr>
        <p:spPr>
          <a:xfrm rot="3568494" flipV="1">
            <a:off x="3046065" y="3019916"/>
            <a:ext cx="4173545" cy="1853853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7"/>
          <p:cNvSpPr/>
          <p:nvPr/>
        </p:nvSpPr>
        <p:spPr>
          <a:xfrm>
            <a:off x="2407882" y="4008878"/>
            <a:ext cx="4225382" cy="1853853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16"/>
          <p:cNvSpPr/>
          <p:nvPr/>
        </p:nvSpPr>
        <p:spPr>
          <a:xfrm rot="18031506">
            <a:off x="1852366" y="3017634"/>
            <a:ext cx="4173545" cy="1853853"/>
          </a:xfrm>
          <a:prstGeom prst="roundRect">
            <a:avLst>
              <a:gd name="adj" fmla="val 48062"/>
            </a:avLst>
          </a:prstGeom>
          <a:solidFill>
            <a:schemeClr val="tx2"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5"/>
          <p:cNvSpPr/>
          <p:nvPr/>
        </p:nvSpPr>
        <p:spPr>
          <a:xfrm>
            <a:off x="3608099" y="2005996"/>
            <a:ext cx="1863805" cy="18638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원형 4"/>
          <p:cNvSpPr/>
          <p:nvPr/>
        </p:nvSpPr>
        <p:spPr>
          <a:xfrm rot="6749684">
            <a:off x="3628809" y="2026704"/>
            <a:ext cx="1822387" cy="1822389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6"/>
          <p:cNvSpPr/>
          <p:nvPr/>
        </p:nvSpPr>
        <p:spPr>
          <a:xfrm>
            <a:off x="3905163" y="2322109"/>
            <a:ext cx="1231580" cy="1231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9"/>
          <p:cNvSpPr/>
          <p:nvPr/>
        </p:nvSpPr>
        <p:spPr>
          <a:xfrm>
            <a:off x="2408640" y="3994055"/>
            <a:ext cx="1863805" cy="18638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원형 10"/>
          <p:cNvSpPr/>
          <p:nvPr/>
        </p:nvSpPr>
        <p:spPr>
          <a:xfrm rot="19689918">
            <a:off x="2429349" y="4014764"/>
            <a:ext cx="1822387" cy="1822389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1"/>
          <p:cNvSpPr/>
          <p:nvPr/>
        </p:nvSpPr>
        <p:spPr>
          <a:xfrm>
            <a:off x="2724753" y="4310168"/>
            <a:ext cx="1231580" cy="1231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타원 13"/>
          <p:cNvSpPr/>
          <p:nvPr/>
        </p:nvSpPr>
        <p:spPr>
          <a:xfrm>
            <a:off x="4784581" y="3994055"/>
            <a:ext cx="1863805" cy="18638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원형 14"/>
          <p:cNvSpPr/>
          <p:nvPr/>
        </p:nvSpPr>
        <p:spPr>
          <a:xfrm>
            <a:off x="4805290" y="4014764"/>
            <a:ext cx="1822387" cy="1822389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타원 15"/>
          <p:cNvSpPr/>
          <p:nvPr/>
        </p:nvSpPr>
        <p:spPr>
          <a:xfrm>
            <a:off x="5100693" y="4310168"/>
            <a:ext cx="1231580" cy="1231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14982" y="2461294"/>
            <a:ext cx="221951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buFont typeface="Arial" pitchFamily="34" charset="0"/>
              <a:buChar char="•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31740" y="5898981"/>
            <a:ext cx="221951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buFont typeface="Arial" pitchFamily="34" charset="0"/>
              <a:buChar char="•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19682" y="5898981"/>
            <a:ext cx="221951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buFont typeface="Arial" pitchFamily="34" charset="0"/>
              <a:buChar char="•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</a:t>
            </a:r>
          </a:p>
        </p:txBody>
      </p:sp>
      <p:sp>
        <p:nvSpPr>
          <p:cNvPr id="24" name="TextBox 64"/>
          <p:cNvSpPr txBox="1">
            <a:spLocks noChangeArrowheads="1"/>
          </p:cNvSpPr>
          <p:nvPr/>
        </p:nvSpPr>
        <p:spPr bwMode="auto">
          <a:xfrm>
            <a:off x="977429" y="1484784"/>
            <a:ext cx="553878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016862" y="2714769"/>
            <a:ext cx="102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05798" y="4695124"/>
            <a:ext cx="102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829857" y="4695123"/>
            <a:ext cx="102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8"/>
          <p:cNvSpPr/>
          <p:nvPr/>
        </p:nvSpPr>
        <p:spPr>
          <a:xfrm rot="3568494" flipV="1">
            <a:off x="3046065" y="3019916"/>
            <a:ext cx="4173545" cy="1853853"/>
          </a:xfrm>
          <a:prstGeom prst="roundRect">
            <a:avLst>
              <a:gd name="adj" fmla="val 48062"/>
            </a:avLst>
          </a:prstGeom>
          <a:solidFill>
            <a:schemeClr val="bg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7"/>
          <p:cNvSpPr/>
          <p:nvPr/>
        </p:nvSpPr>
        <p:spPr>
          <a:xfrm>
            <a:off x="2407882" y="4008878"/>
            <a:ext cx="4225382" cy="1853853"/>
          </a:xfrm>
          <a:prstGeom prst="roundRect">
            <a:avLst>
              <a:gd name="adj" fmla="val 48062"/>
            </a:avLst>
          </a:prstGeom>
          <a:solidFill>
            <a:schemeClr val="bg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6"/>
          <p:cNvSpPr/>
          <p:nvPr/>
        </p:nvSpPr>
        <p:spPr>
          <a:xfrm rot="18031506">
            <a:off x="1852366" y="3017634"/>
            <a:ext cx="4173545" cy="1853853"/>
          </a:xfrm>
          <a:prstGeom prst="roundRect">
            <a:avLst>
              <a:gd name="adj" fmla="val 48062"/>
            </a:avLst>
          </a:prstGeom>
          <a:solidFill>
            <a:schemeClr val="tx2">
              <a:alpha val="42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5"/>
          <p:cNvSpPr/>
          <p:nvPr/>
        </p:nvSpPr>
        <p:spPr>
          <a:xfrm>
            <a:off x="3608099" y="2005996"/>
            <a:ext cx="1863805" cy="18638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원형 4"/>
          <p:cNvSpPr/>
          <p:nvPr/>
        </p:nvSpPr>
        <p:spPr>
          <a:xfrm rot="6749684">
            <a:off x="3628809" y="2026704"/>
            <a:ext cx="1822387" cy="1822389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6"/>
          <p:cNvSpPr/>
          <p:nvPr/>
        </p:nvSpPr>
        <p:spPr>
          <a:xfrm>
            <a:off x="3905163" y="2322109"/>
            <a:ext cx="1231580" cy="1231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9"/>
          <p:cNvSpPr/>
          <p:nvPr/>
        </p:nvSpPr>
        <p:spPr>
          <a:xfrm>
            <a:off x="2408640" y="3994055"/>
            <a:ext cx="1863805" cy="18638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원형 10"/>
          <p:cNvSpPr/>
          <p:nvPr/>
        </p:nvSpPr>
        <p:spPr>
          <a:xfrm rot="19689918">
            <a:off x="2429349" y="4014764"/>
            <a:ext cx="1822387" cy="1822389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1"/>
          <p:cNvSpPr/>
          <p:nvPr/>
        </p:nvSpPr>
        <p:spPr>
          <a:xfrm>
            <a:off x="2724753" y="4310168"/>
            <a:ext cx="1231580" cy="1231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4784581" y="3994055"/>
            <a:ext cx="1863805" cy="18638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원형 14"/>
          <p:cNvSpPr/>
          <p:nvPr/>
        </p:nvSpPr>
        <p:spPr>
          <a:xfrm>
            <a:off x="4805290" y="4014764"/>
            <a:ext cx="1822387" cy="1822389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5100693" y="4310168"/>
            <a:ext cx="1231580" cy="1231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14982" y="2461294"/>
            <a:ext cx="221951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buFont typeface="Arial" pitchFamily="34" charset="0"/>
              <a:buChar char="•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31740" y="5898981"/>
            <a:ext cx="221951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buFont typeface="Arial" pitchFamily="34" charset="0"/>
              <a:buChar char="•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19682" y="5898981"/>
            <a:ext cx="221951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buFont typeface="Arial" pitchFamily="34" charset="0"/>
              <a:buChar char="•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</a:t>
            </a:r>
          </a:p>
        </p:txBody>
      </p:sp>
      <p:sp>
        <p:nvSpPr>
          <p:cNvPr id="20" name="TextBox 64"/>
          <p:cNvSpPr txBox="1">
            <a:spLocks noChangeArrowheads="1"/>
          </p:cNvSpPr>
          <p:nvPr/>
        </p:nvSpPr>
        <p:spPr bwMode="auto">
          <a:xfrm>
            <a:off x="977429" y="1484784"/>
            <a:ext cx="553878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016862" y="2714769"/>
            <a:ext cx="102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205798" y="4695124"/>
            <a:ext cx="102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829857" y="4695123"/>
            <a:ext cx="102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158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8</cp:revision>
  <dcterms:created xsi:type="dcterms:W3CDTF">2014-02-28T09:23:05Z</dcterms:created>
  <dcterms:modified xsi:type="dcterms:W3CDTF">2014-03-06T19:10:49Z</dcterms:modified>
</cp:coreProperties>
</file>