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29"/>
          <p:cNvSpPr>
            <a:spLocks noChangeArrowheads="1"/>
          </p:cNvSpPr>
          <p:nvPr/>
        </p:nvSpPr>
        <p:spPr bwMode="auto">
          <a:xfrm>
            <a:off x="2344471" y="5253775"/>
            <a:ext cx="4389444" cy="886330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41075" y="1030425"/>
            <a:ext cx="7598709" cy="43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막힌 원호 4"/>
          <p:cNvSpPr/>
          <p:nvPr/>
        </p:nvSpPr>
        <p:spPr>
          <a:xfrm rot="16200000">
            <a:off x="2774750" y="1923594"/>
            <a:ext cx="3537103" cy="3537103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7" name="그룹 5"/>
          <p:cNvGrpSpPr/>
          <p:nvPr/>
        </p:nvGrpSpPr>
        <p:grpSpPr>
          <a:xfrm rot="5400000">
            <a:off x="2687769" y="2002357"/>
            <a:ext cx="3694629" cy="3537103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8" name="막힌 원호 6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이등변 삼각형 7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이등변 삼각형 8"/>
          <p:cNvSpPr/>
          <p:nvPr/>
        </p:nvSpPr>
        <p:spPr>
          <a:xfrm rot="5400000">
            <a:off x="4328516" y="1946637"/>
            <a:ext cx="870922" cy="509786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2784229" y="2890057"/>
            <a:ext cx="2328159" cy="16038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3966000" y="2890057"/>
            <a:ext cx="2328159" cy="16038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22"/>
          <p:cNvGrpSpPr/>
          <p:nvPr/>
        </p:nvGrpSpPr>
        <p:grpSpPr>
          <a:xfrm>
            <a:off x="3478498" y="2728547"/>
            <a:ext cx="2121389" cy="1927804"/>
            <a:chOff x="341530" y="2539993"/>
            <a:chExt cx="2799649" cy="2544172"/>
          </a:xfrm>
        </p:grpSpPr>
        <p:sp>
          <p:nvSpPr>
            <p:cNvPr id="14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17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0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460242" y="3393391"/>
              <a:ext cx="2562225" cy="895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818168" y="5718671"/>
            <a:ext cx="3439071" cy="4466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520" y="1666225"/>
            <a:ext cx="3439071" cy="6061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1520" y="2239404"/>
            <a:ext cx="3439071" cy="447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31"/>
          <p:cNvSpPr txBox="1">
            <a:spLocks noChangeArrowheads="1"/>
          </p:cNvSpPr>
          <p:nvPr/>
        </p:nvSpPr>
        <p:spPr bwMode="auto">
          <a:xfrm>
            <a:off x="5931997" y="4825406"/>
            <a:ext cx="31058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7" name="TextBox 32"/>
          <p:cNvSpPr txBox="1">
            <a:spLocks noChangeArrowheads="1"/>
          </p:cNvSpPr>
          <p:nvPr/>
        </p:nvSpPr>
        <p:spPr bwMode="auto">
          <a:xfrm>
            <a:off x="5931997" y="5398585"/>
            <a:ext cx="310589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29"/>
          <p:cNvSpPr>
            <a:spLocks noChangeArrowheads="1"/>
          </p:cNvSpPr>
          <p:nvPr/>
        </p:nvSpPr>
        <p:spPr bwMode="auto">
          <a:xfrm>
            <a:off x="2344471" y="5253775"/>
            <a:ext cx="4389444" cy="886330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41075" y="1030425"/>
            <a:ext cx="75987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막힌 원호 4"/>
          <p:cNvSpPr/>
          <p:nvPr/>
        </p:nvSpPr>
        <p:spPr>
          <a:xfrm rot="16200000">
            <a:off x="2774750" y="1923594"/>
            <a:ext cx="3537103" cy="3537103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7" name="그룹 5"/>
          <p:cNvGrpSpPr/>
          <p:nvPr/>
        </p:nvGrpSpPr>
        <p:grpSpPr>
          <a:xfrm rot="5400000">
            <a:off x="2687769" y="2002357"/>
            <a:ext cx="3694629" cy="3537103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8" name="막힌 원호 6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이등변 삼각형 7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이등변 삼각형 8"/>
          <p:cNvSpPr/>
          <p:nvPr/>
        </p:nvSpPr>
        <p:spPr>
          <a:xfrm rot="5400000">
            <a:off x="4328516" y="1946637"/>
            <a:ext cx="870922" cy="509786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2784229" y="2890057"/>
            <a:ext cx="2328159" cy="16038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3966000" y="2890057"/>
            <a:ext cx="2328159" cy="16038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22"/>
          <p:cNvGrpSpPr/>
          <p:nvPr/>
        </p:nvGrpSpPr>
        <p:grpSpPr>
          <a:xfrm>
            <a:off x="3478498" y="2728547"/>
            <a:ext cx="2121389" cy="1927804"/>
            <a:chOff x="341530" y="2539993"/>
            <a:chExt cx="2799649" cy="2544172"/>
          </a:xfrm>
        </p:grpSpPr>
        <p:sp>
          <p:nvSpPr>
            <p:cNvPr id="14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17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0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460242" y="3393391"/>
              <a:ext cx="2562225" cy="895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818168" y="5718671"/>
            <a:ext cx="3439071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520" y="1666225"/>
            <a:ext cx="3439071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1520" y="2239404"/>
            <a:ext cx="3439071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31"/>
          <p:cNvSpPr txBox="1">
            <a:spLocks noChangeArrowheads="1"/>
          </p:cNvSpPr>
          <p:nvPr/>
        </p:nvSpPr>
        <p:spPr bwMode="auto">
          <a:xfrm>
            <a:off x="5931997" y="4825406"/>
            <a:ext cx="31058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7" name="TextBox 32"/>
          <p:cNvSpPr txBox="1">
            <a:spLocks noChangeArrowheads="1"/>
          </p:cNvSpPr>
          <p:nvPr/>
        </p:nvSpPr>
        <p:spPr bwMode="auto">
          <a:xfrm>
            <a:off x="5931997" y="5398585"/>
            <a:ext cx="310589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246</Words>
  <Application>Microsoft Office PowerPoint</Application>
  <PresentationFormat>On-screen Show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2014-03-02T01:47:22Z</dcterms:modified>
</cp:coreProperties>
</file>