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29"/>
          <p:cNvSpPr>
            <a:spLocks noChangeArrowheads="1"/>
          </p:cNvSpPr>
          <p:nvPr/>
        </p:nvSpPr>
        <p:spPr bwMode="auto">
          <a:xfrm>
            <a:off x="2344471" y="5253775"/>
            <a:ext cx="4389444" cy="886330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41075" y="1030425"/>
            <a:ext cx="7598709" cy="433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막힌 원호 4"/>
          <p:cNvSpPr/>
          <p:nvPr/>
        </p:nvSpPr>
        <p:spPr>
          <a:xfrm rot="16200000">
            <a:off x="2774750" y="1923594"/>
            <a:ext cx="3537103" cy="3537103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7" name="그룹 5"/>
          <p:cNvGrpSpPr/>
          <p:nvPr/>
        </p:nvGrpSpPr>
        <p:grpSpPr>
          <a:xfrm rot="5400000">
            <a:off x="2687769" y="2002357"/>
            <a:ext cx="3694629" cy="3537103"/>
            <a:chOff x="2686170" y="1907592"/>
            <a:chExt cx="3939630" cy="3771658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8" name="막힌 원호 6"/>
            <p:cNvSpPr/>
            <p:nvPr/>
          </p:nvSpPr>
          <p:spPr>
            <a:xfrm>
              <a:off x="2686170" y="1907592"/>
              <a:ext cx="3771658" cy="3771658"/>
            </a:xfrm>
            <a:prstGeom prst="blockArc">
              <a:avLst>
                <a:gd name="adj1" fmla="val 10800000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이등변 삼각형 7"/>
            <p:cNvSpPr/>
            <p:nvPr/>
          </p:nvSpPr>
          <p:spPr>
            <a:xfrm rot="10800000">
              <a:off x="5697125" y="3770313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이등변 삼각형 8"/>
          <p:cNvSpPr/>
          <p:nvPr/>
        </p:nvSpPr>
        <p:spPr>
          <a:xfrm rot="5400000">
            <a:off x="4328516" y="1946637"/>
            <a:ext cx="870922" cy="509786"/>
          </a:xfrm>
          <a:prstGeom prst="triangl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784229" y="2890057"/>
            <a:ext cx="2328159" cy="160383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3966000" y="2890057"/>
            <a:ext cx="2328159" cy="160383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22"/>
          <p:cNvGrpSpPr/>
          <p:nvPr/>
        </p:nvGrpSpPr>
        <p:grpSpPr>
          <a:xfrm>
            <a:off x="3478498" y="2728547"/>
            <a:ext cx="2121389" cy="1927804"/>
            <a:chOff x="341530" y="2539993"/>
            <a:chExt cx="2799649" cy="2544172"/>
          </a:xfrm>
        </p:grpSpPr>
        <p:sp>
          <p:nvSpPr>
            <p:cNvPr id="14" name="타원 13"/>
            <p:cNvSpPr/>
            <p:nvPr/>
          </p:nvSpPr>
          <p:spPr>
            <a:xfrm>
              <a:off x="440231" y="2546372"/>
              <a:ext cx="2537792" cy="2537793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그룹 60"/>
            <p:cNvGrpSpPr/>
            <p:nvPr/>
          </p:nvGrpSpPr>
          <p:grpSpPr>
            <a:xfrm>
              <a:off x="341530" y="2539993"/>
              <a:ext cx="2799649" cy="2537793"/>
              <a:chOff x="5075123" y="3442121"/>
              <a:chExt cx="2481953" cy="2249809"/>
            </a:xfrm>
          </p:grpSpPr>
          <p:sp>
            <p:nvSpPr>
              <p:cNvPr id="17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0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460242" y="3393391"/>
              <a:ext cx="2562225" cy="895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7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818168" y="5718671"/>
            <a:ext cx="3439071" cy="4466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1520" y="1666225"/>
            <a:ext cx="3439071" cy="6061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1520" y="2239404"/>
            <a:ext cx="3439071" cy="447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31"/>
          <p:cNvSpPr txBox="1">
            <a:spLocks noChangeArrowheads="1"/>
          </p:cNvSpPr>
          <p:nvPr/>
        </p:nvSpPr>
        <p:spPr bwMode="auto">
          <a:xfrm>
            <a:off x="5931997" y="4825406"/>
            <a:ext cx="31058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 add text</a:t>
            </a:r>
          </a:p>
        </p:txBody>
      </p:sp>
      <p:sp>
        <p:nvSpPr>
          <p:cNvPr id="27" name="TextBox 32"/>
          <p:cNvSpPr txBox="1">
            <a:spLocks noChangeArrowheads="1"/>
          </p:cNvSpPr>
          <p:nvPr/>
        </p:nvSpPr>
        <p:spPr bwMode="auto">
          <a:xfrm>
            <a:off x="5931997" y="5398585"/>
            <a:ext cx="310589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29"/>
          <p:cNvSpPr>
            <a:spLocks noChangeArrowheads="1"/>
          </p:cNvSpPr>
          <p:nvPr/>
        </p:nvSpPr>
        <p:spPr bwMode="auto">
          <a:xfrm>
            <a:off x="2344471" y="5253775"/>
            <a:ext cx="4389444" cy="886330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41075" y="1030425"/>
            <a:ext cx="759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막힌 원호 4"/>
          <p:cNvSpPr/>
          <p:nvPr/>
        </p:nvSpPr>
        <p:spPr>
          <a:xfrm rot="16200000">
            <a:off x="2774750" y="1923594"/>
            <a:ext cx="3537103" cy="3537103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7" name="그룹 5"/>
          <p:cNvGrpSpPr/>
          <p:nvPr/>
        </p:nvGrpSpPr>
        <p:grpSpPr>
          <a:xfrm rot="5400000">
            <a:off x="2687769" y="2002357"/>
            <a:ext cx="3694629" cy="3537103"/>
            <a:chOff x="2686170" y="1907592"/>
            <a:chExt cx="3939630" cy="3771658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8" name="막힌 원호 6"/>
            <p:cNvSpPr/>
            <p:nvPr/>
          </p:nvSpPr>
          <p:spPr>
            <a:xfrm>
              <a:off x="2686170" y="1907592"/>
              <a:ext cx="3771658" cy="3771658"/>
            </a:xfrm>
            <a:prstGeom prst="blockArc">
              <a:avLst>
                <a:gd name="adj1" fmla="val 10800000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이등변 삼각형 7"/>
            <p:cNvSpPr/>
            <p:nvPr/>
          </p:nvSpPr>
          <p:spPr>
            <a:xfrm rot="10800000">
              <a:off x="5697125" y="3770313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이등변 삼각형 8"/>
          <p:cNvSpPr/>
          <p:nvPr/>
        </p:nvSpPr>
        <p:spPr>
          <a:xfrm rot="5400000">
            <a:off x="4328516" y="1946637"/>
            <a:ext cx="870922" cy="509786"/>
          </a:xfrm>
          <a:prstGeom prst="triangl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784229" y="2890057"/>
            <a:ext cx="2328159" cy="160383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3966000" y="2890057"/>
            <a:ext cx="2328159" cy="160383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22"/>
          <p:cNvGrpSpPr/>
          <p:nvPr/>
        </p:nvGrpSpPr>
        <p:grpSpPr>
          <a:xfrm>
            <a:off x="3478498" y="2728547"/>
            <a:ext cx="2121389" cy="1927804"/>
            <a:chOff x="341530" y="2539993"/>
            <a:chExt cx="2799649" cy="2544172"/>
          </a:xfrm>
        </p:grpSpPr>
        <p:sp>
          <p:nvSpPr>
            <p:cNvPr id="14" name="타원 13"/>
            <p:cNvSpPr/>
            <p:nvPr/>
          </p:nvSpPr>
          <p:spPr>
            <a:xfrm>
              <a:off x="440231" y="2546372"/>
              <a:ext cx="2537792" cy="2537793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그룹 60"/>
            <p:cNvGrpSpPr/>
            <p:nvPr/>
          </p:nvGrpSpPr>
          <p:grpSpPr>
            <a:xfrm>
              <a:off x="341530" y="2539993"/>
              <a:ext cx="2799649" cy="2537793"/>
              <a:chOff x="5075123" y="3442121"/>
              <a:chExt cx="2481953" cy="2249809"/>
            </a:xfrm>
          </p:grpSpPr>
          <p:sp>
            <p:nvSpPr>
              <p:cNvPr id="17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0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460242" y="3393391"/>
              <a:ext cx="2562225" cy="895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7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818168" y="5718671"/>
            <a:ext cx="3439071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1520" y="1666225"/>
            <a:ext cx="3439071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1520" y="2239404"/>
            <a:ext cx="3439071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31"/>
          <p:cNvSpPr txBox="1">
            <a:spLocks noChangeArrowheads="1"/>
          </p:cNvSpPr>
          <p:nvPr/>
        </p:nvSpPr>
        <p:spPr bwMode="auto">
          <a:xfrm>
            <a:off x="5931997" y="4825406"/>
            <a:ext cx="31058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add text</a:t>
            </a:r>
          </a:p>
        </p:txBody>
      </p:sp>
      <p:sp>
        <p:nvSpPr>
          <p:cNvPr id="27" name="TextBox 32"/>
          <p:cNvSpPr txBox="1">
            <a:spLocks noChangeArrowheads="1"/>
          </p:cNvSpPr>
          <p:nvPr/>
        </p:nvSpPr>
        <p:spPr bwMode="auto">
          <a:xfrm>
            <a:off x="5931997" y="5398585"/>
            <a:ext cx="310589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246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6</cp:revision>
  <dcterms:created xsi:type="dcterms:W3CDTF">2014-02-28T09:23:05Z</dcterms:created>
  <dcterms:modified xsi:type="dcterms:W3CDTF">2014-03-02T01:47:22Z</dcterms:modified>
</cp:coreProperties>
</file>