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764704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148363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5013176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2" name="TextBox 11">
            <a:hlinkClick r:id="rId3"/>
          </p:cNvPr>
          <p:cNvSpPr txBox="1"/>
          <p:nvPr/>
        </p:nvSpPr>
        <p:spPr>
          <a:xfrm>
            <a:off x="0" y="638132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5732103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1588" y="262007"/>
            <a:ext cx="91424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</a:t>
            </a:r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764704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9" name="TextBox 8">
            <a:hlinkClick r:id="rId2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48363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extBox 11">
            <a:hlinkClick r:id="rId2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0" y="5046275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867629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63</Words>
  <Application>Microsoft Office PowerPoint</Application>
  <PresentationFormat>화면 슬라이드 쇼(4:3)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11</cp:revision>
  <dcterms:created xsi:type="dcterms:W3CDTF">2014-02-22T02:13:23Z</dcterms:created>
  <dcterms:modified xsi:type="dcterms:W3CDTF">2014-02-22T14:11:44Z</dcterms:modified>
</cp:coreProperties>
</file>