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B57D"/>
    <a:srgbClr val="7C93B6"/>
    <a:srgbClr val="7DB596"/>
    <a:srgbClr val="A07CB6"/>
    <a:srgbClr val="B695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12" autoAdjust="0"/>
  </p:normalViewPr>
  <p:slideViewPr>
    <p:cSldViewPr showGuides="1">
      <p:cViewPr>
        <p:scale>
          <a:sx n="100" d="100"/>
          <a:sy n="100" d="100"/>
        </p:scale>
        <p:origin x="-2040" y="-300"/>
      </p:cViewPr>
      <p:guideLst>
        <p:guide orient="horz" pos="383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ADF9E-0EA9-44AC-BA42-B9485B9CC009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000">
              <a:schemeClr val="accent3"/>
            </a:gs>
            <a:gs pos="37000">
              <a:schemeClr val="bg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타원 21"/>
          <p:cNvSpPr/>
          <p:nvPr/>
        </p:nvSpPr>
        <p:spPr>
          <a:xfrm>
            <a:off x="539552" y="1849590"/>
            <a:ext cx="3650422" cy="3650423"/>
          </a:xfrm>
          <a:prstGeom prst="ellipse">
            <a:avLst/>
          </a:prstGeom>
          <a:noFill/>
          <a:ln w="635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</a:t>
            </a:r>
          </a:p>
          <a:p>
            <a:pPr algn="ctr"/>
            <a:r>
              <a:rPr lang="en-US" altLang="ko-KR" sz="20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CONCEPT!!</a:t>
            </a:r>
            <a:endParaRPr lang="ko-KR" altLang="en-US" sz="20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1" name="그룹 10"/>
          <p:cNvGrpSpPr/>
          <p:nvPr/>
        </p:nvGrpSpPr>
        <p:grpSpPr>
          <a:xfrm>
            <a:off x="3347864" y="1665614"/>
            <a:ext cx="6201750" cy="4064059"/>
            <a:chOff x="3347864" y="1665614"/>
            <a:chExt cx="6201750" cy="4064059"/>
          </a:xfrm>
          <a:solidFill>
            <a:schemeClr val="accent3">
              <a:lumMod val="75000"/>
            </a:schemeClr>
          </a:solidFill>
        </p:grpSpPr>
        <p:sp>
          <p:nvSpPr>
            <p:cNvPr id="12" name="Freeform 12"/>
            <p:cNvSpPr>
              <a:spLocks/>
            </p:cNvSpPr>
            <p:nvPr/>
          </p:nvSpPr>
          <p:spPr bwMode="auto">
            <a:xfrm flipH="1">
              <a:off x="4355976" y="3222094"/>
              <a:ext cx="5193638" cy="870353"/>
            </a:xfrm>
            <a:custGeom>
              <a:avLst/>
              <a:gdLst>
                <a:gd name="T0" fmla="*/ 0 w 4381"/>
                <a:gd name="T1" fmla="*/ 22 h 891"/>
                <a:gd name="T2" fmla="*/ 0 w 4381"/>
                <a:gd name="T3" fmla="*/ 882 h 891"/>
                <a:gd name="T4" fmla="*/ 3918 w 4381"/>
                <a:gd name="T5" fmla="*/ 882 h 891"/>
                <a:gd name="T6" fmla="*/ 4372 w 4381"/>
                <a:gd name="T7" fmla="*/ 430 h 891"/>
                <a:gd name="T8" fmla="*/ 3916 w 4381"/>
                <a:gd name="T9" fmla="*/ 22 h 891"/>
                <a:gd name="T10" fmla="*/ 0 w 4381"/>
                <a:gd name="T11" fmla="*/ 22 h 8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81"/>
                <a:gd name="T19" fmla="*/ 0 h 891"/>
                <a:gd name="T20" fmla="*/ 4381 w 4381"/>
                <a:gd name="T21" fmla="*/ 891 h 89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81" h="891">
                  <a:moveTo>
                    <a:pt x="0" y="22"/>
                  </a:moveTo>
                  <a:lnTo>
                    <a:pt x="0" y="882"/>
                  </a:lnTo>
                  <a:lnTo>
                    <a:pt x="3918" y="882"/>
                  </a:lnTo>
                  <a:cubicBezTo>
                    <a:pt x="3918" y="882"/>
                    <a:pt x="4381" y="891"/>
                    <a:pt x="4372" y="430"/>
                  </a:cubicBezTo>
                  <a:cubicBezTo>
                    <a:pt x="4335" y="0"/>
                    <a:pt x="3916" y="22"/>
                    <a:pt x="3916" y="22"/>
                  </a:cubicBezTo>
                  <a:lnTo>
                    <a:pt x="0" y="2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75000"/>
                </a:schemeClr>
              </a:solidFill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flipH="1">
              <a:off x="3347864" y="1665614"/>
              <a:ext cx="5879502" cy="870353"/>
            </a:xfrm>
            <a:custGeom>
              <a:avLst/>
              <a:gdLst>
                <a:gd name="T0" fmla="*/ 0 w 4381"/>
                <a:gd name="T1" fmla="*/ 22 h 891"/>
                <a:gd name="T2" fmla="*/ 0 w 4381"/>
                <a:gd name="T3" fmla="*/ 882 h 891"/>
                <a:gd name="T4" fmla="*/ 3918 w 4381"/>
                <a:gd name="T5" fmla="*/ 882 h 891"/>
                <a:gd name="T6" fmla="*/ 4372 w 4381"/>
                <a:gd name="T7" fmla="*/ 430 h 891"/>
                <a:gd name="T8" fmla="*/ 3916 w 4381"/>
                <a:gd name="T9" fmla="*/ 22 h 891"/>
                <a:gd name="T10" fmla="*/ 0 w 4381"/>
                <a:gd name="T11" fmla="*/ 22 h 8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81"/>
                <a:gd name="T19" fmla="*/ 0 h 891"/>
                <a:gd name="T20" fmla="*/ 4381 w 4381"/>
                <a:gd name="T21" fmla="*/ 891 h 89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81" h="891">
                  <a:moveTo>
                    <a:pt x="0" y="22"/>
                  </a:moveTo>
                  <a:lnTo>
                    <a:pt x="0" y="882"/>
                  </a:lnTo>
                  <a:lnTo>
                    <a:pt x="3918" y="882"/>
                  </a:lnTo>
                  <a:cubicBezTo>
                    <a:pt x="3918" y="882"/>
                    <a:pt x="4381" y="891"/>
                    <a:pt x="4372" y="430"/>
                  </a:cubicBezTo>
                  <a:cubicBezTo>
                    <a:pt x="4335" y="0"/>
                    <a:pt x="3916" y="22"/>
                    <a:pt x="3916" y="22"/>
                  </a:cubicBezTo>
                  <a:lnTo>
                    <a:pt x="0" y="2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75000"/>
                </a:schemeClr>
              </a:solidFill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 flipH="1">
              <a:off x="3434558" y="4859320"/>
              <a:ext cx="5817962" cy="870353"/>
            </a:xfrm>
            <a:custGeom>
              <a:avLst/>
              <a:gdLst>
                <a:gd name="T0" fmla="*/ 0 w 4381"/>
                <a:gd name="T1" fmla="*/ 22 h 891"/>
                <a:gd name="T2" fmla="*/ 0 w 4381"/>
                <a:gd name="T3" fmla="*/ 882 h 891"/>
                <a:gd name="T4" fmla="*/ 3918 w 4381"/>
                <a:gd name="T5" fmla="*/ 882 h 891"/>
                <a:gd name="T6" fmla="*/ 4372 w 4381"/>
                <a:gd name="T7" fmla="*/ 430 h 891"/>
                <a:gd name="T8" fmla="*/ 3916 w 4381"/>
                <a:gd name="T9" fmla="*/ 22 h 891"/>
                <a:gd name="T10" fmla="*/ 0 w 4381"/>
                <a:gd name="T11" fmla="*/ 22 h 8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81"/>
                <a:gd name="T19" fmla="*/ 0 h 891"/>
                <a:gd name="T20" fmla="*/ 4381 w 4381"/>
                <a:gd name="T21" fmla="*/ 891 h 89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81" h="891">
                  <a:moveTo>
                    <a:pt x="0" y="22"/>
                  </a:moveTo>
                  <a:lnTo>
                    <a:pt x="0" y="882"/>
                  </a:lnTo>
                  <a:lnTo>
                    <a:pt x="3918" y="882"/>
                  </a:lnTo>
                  <a:cubicBezTo>
                    <a:pt x="3918" y="882"/>
                    <a:pt x="4381" y="891"/>
                    <a:pt x="4372" y="430"/>
                  </a:cubicBezTo>
                  <a:cubicBezTo>
                    <a:pt x="4335" y="0"/>
                    <a:pt x="3916" y="22"/>
                    <a:pt x="3916" y="22"/>
                  </a:cubicBezTo>
                  <a:lnTo>
                    <a:pt x="0" y="2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75000"/>
                </a:schemeClr>
              </a:solidFill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3578096" y="1716002"/>
            <a:ext cx="5971518" cy="3976943"/>
            <a:chOff x="3578096" y="1716002"/>
            <a:chExt cx="5971518" cy="3976943"/>
          </a:xfrm>
        </p:grpSpPr>
        <p:sp>
          <p:nvSpPr>
            <p:cNvPr id="16" name="Freeform 21"/>
            <p:cNvSpPr>
              <a:spLocks/>
            </p:cNvSpPr>
            <p:nvPr/>
          </p:nvSpPr>
          <p:spPr bwMode="auto">
            <a:xfrm flipH="1">
              <a:off x="4559350" y="3272482"/>
              <a:ext cx="4990264" cy="253630"/>
            </a:xfrm>
            <a:custGeom>
              <a:avLst/>
              <a:gdLst>
                <a:gd name="T0" fmla="*/ 0 w 4381"/>
                <a:gd name="T1" fmla="*/ 0 h 891"/>
                <a:gd name="T2" fmla="*/ 0 w 4381"/>
                <a:gd name="T3" fmla="*/ 654397 h 891"/>
                <a:gd name="T4" fmla="*/ 1764475251 w 4381"/>
                <a:gd name="T5" fmla="*/ 654397 h 891"/>
                <a:gd name="T6" fmla="*/ 1968888191 w 4381"/>
                <a:gd name="T7" fmla="*/ 327198 h 891"/>
                <a:gd name="T8" fmla="*/ 1764475251 w 4381"/>
                <a:gd name="T9" fmla="*/ 0 h 891"/>
                <a:gd name="T10" fmla="*/ 0 w 4381"/>
                <a:gd name="T11" fmla="*/ 0 h 8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81"/>
                <a:gd name="T19" fmla="*/ 0 h 891"/>
                <a:gd name="T20" fmla="*/ 4381 w 4381"/>
                <a:gd name="T21" fmla="*/ 891 h 89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81" h="891">
                  <a:moveTo>
                    <a:pt x="0" y="22"/>
                  </a:moveTo>
                  <a:lnTo>
                    <a:pt x="0" y="882"/>
                  </a:lnTo>
                  <a:lnTo>
                    <a:pt x="3918" y="882"/>
                  </a:lnTo>
                  <a:cubicBezTo>
                    <a:pt x="3918" y="882"/>
                    <a:pt x="4381" y="891"/>
                    <a:pt x="4372" y="430"/>
                  </a:cubicBezTo>
                  <a:cubicBezTo>
                    <a:pt x="4335" y="0"/>
                    <a:pt x="3916" y="22"/>
                    <a:pt x="3916" y="22"/>
                  </a:cubicBezTo>
                  <a:lnTo>
                    <a:pt x="0" y="22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7" name="Freeform 22"/>
            <p:cNvSpPr>
              <a:spLocks/>
            </p:cNvSpPr>
            <p:nvPr/>
          </p:nvSpPr>
          <p:spPr bwMode="auto">
            <a:xfrm flipH="1" flipV="1">
              <a:off x="4559350" y="3802089"/>
              <a:ext cx="4990264" cy="253630"/>
            </a:xfrm>
            <a:custGeom>
              <a:avLst/>
              <a:gdLst>
                <a:gd name="T0" fmla="*/ 0 w 4381"/>
                <a:gd name="T1" fmla="*/ 0 h 891"/>
                <a:gd name="T2" fmla="*/ 0 w 4381"/>
                <a:gd name="T3" fmla="*/ 654397 h 891"/>
                <a:gd name="T4" fmla="*/ 1764475251 w 4381"/>
                <a:gd name="T5" fmla="*/ 654397 h 891"/>
                <a:gd name="T6" fmla="*/ 1968888191 w 4381"/>
                <a:gd name="T7" fmla="*/ 327198 h 891"/>
                <a:gd name="T8" fmla="*/ 1764475251 w 4381"/>
                <a:gd name="T9" fmla="*/ 0 h 891"/>
                <a:gd name="T10" fmla="*/ 0 w 4381"/>
                <a:gd name="T11" fmla="*/ 0 h 8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81"/>
                <a:gd name="T19" fmla="*/ 0 h 891"/>
                <a:gd name="T20" fmla="*/ 4381 w 4381"/>
                <a:gd name="T21" fmla="*/ 891 h 89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81" h="891">
                  <a:moveTo>
                    <a:pt x="0" y="22"/>
                  </a:moveTo>
                  <a:lnTo>
                    <a:pt x="0" y="882"/>
                  </a:lnTo>
                  <a:lnTo>
                    <a:pt x="3918" y="882"/>
                  </a:lnTo>
                  <a:cubicBezTo>
                    <a:pt x="3918" y="882"/>
                    <a:pt x="4381" y="891"/>
                    <a:pt x="4372" y="430"/>
                  </a:cubicBezTo>
                  <a:cubicBezTo>
                    <a:pt x="4335" y="0"/>
                    <a:pt x="3916" y="22"/>
                    <a:pt x="3916" y="22"/>
                  </a:cubicBezTo>
                  <a:lnTo>
                    <a:pt x="0" y="22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8" name="Freeform 21"/>
            <p:cNvSpPr>
              <a:spLocks/>
            </p:cNvSpPr>
            <p:nvPr/>
          </p:nvSpPr>
          <p:spPr bwMode="auto">
            <a:xfrm flipH="1">
              <a:off x="3578096" y="1716002"/>
              <a:ext cx="5649270" cy="253630"/>
            </a:xfrm>
            <a:custGeom>
              <a:avLst/>
              <a:gdLst>
                <a:gd name="T0" fmla="*/ 0 w 4381"/>
                <a:gd name="T1" fmla="*/ 0 h 891"/>
                <a:gd name="T2" fmla="*/ 0 w 4381"/>
                <a:gd name="T3" fmla="*/ 654397 h 891"/>
                <a:gd name="T4" fmla="*/ 1764475251 w 4381"/>
                <a:gd name="T5" fmla="*/ 654397 h 891"/>
                <a:gd name="T6" fmla="*/ 1968888191 w 4381"/>
                <a:gd name="T7" fmla="*/ 327198 h 891"/>
                <a:gd name="T8" fmla="*/ 1764475251 w 4381"/>
                <a:gd name="T9" fmla="*/ 0 h 891"/>
                <a:gd name="T10" fmla="*/ 0 w 4381"/>
                <a:gd name="T11" fmla="*/ 0 h 8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81"/>
                <a:gd name="T19" fmla="*/ 0 h 891"/>
                <a:gd name="T20" fmla="*/ 4381 w 4381"/>
                <a:gd name="T21" fmla="*/ 891 h 89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81" h="891">
                  <a:moveTo>
                    <a:pt x="0" y="22"/>
                  </a:moveTo>
                  <a:lnTo>
                    <a:pt x="0" y="882"/>
                  </a:lnTo>
                  <a:lnTo>
                    <a:pt x="3918" y="882"/>
                  </a:lnTo>
                  <a:cubicBezTo>
                    <a:pt x="3918" y="882"/>
                    <a:pt x="4381" y="891"/>
                    <a:pt x="4372" y="430"/>
                  </a:cubicBezTo>
                  <a:cubicBezTo>
                    <a:pt x="4335" y="0"/>
                    <a:pt x="3916" y="22"/>
                    <a:pt x="3916" y="22"/>
                  </a:cubicBezTo>
                  <a:lnTo>
                    <a:pt x="0" y="22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auto">
            <a:xfrm flipH="1" flipV="1">
              <a:off x="3578096" y="2245609"/>
              <a:ext cx="5649270" cy="253630"/>
            </a:xfrm>
            <a:custGeom>
              <a:avLst/>
              <a:gdLst>
                <a:gd name="T0" fmla="*/ 0 w 4381"/>
                <a:gd name="T1" fmla="*/ 0 h 891"/>
                <a:gd name="T2" fmla="*/ 0 w 4381"/>
                <a:gd name="T3" fmla="*/ 654397 h 891"/>
                <a:gd name="T4" fmla="*/ 1764475251 w 4381"/>
                <a:gd name="T5" fmla="*/ 654397 h 891"/>
                <a:gd name="T6" fmla="*/ 1968888191 w 4381"/>
                <a:gd name="T7" fmla="*/ 327198 h 891"/>
                <a:gd name="T8" fmla="*/ 1764475251 w 4381"/>
                <a:gd name="T9" fmla="*/ 0 h 891"/>
                <a:gd name="T10" fmla="*/ 0 w 4381"/>
                <a:gd name="T11" fmla="*/ 0 h 8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81"/>
                <a:gd name="T19" fmla="*/ 0 h 891"/>
                <a:gd name="T20" fmla="*/ 4381 w 4381"/>
                <a:gd name="T21" fmla="*/ 891 h 89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81" h="891">
                  <a:moveTo>
                    <a:pt x="0" y="22"/>
                  </a:moveTo>
                  <a:lnTo>
                    <a:pt x="0" y="882"/>
                  </a:lnTo>
                  <a:lnTo>
                    <a:pt x="3918" y="882"/>
                  </a:lnTo>
                  <a:cubicBezTo>
                    <a:pt x="3918" y="882"/>
                    <a:pt x="4381" y="891"/>
                    <a:pt x="4372" y="430"/>
                  </a:cubicBezTo>
                  <a:cubicBezTo>
                    <a:pt x="4335" y="0"/>
                    <a:pt x="3916" y="22"/>
                    <a:pt x="3916" y="22"/>
                  </a:cubicBezTo>
                  <a:lnTo>
                    <a:pt x="0" y="22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0" name="Freeform 21"/>
            <p:cNvSpPr>
              <a:spLocks/>
            </p:cNvSpPr>
            <p:nvPr/>
          </p:nvSpPr>
          <p:spPr bwMode="auto">
            <a:xfrm flipH="1">
              <a:off x="3662380" y="4909708"/>
              <a:ext cx="5590140" cy="253630"/>
            </a:xfrm>
            <a:custGeom>
              <a:avLst/>
              <a:gdLst>
                <a:gd name="T0" fmla="*/ 0 w 4381"/>
                <a:gd name="T1" fmla="*/ 0 h 891"/>
                <a:gd name="T2" fmla="*/ 0 w 4381"/>
                <a:gd name="T3" fmla="*/ 654397 h 891"/>
                <a:gd name="T4" fmla="*/ 1764475251 w 4381"/>
                <a:gd name="T5" fmla="*/ 654397 h 891"/>
                <a:gd name="T6" fmla="*/ 1968888191 w 4381"/>
                <a:gd name="T7" fmla="*/ 327198 h 891"/>
                <a:gd name="T8" fmla="*/ 1764475251 w 4381"/>
                <a:gd name="T9" fmla="*/ 0 h 891"/>
                <a:gd name="T10" fmla="*/ 0 w 4381"/>
                <a:gd name="T11" fmla="*/ 0 h 8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81"/>
                <a:gd name="T19" fmla="*/ 0 h 891"/>
                <a:gd name="T20" fmla="*/ 4381 w 4381"/>
                <a:gd name="T21" fmla="*/ 891 h 89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81" h="891">
                  <a:moveTo>
                    <a:pt x="0" y="22"/>
                  </a:moveTo>
                  <a:lnTo>
                    <a:pt x="0" y="882"/>
                  </a:lnTo>
                  <a:lnTo>
                    <a:pt x="3918" y="882"/>
                  </a:lnTo>
                  <a:cubicBezTo>
                    <a:pt x="3918" y="882"/>
                    <a:pt x="4381" y="891"/>
                    <a:pt x="4372" y="430"/>
                  </a:cubicBezTo>
                  <a:cubicBezTo>
                    <a:pt x="4335" y="0"/>
                    <a:pt x="3916" y="22"/>
                    <a:pt x="3916" y="22"/>
                  </a:cubicBezTo>
                  <a:lnTo>
                    <a:pt x="0" y="22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1" name="Freeform 22"/>
            <p:cNvSpPr>
              <a:spLocks/>
            </p:cNvSpPr>
            <p:nvPr/>
          </p:nvSpPr>
          <p:spPr bwMode="auto">
            <a:xfrm flipH="1" flipV="1">
              <a:off x="3662380" y="5439315"/>
              <a:ext cx="5590140" cy="253630"/>
            </a:xfrm>
            <a:custGeom>
              <a:avLst/>
              <a:gdLst>
                <a:gd name="T0" fmla="*/ 0 w 4381"/>
                <a:gd name="T1" fmla="*/ 0 h 891"/>
                <a:gd name="T2" fmla="*/ 0 w 4381"/>
                <a:gd name="T3" fmla="*/ 654397 h 891"/>
                <a:gd name="T4" fmla="*/ 1764475251 w 4381"/>
                <a:gd name="T5" fmla="*/ 654397 h 891"/>
                <a:gd name="T6" fmla="*/ 1968888191 w 4381"/>
                <a:gd name="T7" fmla="*/ 327198 h 891"/>
                <a:gd name="T8" fmla="*/ 1764475251 w 4381"/>
                <a:gd name="T9" fmla="*/ 0 h 891"/>
                <a:gd name="T10" fmla="*/ 0 w 4381"/>
                <a:gd name="T11" fmla="*/ 0 h 8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81"/>
                <a:gd name="T19" fmla="*/ 0 h 891"/>
                <a:gd name="T20" fmla="*/ 4381 w 4381"/>
                <a:gd name="T21" fmla="*/ 891 h 89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81" h="891">
                  <a:moveTo>
                    <a:pt x="0" y="22"/>
                  </a:moveTo>
                  <a:lnTo>
                    <a:pt x="0" y="882"/>
                  </a:lnTo>
                  <a:lnTo>
                    <a:pt x="3918" y="882"/>
                  </a:lnTo>
                  <a:cubicBezTo>
                    <a:pt x="3918" y="882"/>
                    <a:pt x="4381" y="891"/>
                    <a:pt x="4372" y="430"/>
                  </a:cubicBezTo>
                  <a:cubicBezTo>
                    <a:pt x="4335" y="0"/>
                    <a:pt x="3916" y="22"/>
                    <a:pt x="3916" y="22"/>
                  </a:cubicBezTo>
                  <a:lnTo>
                    <a:pt x="0" y="22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23" name="자유형 22"/>
          <p:cNvSpPr/>
          <p:nvPr/>
        </p:nvSpPr>
        <p:spPr>
          <a:xfrm>
            <a:off x="2830459" y="1595336"/>
            <a:ext cx="1011934" cy="1011934"/>
          </a:xfrm>
          <a:custGeom>
            <a:avLst/>
            <a:gdLst>
              <a:gd name="connsiteX0" fmla="*/ 0 w 1077217"/>
              <a:gd name="connsiteY0" fmla="*/ 538609 h 1077217"/>
              <a:gd name="connsiteX1" fmla="*/ 157755 w 1077217"/>
              <a:gd name="connsiteY1" fmla="*/ 157755 h 1077217"/>
              <a:gd name="connsiteX2" fmla="*/ 538609 w 1077217"/>
              <a:gd name="connsiteY2" fmla="*/ 1 h 1077217"/>
              <a:gd name="connsiteX3" fmla="*/ 919463 w 1077217"/>
              <a:gd name="connsiteY3" fmla="*/ 157756 h 1077217"/>
              <a:gd name="connsiteX4" fmla="*/ 1077217 w 1077217"/>
              <a:gd name="connsiteY4" fmla="*/ 538610 h 1077217"/>
              <a:gd name="connsiteX5" fmla="*/ 919462 w 1077217"/>
              <a:gd name="connsiteY5" fmla="*/ 919464 h 1077217"/>
              <a:gd name="connsiteX6" fmla="*/ 538608 w 1077217"/>
              <a:gd name="connsiteY6" fmla="*/ 1077219 h 1077217"/>
              <a:gd name="connsiteX7" fmla="*/ 157754 w 1077217"/>
              <a:gd name="connsiteY7" fmla="*/ 919464 h 1077217"/>
              <a:gd name="connsiteX8" fmla="*/ -1 w 1077217"/>
              <a:gd name="connsiteY8" fmla="*/ 538610 h 1077217"/>
              <a:gd name="connsiteX9" fmla="*/ 0 w 1077217"/>
              <a:gd name="connsiteY9" fmla="*/ 538609 h 1077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77217" h="1077217">
                <a:moveTo>
                  <a:pt x="0" y="538609"/>
                </a:moveTo>
                <a:cubicBezTo>
                  <a:pt x="0" y="395761"/>
                  <a:pt x="56747" y="258764"/>
                  <a:pt x="157755" y="157755"/>
                </a:cubicBezTo>
                <a:cubicBezTo>
                  <a:pt x="258764" y="56746"/>
                  <a:pt x="395761" y="0"/>
                  <a:pt x="538609" y="1"/>
                </a:cubicBezTo>
                <a:cubicBezTo>
                  <a:pt x="681457" y="1"/>
                  <a:pt x="818454" y="56748"/>
                  <a:pt x="919463" y="157756"/>
                </a:cubicBezTo>
                <a:cubicBezTo>
                  <a:pt x="1020472" y="258765"/>
                  <a:pt x="1077218" y="395762"/>
                  <a:pt x="1077217" y="538610"/>
                </a:cubicBezTo>
                <a:cubicBezTo>
                  <a:pt x="1077217" y="681458"/>
                  <a:pt x="1020471" y="818455"/>
                  <a:pt x="919462" y="919464"/>
                </a:cubicBezTo>
                <a:cubicBezTo>
                  <a:pt x="818453" y="1020473"/>
                  <a:pt x="681456" y="1077219"/>
                  <a:pt x="538608" y="1077219"/>
                </a:cubicBezTo>
                <a:cubicBezTo>
                  <a:pt x="395760" y="1077219"/>
                  <a:pt x="258763" y="1020473"/>
                  <a:pt x="157754" y="919464"/>
                </a:cubicBezTo>
                <a:cubicBezTo>
                  <a:pt x="56745" y="818455"/>
                  <a:pt x="-1" y="681458"/>
                  <a:pt x="-1" y="538610"/>
                </a:cubicBezTo>
                <a:lnTo>
                  <a:pt x="0" y="538609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chemeClr val="bg1"/>
            </a:solidFill>
          </a:ln>
          <a:effectLst>
            <a:outerShdw blurRad="127000" rotWithShape="0">
              <a:prstClr val="black">
                <a:alpha val="5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8235" tIns="188235" rIns="188235" bIns="188235" spcCol="1270" anchor="ctr"/>
          <a:lstStyle/>
          <a:p>
            <a:pPr algn="ctr" defTabSz="10668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kumimoji="0" lang="en-US" altLang="ko-KR" sz="800" dirty="0"/>
              <a:t>TEXT</a:t>
            </a:r>
            <a:endParaRPr kumimoji="0" lang="ko-KR" altLang="en-US" sz="800" dirty="0"/>
          </a:p>
        </p:txBody>
      </p:sp>
      <p:sp>
        <p:nvSpPr>
          <p:cNvPr id="27" name="자유형 26"/>
          <p:cNvSpPr/>
          <p:nvPr/>
        </p:nvSpPr>
        <p:spPr>
          <a:xfrm>
            <a:off x="3673337" y="3173522"/>
            <a:ext cx="1011933" cy="1011933"/>
          </a:xfrm>
          <a:custGeom>
            <a:avLst/>
            <a:gdLst>
              <a:gd name="connsiteX0" fmla="*/ 0 w 1077217"/>
              <a:gd name="connsiteY0" fmla="*/ 538609 h 1077217"/>
              <a:gd name="connsiteX1" fmla="*/ 157755 w 1077217"/>
              <a:gd name="connsiteY1" fmla="*/ 157755 h 1077217"/>
              <a:gd name="connsiteX2" fmla="*/ 538609 w 1077217"/>
              <a:gd name="connsiteY2" fmla="*/ 1 h 1077217"/>
              <a:gd name="connsiteX3" fmla="*/ 919463 w 1077217"/>
              <a:gd name="connsiteY3" fmla="*/ 157756 h 1077217"/>
              <a:gd name="connsiteX4" fmla="*/ 1077217 w 1077217"/>
              <a:gd name="connsiteY4" fmla="*/ 538610 h 1077217"/>
              <a:gd name="connsiteX5" fmla="*/ 919462 w 1077217"/>
              <a:gd name="connsiteY5" fmla="*/ 919464 h 1077217"/>
              <a:gd name="connsiteX6" fmla="*/ 538608 w 1077217"/>
              <a:gd name="connsiteY6" fmla="*/ 1077219 h 1077217"/>
              <a:gd name="connsiteX7" fmla="*/ 157754 w 1077217"/>
              <a:gd name="connsiteY7" fmla="*/ 919464 h 1077217"/>
              <a:gd name="connsiteX8" fmla="*/ -1 w 1077217"/>
              <a:gd name="connsiteY8" fmla="*/ 538610 h 1077217"/>
              <a:gd name="connsiteX9" fmla="*/ 0 w 1077217"/>
              <a:gd name="connsiteY9" fmla="*/ 538609 h 1077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77217" h="1077217">
                <a:moveTo>
                  <a:pt x="0" y="538609"/>
                </a:moveTo>
                <a:cubicBezTo>
                  <a:pt x="0" y="395761"/>
                  <a:pt x="56747" y="258764"/>
                  <a:pt x="157755" y="157755"/>
                </a:cubicBezTo>
                <a:cubicBezTo>
                  <a:pt x="258764" y="56746"/>
                  <a:pt x="395761" y="0"/>
                  <a:pt x="538609" y="1"/>
                </a:cubicBezTo>
                <a:cubicBezTo>
                  <a:pt x="681457" y="1"/>
                  <a:pt x="818454" y="56748"/>
                  <a:pt x="919463" y="157756"/>
                </a:cubicBezTo>
                <a:cubicBezTo>
                  <a:pt x="1020472" y="258765"/>
                  <a:pt x="1077218" y="395762"/>
                  <a:pt x="1077217" y="538610"/>
                </a:cubicBezTo>
                <a:cubicBezTo>
                  <a:pt x="1077217" y="681458"/>
                  <a:pt x="1020471" y="818455"/>
                  <a:pt x="919462" y="919464"/>
                </a:cubicBezTo>
                <a:cubicBezTo>
                  <a:pt x="818453" y="1020473"/>
                  <a:pt x="681456" y="1077219"/>
                  <a:pt x="538608" y="1077219"/>
                </a:cubicBezTo>
                <a:cubicBezTo>
                  <a:pt x="395760" y="1077219"/>
                  <a:pt x="258763" y="1020473"/>
                  <a:pt x="157754" y="919464"/>
                </a:cubicBezTo>
                <a:cubicBezTo>
                  <a:pt x="56745" y="818455"/>
                  <a:pt x="-1" y="681458"/>
                  <a:pt x="-1" y="538610"/>
                </a:cubicBezTo>
                <a:lnTo>
                  <a:pt x="0" y="538609"/>
                </a:lnTo>
                <a:close/>
              </a:path>
            </a:pathLst>
          </a:custGeom>
          <a:ln w="76200">
            <a:solidFill>
              <a:schemeClr val="bg1"/>
            </a:solidFill>
          </a:ln>
          <a:effectLst>
            <a:outerShdw blurRad="127000" rotWithShape="0">
              <a:prstClr val="black">
                <a:alpha val="5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8235" tIns="188235" rIns="188235" bIns="188235" spcCol="1270" anchor="ctr"/>
          <a:lstStyle/>
          <a:p>
            <a:pPr algn="ctr" defTabSz="10668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kumimoji="0" lang="en-US" altLang="ko-KR" sz="800" dirty="0"/>
              <a:t>TEXT</a:t>
            </a:r>
            <a:endParaRPr kumimoji="0" lang="ko-KR" altLang="en-US" sz="800" dirty="0"/>
          </a:p>
        </p:txBody>
      </p:sp>
      <p:sp>
        <p:nvSpPr>
          <p:cNvPr id="28" name="자유형 27"/>
          <p:cNvSpPr/>
          <p:nvPr/>
        </p:nvSpPr>
        <p:spPr>
          <a:xfrm>
            <a:off x="2838855" y="4763270"/>
            <a:ext cx="1011933" cy="1011934"/>
          </a:xfrm>
          <a:custGeom>
            <a:avLst/>
            <a:gdLst>
              <a:gd name="connsiteX0" fmla="*/ 0 w 1077217"/>
              <a:gd name="connsiteY0" fmla="*/ 538609 h 1077217"/>
              <a:gd name="connsiteX1" fmla="*/ 157755 w 1077217"/>
              <a:gd name="connsiteY1" fmla="*/ 157755 h 1077217"/>
              <a:gd name="connsiteX2" fmla="*/ 538609 w 1077217"/>
              <a:gd name="connsiteY2" fmla="*/ 1 h 1077217"/>
              <a:gd name="connsiteX3" fmla="*/ 919463 w 1077217"/>
              <a:gd name="connsiteY3" fmla="*/ 157756 h 1077217"/>
              <a:gd name="connsiteX4" fmla="*/ 1077217 w 1077217"/>
              <a:gd name="connsiteY4" fmla="*/ 538610 h 1077217"/>
              <a:gd name="connsiteX5" fmla="*/ 919462 w 1077217"/>
              <a:gd name="connsiteY5" fmla="*/ 919464 h 1077217"/>
              <a:gd name="connsiteX6" fmla="*/ 538608 w 1077217"/>
              <a:gd name="connsiteY6" fmla="*/ 1077219 h 1077217"/>
              <a:gd name="connsiteX7" fmla="*/ 157754 w 1077217"/>
              <a:gd name="connsiteY7" fmla="*/ 919464 h 1077217"/>
              <a:gd name="connsiteX8" fmla="*/ -1 w 1077217"/>
              <a:gd name="connsiteY8" fmla="*/ 538610 h 1077217"/>
              <a:gd name="connsiteX9" fmla="*/ 0 w 1077217"/>
              <a:gd name="connsiteY9" fmla="*/ 538609 h 1077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77217" h="1077217">
                <a:moveTo>
                  <a:pt x="0" y="538609"/>
                </a:moveTo>
                <a:cubicBezTo>
                  <a:pt x="0" y="395761"/>
                  <a:pt x="56747" y="258764"/>
                  <a:pt x="157755" y="157755"/>
                </a:cubicBezTo>
                <a:cubicBezTo>
                  <a:pt x="258764" y="56746"/>
                  <a:pt x="395761" y="0"/>
                  <a:pt x="538609" y="1"/>
                </a:cubicBezTo>
                <a:cubicBezTo>
                  <a:pt x="681457" y="1"/>
                  <a:pt x="818454" y="56748"/>
                  <a:pt x="919463" y="157756"/>
                </a:cubicBezTo>
                <a:cubicBezTo>
                  <a:pt x="1020472" y="258765"/>
                  <a:pt x="1077218" y="395762"/>
                  <a:pt x="1077217" y="538610"/>
                </a:cubicBezTo>
                <a:cubicBezTo>
                  <a:pt x="1077217" y="681458"/>
                  <a:pt x="1020471" y="818455"/>
                  <a:pt x="919462" y="919464"/>
                </a:cubicBezTo>
                <a:cubicBezTo>
                  <a:pt x="818453" y="1020473"/>
                  <a:pt x="681456" y="1077219"/>
                  <a:pt x="538608" y="1077219"/>
                </a:cubicBezTo>
                <a:cubicBezTo>
                  <a:pt x="395760" y="1077219"/>
                  <a:pt x="258763" y="1020473"/>
                  <a:pt x="157754" y="919464"/>
                </a:cubicBezTo>
                <a:cubicBezTo>
                  <a:pt x="56745" y="818455"/>
                  <a:pt x="-1" y="681458"/>
                  <a:pt x="-1" y="538610"/>
                </a:cubicBezTo>
                <a:lnTo>
                  <a:pt x="0" y="538609"/>
                </a:lnTo>
                <a:close/>
              </a:path>
            </a:pathLst>
          </a:custGeom>
          <a:ln w="76200">
            <a:solidFill>
              <a:schemeClr val="bg1"/>
            </a:solidFill>
          </a:ln>
          <a:effectLst>
            <a:outerShdw blurRad="127000" rotWithShape="0">
              <a:prstClr val="black">
                <a:alpha val="5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8235" tIns="188235" rIns="188235" bIns="188235" spcCol="1270" anchor="ctr"/>
          <a:lstStyle/>
          <a:p>
            <a:pPr algn="ctr" defTabSz="10668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kumimoji="0" lang="en-US" altLang="ko-KR" sz="800" dirty="0"/>
              <a:t>TEXT</a:t>
            </a:r>
            <a:endParaRPr kumimoji="0" lang="ko-KR" altLang="en-US" sz="800" dirty="0"/>
          </a:p>
        </p:txBody>
      </p:sp>
      <p:sp>
        <p:nvSpPr>
          <p:cNvPr id="29" name="자유형 28"/>
          <p:cNvSpPr/>
          <p:nvPr/>
        </p:nvSpPr>
        <p:spPr>
          <a:xfrm>
            <a:off x="2890072" y="1654949"/>
            <a:ext cx="892708" cy="892708"/>
          </a:xfrm>
          <a:custGeom>
            <a:avLst/>
            <a:gdLst>
              <a:gd name="connsiteX0" fmla="*/ 0 w 1077217"/>
              <a:gd name="connsiteY0" fmla="*/ 538609 h 1077217"/>
              <a:gd name="connsiteX1" fmla="*/ 157755 w 1077217"/>
              <a:gd name="connsiteY1" fmla="*/ 157755 h 1077217"/>
              <a:gd name="connsiteX2" fmla="*/ 538609 w 1077217"/>
              <a:gd name="connsiteY2" fmla="*/ 1 h 1077217"/>
              <a:gd name="connsiteX3" fmla="*/ 919463 w 1077217"/>
              <a:gd name="connsiteY3" fmla="*/ 157756 h 1077217"/>
              <a:gd name="connsiteX4" fmla="*/ 1077217 w 1077217"/>
              <a:gd name="connsiteY4" fmla="*/ 538610 h 1077217"/>
              <a:gd name="connsiteX5" fmla="*/ 919462 w 1077217"/>
              <a:gd name="connsiteY5" fmla="*/ 919464 h 1077217"/>
              <a:gd name="connsiteX6" fmla="*/ 538608 w 1077217"/>
              <a:gd name="connsiteY6" fmla="*/ 1077219 h 1077217"/>
              <a:gd name="connsiteX7" fmla="*/ 157754 w 1077217"/>
              <a:gd name="connsiteY7" fmla="*/ 919464 h 1077217"/>
              <a:gd name="connsiteX8" fmla="*/ -1 w 1077217"/>
              <a:gd name="connsiteY8" fmla="*/ 538610 h 1077217"/>
              <a:gd name="connsiteX9" fmla="*/ 0 w 1077217"/>
              <a:gd name="connsiteY9" fmla="*/ 538609 h 1077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77217" h="1077217">
                <a:moveTo>
                  <a:pt x="0" y="538609"/>
                </a:moveTo>
                <a:cubicBezTo>
                  <a:pt x="0" y="395761"/>
                  <a:pt x="56747" y="258764"/>
                  <a:pt x="157755" y="157755"/>
                </a:cubicBezTo>
                <a:cubicBezTo>
                  <a:pt x="258764" y="56746"/>
                  <a:pt x="395761" y="0"/>
                  <a:pt x="538609" y="1"/>
                </a:cubicBezTo>
                <a:cubicBezTo>
                  <a:pt x="681457" y="1"/>
                  <a:pt x="818454" y="56748"/>
                  <a:pt x="919463" y="157756"/>
                </a:cubicBezTo>
                <a:cubicBezTo>
                  <a:pt x="1020472" y="258765"/>
                  <a:pt x="1077218" y="395762"/>
                  <a:pt x="1077217" y="538610"/>
                </a:cubicBezTo>
                <a:cubicBezTo>
                  <a:pt x="1077217" y="681458"/>
                  <a:pt x="1020471" y="818455"/>
                  <a:pt x="919462" y="919464"/>
                </a:cubicBezTo>
                <a:cubicBezTo>
                  <a:pt x="818453" y="1020473"/>
                  <a:pt x="681456" y="1077219"/>
                  <a:pt x="538608" y="1077219"/>
                </a:cubicBezTo>
                <a:cubicBezTo>
                  <a:pt x="395760" y="1077219"/>
                  <a:pt x="258763" y="1020473"/>
                  <a:pt x="157754" y="919464"/>
                </a:cubicBezTo>
                <a:cubicBezTo>
                  <a:pt x="56745" y="818455"/>
                  <a:pt x="-1" y="681458"/>
                  <a:pt x="-1" y="538610"/>
                </a:cubicBezTo>
                <a:lnTo>
                  <a:pt x="0" y="538609"/>
                </a:lnTo>
                <a:close/>
              </a:path>
            </a:pathLst>
          </a:custGeom>
          <a:solidFill>
            <a:srgbClr val="A5B57D"/>
          </a:solidFill>
          <a:ln w="762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8235" tIns="188235" rIns="188235" bIns="188235" spcCol="1270" anchor="ctr"/>
          <a:lstStyle/>
          <a:p>
            <a:pPr algn="ctr" defTabSz="10668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</a:t>
            </a:r>
            <a:endParaRPr kumimoji="0" lang="ko-KR" altLang="en-US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자유형 29"/>
          <p:cNvSpPr/>
          <p:nvPr/>
        </p:nvSpPr>
        <p:spPr>
          <a:xfrm>
            <a:off x="3732951" y="3233136"/>
            <a:ext cx="892707" cy="892707"/>
          </a:xfrm>
          <a:custGeom>
            <a:avLst/>
            <a:gdLst>
              <a:gd name="connsiteX0" fmla="*/ 0 w 1077217"/>
              <a:gd name="connsiteY0" fmla="*/ 538609 h 1077217"/>
              <a:gd name="connsiteX1" fmla="*/ 157755 w 1077217"/>
              <a:gd name="connsiteY1" fmla="*/ 157755 h 1077217"/>
              <a:gd name="connsiteX2" fmla="*/ 538609 w 1077217"/>
              <a:gd name="connsiteY2" fmla="*/ 1 h 1077217"/>
              <a:gd name="connsiteX3" fmla="*/ 919463 w 1077217"/>
              <a:gd name="connsiteY3" fmla="*/ 157756 h 1077217"/>
              <a:gd name="connsiteX4" fmla="*/ 1077217 w 1077217"/>
              <a:gd name="connsiteY4" fmla="*/ 538610 h 1077217"/>
              <a:gd name="connsiteX5" fmla="*/ 919462 w 1077217"/>
              <a:gd name="connsiteY5" fmla="*/ 919464 h 1077217"/>
              <a:gd name="connsiteX6" fmla="*/ 538608 w 1077217"/>
              <a:gd name="connsiteY6" fmla="*/ 1077219 h 1077217"/>
              <a:gd name="connsiteX7" fmla="*/ 157754 w 1077217"/>
              <a:gd name="connsiteY7" fmla="*/ 919464 h 1077217"/>
              <a:gd name="connsiteX8" fmla="*/ -1 w 1077217"/>
              <a:gd name="connsiteY8" fmla="*/ 538610 h 1077217"/>
              <a:gd name="connsiteX9" fmla="*/ 0 w 1077217"/>
              <a:gd name="connsiteY9" fmla="*/ 538609 h 1077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77217" h="1077217">
                <a:moveTo>
                  <a:pt x="0" y="538609"/>
                </a:moveTo>
                <a:cubicBezTo>
                  <a:pt x="0" y="395761"/>
                  <a:pt x="56747" y="258764"/>
                  <a:pt x="157755" y="157755"/>
                </a:cubicBezTo>
                <a:cubicBezTo>
                  <a:pt x="258764" y="56746"/>
                  <a:pt x="395761" y="0"/>
                  <a:pt x="538609" y="1"/>
                </a:cubicBezTo>
                <a:cubicBezTo>
                  <a:pt x="681457" y="1"/>
                  <a:pt x="818454" y="56748"/>
                  <a:pt x="919463" y="157756"/>
                </a:cubicBezTo>
                <a:cubicBezTo>
                  <a:pt x="1020472" y="258765"/>
                  <a:pt x="1077218" y="395762"/>
                  <a:pt x="1077217" y="538610"/>
                </a:cubicBezTo>
                <a:cubicBezTo>
                  <a:pt x="1077217" y="681458"/>
                  <a:pt x="1020471" y="818455"/>
                  <a:pt x="919462" y="919464"/>
                </a:cubicBezTo>
                <a:cubicBezTo>
                  <a:pt x="818453" y="1020473"/>
                  <a:pt x="681456" y="1077219"/>
                  <a:pt x="538608" y="1077219"/>
                </a:cubicBezTo>
                <a:cubicBezTo>
                  <a:pt x="395760" y="1077219"/>
                  <a:pt x="258763" y="1020473"/>
                  <a:pt x="157754" y="919464"/>
                </a:cubicBezTo>
                <a:cubicBezTo>
                  <a:pt x="56745" y="818455"/>
                  <a:pt x="-1" y="681458"/>
                  <a:pt x="-1" y="538610"/>
                </a:cubicBezTo>
                <a:lnTo>
                  <a:pt x="0" y="538609"/>
                </a:lnTo>
                <a:close/>
              </a:path>
            </a:pathLst>
          </a:custGeom>
          <a:solidFill>
            <a:srgbClr val="A5B57D"/>
          </a:solidFill>
          <a:ln w="762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8235" tIns="188235" rIns="188235" bIns="188235" spcCol="1270" anchor="ctr"/>
          <a:lstStyle/>
          <a:p>
            <a:pPr algn="ctr" defTabSz="10668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kumimoji="0"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</a:t>
            </a:r>
            <a:endParaRPr kumimoji="0" lang="ko-KR" altLang="en-US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자유형 30"/>
          <p:cNvSpPr/>
          <p:nvPr/>
        </p:nvSpPr>
        <p:spPr>
          <a:xfrm>
            <a:off x="2898468" y="4822883"/>
            <a:ext cx="892707" cy="892708"/>
          </a:xfrm>
          <a:custGeom>
            <a:avLst/>
            <a:gdLst>
              <a:gd name="connsiteX0" fmla="*/ 0 w 1077217"/>
              <a:gd name="connsiteY0" fmla="*/ 538609 h 1077217"/>
              <a:gd name="connsiteX1" fmla="*/ 157755 w 1077217"/>
              <a:gd name="connsiteY1" fmla="*/ 157755 h 1077217"/>
              <a:gd name="connsiteX2" fmla="*/ 538609 w 1077217"/>
              <a:gd name="connsiteY2" fmla="*/ 1 h 1077217"/>
              <a:gd name="connsiteX3" fmla="*/ 919463 w 1077217"/>
              <a:gd name="connsiteY3" fmla="*/ 157756 h 1077217"/>
              <a:gd name="connsiteX4" fmla="*/ 1077217 w 1077217"/>
              <a:gd name="connsiteY4" fmla="*/ 538610 h 1077217"/>
              <a:gd name="connsiteX5" fmla="*/ 919462 w 1077217"/>
              <a:gd name="connsiteY5" fmla="*/ 919464 h 1077217"/>
              <a:gd name="connsiteX6" fmla="*/ 538608 w 1077217"/>
              <a:gd name="connsiteY6" fmla="*/ 1077219 h 1077217"/>
              <a:gd name="connsiteX7" fmla="*/ 157754 w 1077217"/>
              <a:gd name="connsiteY7" fmla="*/ 919464 h 1077217"/>
              <a:gd name="connsiteX8" fmla="*/ -1 w 1077217"/>
              <a:gd name="connsiteY8" fmla="*/ 538610 h 1077217"/>
              <a:gd name="connsiteX9" fmla="*/ 0 w 1077217"/>
              <a:gd name="connsiteY9" fmla="*/ 538609 h 1077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77217" h="1077217">
                <a:moveTo>
                  <a:pt x="0" y="538609"/>
                </a:moveTo>
                <a:cubicBezTo>
                  <a:pt x="0" y="395761"/>
                  <a:pt x="56747" y="258764"/>
                  <a:pt x="157755" y="157755"/>
                </a:cubicBezTo>
                <a:cubicBezTo>
                  <a:pt x="258764" y="56746"/>
                  <a:pt x="395761" y="0"/>
                  <a:pt x="538609" y="1"/>
                </a:cubicBezTo>
                <a:cubicBezTo>
                  <a:pt x="681457" y="1"/>
                  <a:pt x="818454" y="56748"/>
                  <a:pt x="919463" y="157756"/>
                </a:cubicBezTo>
                <a:cubicBezTo>
                  <a:pt x="1020472" y="258765"/>
                  <a:pt x="1077218" y="395762"/>
                  <a:pt x="1077217" y="538610"/>
                </a:cubicBezTo>
                <a:cubicBezTo>
                  <a:pt x="1077217" y="681458"/>
                  <a:pt x="1020471" y="818455"/>
                  <a:pt x="919462" y="919464"/>
                </a:cubicBezTo>
                <a:cubicBezTo>
                  <a:pt x="818453" y="1020473"/>
                  <a:pt x="681456" y="1077219"/>
                  <a:pt x="538608" y="1077219"/>
                </a:cubicBezTo>
                <a:cubicBezTo>
                  <a:pt x="395760" y="1077219"/>
                  <a:pt x="258763" y="1020473"/>
                  <a:pt x="157754" y="919464"/>
                </a:cubicBezTo>
                <a:cubicBezTo>
                  <a:pt x="56745" y="818455"/>
                  <a:pt x="-1" y="681458"/>
                  <a:pt x="-1" y="538610"/>
                </a:cubicBezTo>
                <a:lnTo>
                  <a:pt x="0" y="538609"/>
                </a:lnTo>
                <a:close/>
              </a:path>
            </a:pathLst>
          </a:custGeom>
          <a:solidFill>
            <a:srgbClr val="A5B57D"/>
          </a:solidFill>
          <a:ln w="762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8235" tIns="188235" rIns="188235" bIns="188235" spcCol="1270" anchor="ctr"/>
          <a:lstStyle/>
          <a:p>
            <a:pPr algn="ctr" defTabSz="10668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kumimoji="0"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</a:t>
            </a:r>
            <a:endParaRPr kumimoji="0" lang="ko-KR" altLang="en-US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5603123" y="1902658"/>
            <a:ext cx="2839217" cy="37561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HY견고딕" pitchFamily="18" charset="-127"/>
              </a:rPr>
              <a:t>TEXT HERE!! CONCEPT!!</a:t>
            </a:r>
            <a:endParaRPr kumimoji="0" lang="en-US" altLang="ko-KR" dirty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HY견고딕" pitchFamily="18" charset="-127"/>
            </a:endParaRPr>
          </a:p>
        </p:txBody>
      </p:sp>
      <p:sp>
        <p:nvSpPr>
          <p:cNvPr id="6" name="Text Box 34"/>
          <p:cNvSpPr txBox="1">
            <a:spLocks noChangeArrowheads="1"/>
          </p:cNvSpPr>
          <p:nvPr/>
        </p:nvSpPr>
        <p:spPr bwMode="auto">
          <a:xfrm>
            <a:off x="5603123" y="5119091"/>
            <a:ext cx="2839217" cy="37561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HY견고딕" pitchFamily="18" charset="-127"/>
              </a:rPr>
              <a:t>TEXT HERE!! CONCEPT!!</a:t>
            </a:r>
            <a:endParaRPr kumimoji="0" lang="en-US" altLang="ko-KR" dirty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HY견고딕" pitchFamily="18" charset="-127"/>
            </a:endParaRPr>
          </a:p>
        </p:txBody>
      </p:sp>
      <p:sp>
        <p:nvSpPr>
          <p:cNvPr id="7" name="Text Box 34"/>
          <p:cNvSpPr txBox="1">
            <a:spLocks noChangeArrowheads="1"/>
          </p:cNvSpPr>
          <p:nvPr/>
        </p:nvSpPr>
        <p:spPr bwMode="auto">
          <a:xfrm>
            <a:off x="5593968" y="3475597"/>
            <a:ext cx="2839217" cy="37561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HY견고딕" pitchFamily="18" charset="-127"/>
              </a:rPr>
              <a:t>TEXT HERE!! CONCEPT!!</a:t>
            </a:r>
            <a:endParaRPr kumimoji="0" lang="en-US" altLang="ko-KR" dirty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HY견고딕" pitchFamily="18" charset="-127"/>
            </a:endParaRP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5935410" y="2507810"/>
            <a:ext cx="2839217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fontAlgn="auto">
              <a:spcBef>
                <a:spcPct val="50000"/>
              </a:spcBef>
              <a:spcAft>
                <a:spcPts val="0"/>
              </a:spcAft>
              <a:buAutoNum type="alphaUcPeriod"/>
              <a:defRPr/>
            </a:pPr>
            <a:r>
              <a:rPr kumimoji="0" lang="en-US" altLang="ko-KR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HY견고딕" pitchFamily="18" charset="-127"/>
              </a:rPr>
              <a:t>TEXT HERE!! TEXT</a:t>
            </a:r>
          </a:p>
          <a:p>
            <a:pPr marL="457200" indent="-457200" fontAlgn="auto">
              <a:spcBef>
                <a:spcPct val="50000"/>
              </a:spcBef>
              <a:spcAft>
                <a:spcPts val="0"/>
              </a:spcAft>
              <a:buAutoNum type="alphaUcPeriod"/>
              <a:defRPr/>
            </a:pPr>
            <a:r>
              <a:rPr lang="en-US" altLang="ko-KR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견고딕" pitchFamily="18" charset="-127"/>
              </a:rPr>
              <a:t>TEXT HERE!! TEXT</a:t>
            </a:r>
            <a:endParaRPr kumimoji="0" lang="en-US" altLang="ko-KR" sz="160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HY견고딕" pitchFamily="18" charset="-127"/>
            </a:endParaRPr>
          </a:p>
        </p:txBody>
      </p:sp>
      <p:sp>
        <p:nvSpPr>
          <p:cNvPr id="9" name="Text Box 34"/>
          <p:cNvSpPr txBox="1">
            <a:spLocks noChangeArrowheads="1"/>
          </p:cNvSpPr>
          <p:nvPr/>
        </p:nvSpPr>
        <p:spPr bwMode="auto">
          <a:xfrm>
            <a:off x="5931895" y="4140286"/>
            <a:ext cx="2839217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fontAlgn="auto">
              <a:spcBef>
                <a:spcPct val="50000"/>
              </a:spcBef>
              <a:spcAft>
                <a:spcPts val="0"/>
              </a:spcAft>
              <a:buAutoNum type="alphaUcPeriod"/>
              <a:defRPr/>
            </a:pPr>
            <a:r>
              <a:rPr kumimoji="0" lang="en-US" altLang="ko-KR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HY견고딕" pitchFamily="18" charset="-127"/>
              </a:rPr>
              <a:t>TEXT HERE!! TEXT</a:t>
            </a:r>
          </a:p>
          <a:p>
            <a:pPr marL="457200" indent="-457200" fontAlgn="auto">
              <a:spcBef>
                <a:spcPct val="50000"/>
              </a:spcBef>
              <a:spcAft>
                <a:spcPts val="0"/>
              </a:spcAft>
              <a:buAutoNum type="alphaUcPeriod"/>
              <a:defRPr/>
            </a:pPr>
            <a:r>
              <a:rPr lang="en-US" altLang="ko-KR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견고딕" pitchFamily="18" charset="-127"/>
              </a:rPr>
              <a:t>TEXT HERE!! TEXT</a:t>
            </a:r>
            <a:endParaRPr kumimoji="0" lang="en-US" altLang="ko-KR" sz="160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HY견고딕" pitchFamily="18" charset="-127"/>
            </a:endParaRPr>
          </a:p>
        </p:txBody>
      </p:sp>
      <p:sp>
        <p:nvSpPr>
          <p:cNvPr id="10" name="Text Box 34"/>
          <p:cNvSpPr txBox="1">
            <a:spLocks noChangeArrowheads="1"/>
          </p:cNvSpPr>
          <p:nvPr/>
        </p:nvSpPr>
        <p:spPr bwMode="auto">
          <a:xfrm>
            <a:off x="5931895" y="5716545"/>
            <a:ext cx="2839217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fontAlgn="auto">
              <a:spcBef>
                <a:spcPct val="50000"/>
              </a:spcBef>
              <a:spcAft>
                <a:spcPts val="0"/>
              </a:spcAft>
              <a:buAutoNum type="alphaUcPeriod"/>
              <a:defRPr/>
            </a:pPr>
            <a:r>
              <a:rPr kumimoji="0" lang="en-US" altLang="ko-KR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HY견고딕" pitchFamily="18" charset="-127"/>
              </a:rPr>
              <a:t>TEXT HERE!! TEXT</a:t>
            </a:r>
          </a:p>
          <a:p>
            <a:pPr marL="457200" indent="-457200" fontAlgn="auto">
              <a:spcBef>
                <a:spcPct val="50000"/>
              </a:spcBef>
              <a:spcAft>
                <a:spcPts val="0"/>
              </a:spcAft>
              <a:buAutoNum type="alphaUcPeriod"/>
              <a:defRPr/>
            </a:pPr>
            <a:r>
              <a:rPr lang="en-US" altLang="ko-KR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Y견고딕" pitchFamily="18" charset="-127"/>
              </a:rPr>
              <a:t>TEXT HERE!! TEXT</a:t>
            </a:r>
            <a:endParaRPr kumimoji="0" lang="en-US" altLang="ko-KR" sz="160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HY견고딕" pitchFamily="18" charset="-127"/>
            </a:endParaRPr>
          </a:p>
        </p:txBody>
      </p:sp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249271" y="230355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2"/>
          <p:cNvSpPr txBox="1">
            <a:spLocks noChangeArrowheads="1"/>
          </p:cNvSpPr>
          <p:nvPr/>
        </p:nvSpPr>
        <p:spPr bwMode="auto">
          <a:xfrm>
            <a:off x="628653" y="897105"/>
            <a:ext cx="81025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own sub headline</a:t>
            </a:r>
            <a:endParaRPr lang="en-US" altLang="ko-KR" sz="1300" b="1" dirty="0" smtClean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>
            <a:hlinkClick r:id="rId2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63</Words>
  <Application>Microsoft Office PowerPoint</Application>
  <PresentationFormat>화면 슬라이드 쇼(4:3)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XP SP3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Three-Agenda-PPT-Diagram</dc:title>
  <dc:creator>ALLPPT.COM</dc:creator>
  <cp:lastModifiedBy>Registered User</cp:lastModifiedBy>
  <cp:revision>11</cp:revision>
  <dcterms:created xsi:type="dcterms:W3CDTF">2010-07-14T05:37:36Z</dcterms:created>
  <dcterms:modified xsi:type="dcterms:W3CDTF">2014-02-10T13:12:13Z</dcterms:modified>
</cp:coreProperties>
</file>