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669B"/>
    <a:srgbClr val="3F6EA7"/>
    <a:srgbClr val="4478B6"/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05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타원 96"/>
          <p:cNvSpPr/>
          <p:nvPr/>
        </p:nvSpPr>
        <p:spPr>
          <a:xfrm>
            <a:off x="3143240" y="2379740"/>
            <a:ext cx="2786082" cy="278608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alpha val="51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막힌 원호 128"/>
          <p:cNvSpPr/>
          <p:nvPr/>
        </p:nvSpPr>
        <p:spPr>
          <a:xfrm rot="17474608" flipH="1" flipV="1">
            <a:off x="2087587" y="1297015"/>
            <a:ext cx="4929222" cy="4929222"/>
          </a:xfrm>
          <a:prstGeom prst="blockArc">
            <a:avLst>
              <a:gd name="adj1" fmla="val 10800000"/>
              <a:gd name="adj2" fmla="val 41583"/>
              <a:gd name="adj3" fmla="val 407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0" name="막힌 원호 129"/>
          <p:cNvSpPr/>
          <p:nvPr/>
        </p:nvSpPr>
        <p:spPr>
          <a:xfrm rot="17474608">
            <a:off x="2038332" y="1298645"/>
            <a:ext cx="4929222" cy="4929222"/>
          </a:xfrm>
          <a:prstGeom prst="blockArc">
            <a:avLst>
              <a:gd name="adj1" fmla="val 10800000"/>
              <a:gd name="adj2" fmla="val 41583"/>
              <a:gd name="adj3" fmla="val 407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2533636" y="1760611"/>
            <a:ext cx="4000528" cy="4000528"/>
          </a:xfrm>
          <a:prstGeom prst="ellipse">
            <a:avLst/>
          </a:prstGeom>
          <a:solidFill>
            <a:schemeClr val="bg1">
              <a:alpha val="42000"/>
            </a:schemeClr>
          </a:solidFill>
          <a:ln w="4762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직선 연결선 17"/>
          <p:cNvCxnSpPr/>
          <p:nvPr/>
        </p:nvCxnSpPr>
        <p:spPr>
          <a:xfrm rot="16200000" flipV="1">
            <a:off x="3000364" y="2370215"/>
            <a:ext cx="714380" cy="285752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10800000">
            <a:off x="2714612" y="2727405"/>
            <a:ext cx="785818" cy="142876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rot="5400000" flipH="1" flipV="1">
            <a:off x="5500694" y="2298777"/>
            <a:ext cx="500066" cy="500066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16200000" flipV="1">
            <a:off x="5000628" y="2298777"/>
            <a:ext cx="928694" cy="71438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5500694" y="2798843"/>
            <a:ext cx="928694" cy="71438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rot="16200000" flipH="1">
            <a:off x="5322099" y="4906264"/>
            <a:ext cx="642942" cy="285752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5500694" y="4727669"/>
            <a:ext cx="714380" cy="214314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4857752" y="5084859"/>
            <a:ext cx="1000132" cy="285752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V="1">
            <a:off x="5500694" y="4441917"/>
            <a:ext cx="1071570" cy="285752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>
            <a:off x="3107521" y="4834826"/>
            <a:ext cx="500066" cy="428628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rot="10800000">
            <a:off x="2714612" y="4799107"/>
            <a:ext cx="857256" cy="0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16200000" flipH="1">
            <a:off x="3178959" y="5192016"/>
            <a:ext cx="857256" cy="71438"/>
          </a:xfrm>
          <a:prstGeom prst="line">
            <a:avLst/>
          </a:prstGeom>
          <a:ln w="158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3143240" y="2370215"/>
            <a:ext cx="2786082" cy="2786082"/>
          </a:xfrm>
          <a:prstGeom prst="ellipse">
            <a:avLst/>
          </a:prstGeom>
          <a:noFill/>
          <a:ln w="37465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" name="그룹 30"/>
          <p:cNvGrpSpPr/>
          <p:nvPr/>
        </p:nvGrpSpPr>
        <p:grpSpPr>
          <a:xfrm>
            <a:off x="3848248" y="3027445"/>
            <a:ext cx="1419082" cy="1440728"/>
            <a:chOff x="3495117" y="2690685"/>
            <a:chExt cx="1674605" cy="1735266"/>
          </a:xfrm>
        </p:grpSpPr>
        <p:sp>
          <p:nvSpPr>
            <p:cNvPr id="32" name="타원 31"/>
            <p:cNvSpPr/>
            <p:nvPr/>
          </p:nvSpPr>
          <p:spPr>
            <a:xfrm>
              <a:off x="3505894" y="2762123"/>
              <a:ext cx="1663828" cy="1663828"/>
            </a:xfrm>
            <a:prstGeom prst="ellipse">
              <a:avLst/>
            </a:prstGeom>
            <a:gradFill flip="none" rotWithShape="1">
              <a:gsLst>
                <a:gs pos="100000">
                  <a:srgbClr val="004D86"/>
                </a:gs>
                <a:gs pos="0">
                  <a:srgbClr val="0069C0"/>
                </a:gs>
              </a:gsLst>
              <a:lin ang="5400000" scaled="0"/>
              <a:tileRect/>
            </a:gradFill>
            <a:ln w="203200">
              <a:noFill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3495117" y="2690685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40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4" name="Picture 2" descr="G:\2010년-kim's file\BIZDESIGN-MARKETING\다이어그램 부속이미지\원형반사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23818" y="2782877"/>
              <a:ext cx="1616869" cy="1528761"/>
            </a:xfrm>
            <a:prstGeom prst="rect">
              <a:avLst/>
            </a:prstGeom>
            <a:noFill/>
          </p:spPr>
        </p:pic>
        <p:sp>
          <p:nvSpPr>
            <p:cNvPr id="35" name="타원 34"/>
            <p:cNvSpPr/>
            <p:nvPr/>
          </p:nvSpPr>
          <p:spPr>
            <a:xfrm>
              <a:off x="3857620" y="2786058"/>
              <a:ext cx="975895" cy="711199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5214942" y="1298645"/>
            <a:ext cx="443414" cy="500066"/>
            <a:chOff x="6643702" y="3286124"/>
            <a:chExt cx="1665369" cy="1878142"/>
          </a:xfrm>
        </p:grpSpPr>
        <p:sp>
          <p:nvSpPr>
            <p:cNvPr id="37" name="타원 3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6000760" y="1798711"/>
            <a:ext cx="443414" cy="500066"/>
            <a:chOff x="6643702" y="3286124"/>
            <a:chExt cx="1665369" cy="1878142"/>
          </a:xfrm>
        </p:grpSpPr>
        <p:sp>
          <p:nvSpPr>
            <p:cNvPr id="42" name="타원 41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6500826" y="2584529"/>
            <a:ext cx="443414" cy="500066"/>
            <a:chOff x="6643702" y="3286124"/>
            <a:chExt cx="1665369" cy="1878142"/>
          </a:xfrm>
        </p:grpSpPr>
        <p:sp>
          <p:nvSpPr>
            <p:cNvPr id="47" name="타원 4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4938717" y="5761138"/>
            <a:ext cx="443414" cy="500066"/>
            <a:chOff x="6643702" y="3286124"/>
            <a:chExt cx="1665369" cy="1878142"/>
          </a:xfrm>
        </p:grpSpPr>
        <p:sp>
          <p:nvSpPr>
            <p:cNvPr id="52" name="타원 51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6" name="그룹 55"/>
          <p:cNvGrpSpPr/>
          <p:nvPr/>
        </p:nvGrpSpPr>
        <p:grpSpPr>
          <a:xfrm>
            <a:off x="5681670" y="5403949"/>
            <a:ext cx="443414" cy="500066"/>
            <a:chOff x="6643702" y="3286124"/>
            <a:chExt cx="1665369" cy="1878142"/>
          </a:xfrm>
        </p:grpSpPr>
        <p:sp>
          <p:nvSpPr>
            <p:cNvPr id="57" name="타원 5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6329375" y="4746719"/>
            <a:ext cx="443414" cy="500066"/>
            <a:chOff x="6643702" y="3286124"/>
            <a:chExt cx="1665369" cy="1878142"/>
          </a:xfrm>
        </p:grpSpPr>
        <p:sp>
          <p:nvSpPr>
            <p:cNvPr id="62" name="타원 61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타원 62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타원 63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6653227" y="4065677"/>
            <a:ext cx="443414" cy="500066"/>
            <a:chOff x="6643702" y="3286124"/>
            <a:chExt cx="1665369" cy="1878142"/>
          </a:xfrm>
        </p:grpSpPr>
        <p:sp>
          <p:nvSpPr>
            <p:cNvPr id="67" name="타원 6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2857488" y="1584397"/>
            <a:ext cx="443414" cy="500066"/>
            <a:chOff x="6643702" y="3286124"/>
            <a:chExt cx="1665369" cy="1878142"/>
          </a:xfrm>
        </p:grpSpPr>
        <p:sp>
          <p:nvSpPr>
            <p:cNvPr id="72" name="타원 71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2214546" y="2370215"/>
            <a:ext cx="443414" cy="500066"/>
            <a:chOff x="6643702" y="3286124"/>
            <a:chExt cx="1665369" cy="1878142"/>
          </a:xfrm>
        </p:grpSpPr>
        <p:sp>
          <p:nvSpPr>
            <p:cNvPr id="77" name="타원 7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1" name="그룹 80"/>
          <p:cNvGrpSpPr/>
          <p:nvPr/>
        </p:nvGrpSpPr>
        <p:grpSpPr>
          <a:xfrm>
            <a:off x="2143108" y="4584793"/>
            <a:ext cx="443414" cy="500066"/>
            <a:chOff x="6643702" y="3286124"/>
            <a:chExt cx="1665369" cy="1878142"/>
          </a:xfrm>
        </p:grpSpPr>
        <p:sp>
          <p:nvSpPr>
            <p:cNvPr id="82" name="타원 81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/>
          <p:cNvGrpSpPr/>
          <p:nvPr/>
        </p:nvGrpSpPr>
        <p:grpSpPr>
          <a:xfrm>
            <a:off x="2714612" y="5227735"/>
            <a:ext cx="443414" cy="500066"/>
            <a:chOff x="6643702" y="3286124"/>
            <a:chExt cx="1665369" cy="1878142"/>
          </a:xfrm>
        </p:grpSpPr>
        <p:sp>
          <p:nvSpPr>
            <p:cNvPr id="87" name="타원 86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3500430" y="5727801"/>
            <a:ext cx="443414" cy="500066"/>
            <a:chOff x="6643702" y="3286124"/>
            <a:chExt cx="1665369" cy="1878142"/>
          </a:xfrm>
        </p:grpSpPr>
        <p:sp>
          <p:nvSpPr>
            <p:cNvPr id="93" name="타원 92"/>
            <p:cNvSpPr/>
            <p:nvPr/>
          </p:nvSpPr>
          <p:spPr>
            <a:xfrm>
              <a:off x="6645243" y="3500438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83000">
                  <a:schemeClr val="bg1">
                    <a:lumMod val="50000"/>
                  </a:schemeClr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643702" y="3286124"/>
              <a:ext cx="1663828" cy="1663828"/>
            </a:xfrm>
            <a:prstGeom prst="ellipse">
              <a:avLst/>
            </a:prstGeom>
            <a:gradFill flip="none" rotWithShape="1">
              <a:gsLst>
                <a:gs pos="9000">
                  <a:schemeClr val="bg1"/>
                </a:gs>
                <a:gs pos="42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6643702" y="3500438"/>
              <a:ext cx="1657350" cy="157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>
                    <a:lumMod val="95000"/>
                    <a:alpha val="9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910819" y="3518368"/>
              <a:ext cx="1158876" cy="844550"/>
            </a:xfrm>
            <a:prstGeom prst="ellipse">
              <a:avLst/>
            </a:prstGeom>
            <a:gradFill flip="none" rotWithShape="1">
              <a:gsLst>
                <a:gs pos="5000">
                  <a:schemeClr val="bg1"/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" name="그룹 97"/>
          <p:cNvGrpSpPr/>
          <p:nvPr/>
        </p:nvGrpSpPr>
        <p:grpSpPr>
          <a:xfrm>
            <a:off x="3171815" y="2513091"/>
            <a:ext cx="648754" cy="648754"/>
            <a:chOff x="510811" y="4857760"/>
            <a:chExt cx="1663828" cy="1663828"/>
          </a:xfrm>
        </p:grpSpPr>
        <p:sp>
          <p:nvSpPr>
            <p:cNvPr id="99" name="타원 98"/>
            <p:cNvSpPr/>
            <p:nvPr/>
          </p:nvSpPr>
          <p:spPr>
            <a:xfrm>
              <a:off x="510811" y="4857760"/>
              <a:ext cx="1663828" cy="1663828"/>
            </a:xfrm>
            <a:prstGeom prst="ellipse">
              <a:avLst/>
            </a:prstGeom>
            <a:gradFill flip="none" rotWithShape="1">
              <a:gsLst>
                <a:gs pos="100000">
                  <a:srgbClr val="006BBC"/>
                </a:gs>
                <a:gs pos="0">
                  <a:srgbClr val="008BFE"/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0" name="Picture 2" descr="G:\2010년-kim's file\BIZDESIGN-MARKETING\다이어그램 부속이미지\원형반사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8735" y="4878514"/>
              <a:ext cx="1616869" cy="1528761"/>
            </a:xfrm>
            <a:prstGeom prst="rect">
              <a:avLst/>
            </a:prstGeom>
            <a:noFill/>
          </p:spPr>
        </p:pic>
        <p:sp>
          <p:nvSpPr>
            <p:cNvPr id="101" name="타원 100"/>
            <p:cNvSpPr/>
            <p:nvPr/>
          </p:nvSpPr>
          <p:spPr>
            <a:xfrm>
              <a:off x="862537" y="4881695"/>
              <a:ext cx="975895" cy="711199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2" name="그룹 101"/>
          <p:cNvGrpSpPr/>
          <p:nvPr/>
        </p:nvGrpSpPr>
        <p:grpSpPr>
          <a:xfrm>
            <a:off x="5195892" y="2451178"/>
            <a:ext cx="649355" cy="652468"/>
            <a:chOff x="2902721" y="4848234"/>
            <a:chExt cx="1665369" cy="1673354"/>
          </a:xfrm>
        </p:grpSpPr>
        <p:sp>
          <p:nvSpPr>
            <p:cNvPr id="103" name="타원 102"/>
            <p:cNvSpPr/>
            <p:nvPr/>
          </p:nvSpPr>
          <p:spPr>
            <a:xfrm>
              <a:off x="2904262" y="4848234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CC3300"/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2902721" y="4857760"/>
              <a:ext cx="1663828" cy="1663828"/>
            </a:xfrm>
            <a:prstGeom prst="ellipse">
              <a:avLst/>
            </a:prstGeom>
            <a:gradFill flip="none" rotWithShape="1">
              <a:gsLst>
                <a:gs pos="7000">
                  <a:srgbClr val="FF9933"/>
                </a:gs>
                <a:gs pos="36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3266218" y="4857760"/>
              <a:ext cx="975895" cy="711199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6" name="Picture 2" descr="G:\2010년-kim's file\BIZDESIGN-MARKETING\다이어그램 부속이미지\원형반사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4857760"/>
              <a:ext cx="1616869" cy="1528761"/>
            </a:xfrm>
            <a:prstGeom prst="rect">
              <a:avLst/>
            </a:prstGeom>
            <a:noFill/>
          </p:spPr>
        </p:pic>
      </p:grpSp>
      <p:grpSp>
        <p:nvGrpSpPr>
          <p:cNvPr id="107" name="그룹 106"/>
          <p:cNvGrpSpPr/>
          <p:nvPr/>
        </p:nvGrpSpPr>
        <p:grpSpPr>
          <a:xfrm>
            <a:off x="5195892" y="4394291"/>
            <a:ext cx="649355" cy="652468"/>
            <a:chOff x="2902721" y="4848234"/>
            <a:chExt cx="1665369" cy="1673354"/>
          </a:xfrm>
        </p:grpSpPr>
        <p:sp>
          <p:nvSpPr>
            <p:cNvPr id="108" name="타원 107"/>
            <p:cNvSpPr/>
            <p:nvPr/>
          </p:nvSpPr>
          <p:spPr>
            <a:xfrm>
              <a:off x="2904262" y="4848234"/>
              <a:ext cx="1663828" cy="1663828"/>
            </a:xfrm>
            <a:prstGeom prst="ellipse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CC3300"/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타원 108"/>
            <p:cNvSpPr/>
            <p:nvPr/>
          </p:nvSpPr>
          <p:spPr>
            <a:xfrm>
              <a:off x="2902721" y="4857760"/>
              <a:ext cx="1663828" cy="1663828"/>
            </a:xfrm>
            <a:prstGeom prst="ellipse">
              <a:avLst/>
            </a:prstGeom>
            <a:gradFill flip="none" rotWithShape="1">
              <a:gsLst>
                <a:gs pos="7000">
                  <a:srgbClr val="FF9933"/>
                </a:gs>
                <a:gs pos="36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타원 109"/>
            <p:cNvSpPr/>
            <p:nvPr/>
          </p:nvSpPr>
          <p:spPr>
            <a:xfrm>
              <a:off x="3266218" y="4857760"/>
              <a:ext cx="975895" cy="711199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11" name="Picture 2" descr="G:\2010년-kim's file\BIZDESIGN-MARKETING\다이어그램 부속이미지\원형반사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4857760"/>
              <a:ext cx="1616869" cy="1528761"/>
            </a:xfrm>
            <a:prstGeom prst="rect">
              <a:avLst/>
            </a:prstGeom>
            <a:noFill/>
          </p:spPr>
        </p:pic>
      </p:grpSp>
      <p:grpSp>
        <p:nvGrpSpPr>
          <p:cNvPr id="112" name="그룹 111"/>
          <p:cNvGrpSpPr/>
          <p:nvPr/>
        </p:nvGrpSpPr>
        <p:grpSpPr>
          <a:xfrm>
            <a:off x="3266016" y="4469443"/>
            <a:ext cx="648754" cy="648754"/>
            <a:chOff x="510811" y="4857760"/>
            <a:chExt cx="1663828" cy="1663828"/>
          </a:xfrm>
        </p:grpSpPr>
        <p:sp>
          <p:nvSpPr>
            <p:cNvPr id="113" name="타원 112"/>
            <p:cNvSpPr/>
            <p:nvPr/>
          </p:nvSpPr>
          <p:spPr>
            <a:xfrm>
              <a:off x="510811" y="4857760"/>
              <a:ext cx="1663828" cy="1663828"/>
            </a:xfrm>
            <a:prstGeom prst="ellipse">
              <a:avLst/>
            </a:prstGeom>
            <a:gradFill flip="none" rotWithShape="1">
              <a:gsLst>
                <a:gs pos="100000">
                  <a:srgbClr val="006BBC"/>
                </a:gs>
                <a:gs pos="0">
                  <a:srgbClr val="008BFE"/>
                </a:gs>
              </a:gsLst>
              <a:lin ang="5400000" scaled="0"/>
              <a:tileRect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14" name="Picture 2" descr="G:\2010년-kim's file\BIZDESIGN-MARKETING\다이어그램 부속이미지\원형반사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8735" y="4878514"/>
              <a:ext cx="1616869" cy="1528761"/>
            </a:xfrm>
            <a:prstGeom prst="rect">
              <a:avLst/>
            </a:prstGeom>
            <a:noFill/>
          </p:spPr>
        </p:pic>
        <p:sp>
          <p:nvSpPr>
            <p:cNvPr id="115" name="타원 114"/>
            <p:cNvSpPr/>
            <p:nvPr/>
          </p:nvSpPr>
          <p:spPr>
            <a:xfrm>
              <a:off x="862537" y="4881695"/>
              <a:ext cx="975895" cy="711199"/>
            </a:xfrm>
            <a:prstGeom prst="ellipse">
              <a:avLst/>
            </a:prstGeom>
            <a:gradFill flip="none" rotWithShape="1">
              <a:gsLst>
                <a:gs pos="8000">
                  <a:schemeClr val="bg1">
                    <a:alpha val="76000"/>
                  </a:schemeClr>
                </a:gs>
                <a:gs pos="69000">
                  <a:schemeClr val="bg1">
                    <a:alpha val="3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5762633" y="1312519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524638" y="1907835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034230" y="2674603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215206" y="4227603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000892" y="4899120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357950" y="5513487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572132" y="6032189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500166" y="1655835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928662" y="2370215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143108" y="5960751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857224" y="4746305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428728" y="5442049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</a:t>
            </a:r>
            <a:r>
              <a:rPr kumimoji="1" lang="en-US" altLang="ko-KR" sz="16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1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771895" y="3429000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DESIGN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1" name="Text Box 2"/>
          <p:cNvSpPr txBox="1">
            <a:spLocks noChangeArrowheads="1"/>
          </p:cNvSpPr>
          <p:nvPr/>
        </p:nvSpPr>
        <p:spPr bwMode="auto">
          <a:xfrm>
            <a:off x="249271" y="159532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TextBox 132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Diagrams PowerPoint Template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32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Spheres Relationship Diagrams PowerPoint Template</dc:title>
  <dc:creator>ALLPPT.COM</dc:creator>
  <cp:lastModifiedBy>Registered User</cp:lastModifiedBy>
  <cp:revision>74</cp:revision>
  <dcterms:created xsi:type="dcterms:W3CDTF">2010-08-14T06:45:49Z</dcterms:created>
  <dcterms:modified xsi:type="dcterms:W3CDTF">2014-02-08T12:05:09Z</dcterms:modified>
</cp:coreProperties>
</file>