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669B"/>
    <a:srgbClr val="3F6EA7"/>
    <a:srgbClr val="4478B6"/>
    <a:srgbClr val="425222"/>
    <a:srgbClr val="D7D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040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406FE-2463-4DA6-B26C-F63112546914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E5F80-7A67-4AEF-838A-9199D38A807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3059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diagrams-design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타원 96"/>
          <p:cNvSpPr/>
          <p:nvPr/>
        </p:nvSpPr>
        <p:spPr>
          <a:xfrm>
            <a:off x="3143240" y="2379740"/>
            <a:ext cx="2786082" cy="278608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alpha val="51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9" name="막힌 원호 128"/>
          <p:cNvSpPr/>
          <p:nvPr/>
        </p:nvSpPr>
        <p:spPr>
          <a:xfrm rot="17474608" flipH="1" flipV="1">
            <a:off x="2087587" y="1297015"/>
            <a:ext cx="4929222" cy="4929222"/>
          </a:xfrm>
          <a:prstGeom prst="blockArc">
            <a:avLst>
              <a:gd name="adj1" fmla="val 10800000"/>
              <a:gd name="adj2" fmla="val 41583"/>
              <a:gd name="adj3" fmla="val 4071"/>
            </a:avLst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0" name="막힌 원호 129"/>
          <p:cNvSpPr/>
          <p:nvPr/>
        </p:nvSpPr>
        <p:spPr>
          <a:xfrm rot="17474608">
            <a:off x="2038332" y="1298645"/>
            <a:ext cx="4929222" cy="4929222"/>
          </a:xfrm>
          <a:prstGeom prst="blockArc">
            <a:avLst>
              <a:gd name="adj1" fmla="val 10800000"/>
              <a:gd name="adj2" fmla="val 41583"/>
              <a:gd name="adj3" fmla="val 4071"/>
            </a:avLst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7" name="타원 16"/>
          <p:cNvSpPr/>
          <p:nvPr/>
        </p:nvSpPr>
        <p:spPr>
          <a:xfrm>
            <a:off x="2533636" y="1760611"/>
            <a:ext cx="4000528" cy="4000528"/>
          </a:xfrm>
          <a:prstGeom prst="ellipse">
            <a:avLst/>
          </a:prstGeom>
          <a:solidFill>
            <a:schemeClr val="bg1">
              <a:alpha val="42000"/>
            </a:schemeClr>
          </a:solidFill>
          <a:ln w="4762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8" name="직선 연결선 17"/>
          <p:cNvCxnSpPr/>
          <p:nvPr/>
        </p:nvCxnSpPr>
        <p:spPr>
          <a:xfrm rot="16200000" flipV="1">
            <a:off x="3000364" y="2370215"/>
            <a:ext cx="714380" cy="285752"/>
          </a:xfrm>
          <a:prstGeom prst="line">
            <a:avLst/>
          </a:prstGeom>
          <a:ln w="15875">
            <a:solidFill>
              <a:schemeClr val="bg1">
                <a:lumMod val="9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 rot="10800000">
            <a:off x="2714612" y="2727405"/>
            <a:ext cx="785818" cy="142876"/>
          </a:xfrm>
          <a:prstGeom prst="line">
            <a:avLst/>
          </a:prstGeom>
          <a:ln w="15875">
            <a:solidFill>
              <a:schemeClr val="bg1">
                <a:lumMod val="9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 rot="5400000" flipH="1" flipV="1">
            <a:off x="5500694" y="2298777"/>
            <a:ext cx="500066" cy="500066"/>
          </a:xfrm>
          <a:prstGeom prst="line">
            <a:avLst/>
          </a:prstGeom>
          <a:ln w="15875">
            <a:solidFill>
              <a:schemeClr val="bg1">
                <a:lumMod val="9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 rot="16200000" flipV="1">
            <a:off x="5000628" y="2298777"/>
            <a:ext cx="928694" cy="71438"/>
          </a:xfrm>
          <a:prstGeom prst="line">
            <a:avLst/>
          </a:prstGeom>
          <a:ln w="15875">
            <a:solidFill>
              <a:schemeClr val="bg1">
                <a:lumMod val="9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>
            <a:off x="5500694" y="2798843"/>
            <a:ext cx="928694" cy="71438"/>
          </a:xfrm>
          <a:prstGeom prst="line">
            <a:avLst/>
          </a:prstGeom>
          <a:ln w="15875">
            <a:solidFill>
              <a:schemeClr val="bg1">
                <a:lumMod val="9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 rot="16200000" flipH="1">
            <a:off x="5322099" y="4906264"/>
            <a:ext cx="642942" cy="285752"/>
          </a:xfrm>
          <a:prstGeom prst="line">
            <a:avLst/>
          </a:prstGeom>
          <a:ln w="15875">
            <a:solidFill>
              <a:schemeClr val="bg1">
                <a:lumMod val="9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>
            <a:off x="5500694" y="4727669"/>
            <a:ext cx="714380" cy="214314"/>
          </a:xfrm>
          <a:prstGeom prst="line">
            <a:avLst/>
          </a:prstGeom>
          <a:ln w="15875">
            <a:solidFill>
              <a:schemeClr val="bg1">
                <a:lumMod val="9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 rot="5400000">
            <a:off x="4857752" y="5084859"/>
            <a:ext cx="1000132" cy="285752"/>
          </a:xfrm>
          <a:prstGeom prst="line">
            <a:avLst/>
          </a:prstGeom>
          <a:ln w="15875">
            <a:solidFill>
              <a:schemeClr val="bg1">
                <a:lumMod val="9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 flipV="1">
            <a:off x="5500694" y="4441917"/>
            <a:ext cx="1071570" cy="285752"/>
          </a:xfrm>
          <a:prstGeom prst="line">
            <a:avLst/>
          </a:prstGeom>
          <a:ln w="15875">
            <a:solidFill>
              <a:schemeClr val="bg1">
                <a:lumMod val="9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 rot="5400000">
            <a:off x="3107521" y="4834826"/>
            <a:ext cx="500066" cy="428628"/>
          </a:xfrm>
          <a:prstGeom prst="line">
            <a:avLst/>
          </a:prstGeom>
          <a:ln w="15875">
            <a:solidFill>
              <a:schemeClr val="bg1">
                <a:lumMod val="9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 rot="10800000">
            <a:off x="2714612" y="4799107"/>
            <a:ext cx="857256" cy="0"/>
          </a:xfrm>
          <a:prstGeom prst="line">
            <a:avLst/>
          </a:prstGeom>
          <a:ln w="15875">
            <a:solidFill>
              <a:schemeClr val="bg1">
                <a:lumMod val="9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 rot="16200000" flipH="1">
            <a:off x="3178959" y="5192016"/>
            <a:ext cx="857256" cy="71438"/>
          </a:xfrm>
          <a:prstGeom prst="line">
            <a:avLst/>
          </a:prstGeom>
          <a:ln w="15875">
            <a:solidFill>
              <a:schemeClr val="bg1">
                <a:lumMod val="9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타원 29"/>
          <p:cNvSpPr/>
          <p:nvPr/>
        </p:nvSpPr>
        <p:spPr>
          <a:xfrm>
            <a:off x="3143240" y="2370215"/>
            <a:ext cx="2786082" cy="2786082"/>
          </a:xfrm>
          <a:prstGeom prst="ellipse">
            <a:avLst/>
          </a:prstGeom>
          <a:noFill/>
          <a:ln w="374650">
            <a:solidFill>
              <a:schemeClr val="tx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1" name="그룹 30"/>
          <p:cNvGrpSpPr/>
          <p:nvPr/>
        </p:nvGrpSpPr>
        <p:grpSpPr>
          <a:xfrm>
            <a:off x="3848248" y="3027445"/>
            <a:ext cx="1419082" cy="1440728"/>
            <a:chOff x="3495117" y="2690685"/>
            <a:chExt cx="1674605" cy="1735266"/>
          </a:xfrm>
        </p:grpSpPr>
        <p:sp>
          <p:nvSpPr>
            <p:cNvPr id="32" name="타원 31"/>
            <p:cNvSpPr/>
            <p:nvPr/>
          </p:nvSpPr>
          <p:spPr>
            <a:xfrm>
              <a:off x="3505894" y="2762123"/>
              <a:ext cx="1663828" cy="1663828"/>
            </a:xfrm>
            <a:prstGeom prst="ellipse">
              <a:avLst/>
            </a:prstGeom>
            <a:gradFill flip="none" rotWithShape="1">
              <a:gsLst>
                <a:gs pos="100000">
                  <a:srgbClr val="004D86"/>
                </a:gs>
                <a:gs pos="0">
                  <a:srgbClr val="0069C0"/>
                </a:gs>
              </a:gsLst>
              <a:lin ang="5400000" scaled="0"/>
              <a:tileRect/>
            </a:gradFill>
            <a:ln w="203200">
              <a:noFill/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타원 32"/>
            <p:cNvSpPr/>
            <p:nvPr/>
          </p:nvSpPr>
          <p:spPr>
            <a:xfrm>
              <a:off x="3495117" y="2690685"/>
              <a:ext cx="1663828" cy="1663828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4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34" name="Picture 2" descr="G:\2010년-kim's file\BIZDESIGN-MARKETING\다이어그램 부속이미지\원형반사4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23818" y="2782877"/>
              <a:ext cx="1616869" cy="1528761"/>
            </a:xfrm>
            <a:prstGeom prst="rect">
              <a:avLst/>
            </a:prstGeom>
            <a:noFill/>
          </p:spPr>
        </p:pic>
        <p:sp>
          <p:nvSpPr>
            <p:cNvPr id="35" name="타원 34"/>
            <p:cNvSpPr/>
            <p:nvPr/>
          </p:nvSpPr>
          <p:spPr>
            <a:xfrm>
              <a:off x="3857620" y="2786058"/>
              <a:ext cx="975895" cy="711199"/>
            </a:xfrm>
            <a:prstGeom prst="ellipse">
              <a:avLst/>
            </a:prstGeom>
            <a:gradFill flip="none" rotWithShape="1">
              <a:gsLst>
                <a:gs pos="8000">
                  <a:schemeClr val="bg1">
                    <a:alpha val="76000"/>
                  </a:schemeClr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6" name="그룹 35"/>
          <p:cNvGrpSpPr/>
          <p:nvPr/>
        </p:nvGrpSpPr>
        <p:grpSpPr>
          <a:xfrm>
            <a:off x="5214942" y="1298645"/>
            <a:ext cx="443414" cy="500066"/>
            <a:chOff x="6643702" y="3286124"/>
            <a:chExt cx="1665369" cy="1878142"/>
          </a:xfrm>
        </p:grpSpPr>
        <p:sp>
          <p:nvSpPr>
            <p:cNvPr id="37" name="타원 36"/>
            <p:cNvSpPr/>
            <p:nvPr/>
          </p:nvSpPr>
          <p:spPr>
            <a:xfrm>
              <a:off x="6645243" y="3500438"/>
              <a:ext cx="1663828" cy="1663828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타원 37"/>
            <p:cNvSpPr/>
            <p:nvPr/>
          </p:nvSpPr>
          <p:spPr>
            <a:xfrm>
              <a:off x="6643702" y="3286124"/>
              <a:ext cx="1663828" cy="1663828"/>
            </a:xfrm>
            <a:prstGeom prst="ellipse">
              <a:avLst/>
            </a:prstGeom>
            <a:gradFill flip="none" rotWithShape="1">
              <a:gsLst>
                <a:gs pos="9000">
                  <a:schemeClr val="bg1"/>
                </a:gs>
                <a:gs pos="42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타원 38"/>
            <p:cNvSpPr/>
            <p:nvPr/>
          </p:nvSpPr>
          <p:spPr>
            <a:xfrm>
              <a:off x="6643702" y="3500438"/>
              <a:ext cx="1657350" cy="15748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95000"/>
                    <a:alpha val="9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타원 39"/>
            <p:cNvSpPr/>
            <p:nvPr/>
          </p:nvSpPr>
          <p:spPr>
            <a:xfrm>
              <a:off x="6910819" y="3518368"/>
              <a:ext cx="1158876" cy="844550"/>
            </a:xfrm>
            <a:prstGeom prst="ellipse">
              <a:avLst/>
            </a:prstGeom>
            <a:gradFill flip="none" rotWithShape="1">
              <a:gsLst>
                <a:gs pos="5000">
                  <a:schemeClr val="bg1"/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1" name="그룹 40"/>
          <p:cNvGrpSpPr/>
          <p:nvPr/>
        </p:nvGrpSpPr>
        <p:grpSpPr>
          <a:xfrm>
            <a:off x="6000760" y="1798711"/>
            <a:ext cx="443414" cy="500066"/>
            <a:chOff x="6643702" y="3286124"/>
            <a:chExt cx="1665369" cy="1878142"/>
          </a:xfrm>
        </p:grpSpPr>
        <p:sp>
          <p:nvSpPr>
            <p:cNvPr id="42" name="타원 41"/>
            <p:cNvSpPr/>
            <p:nvPr/>
          </p:nvSpPr>
          <p:spPr>
            <a:xfrm>
              <a:off x="6645243" y="3500438"/>
              <a:ext cx="1663828" cy="1663828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타원 42"/>
            <p:cNvSpPr/>
            <p:nvPr/>
          </p:nvSpPr>
          <p:spPr>
            <a:xfrm>
              <a:off x="6643702" y="3286124"/>
              <a:ext cx="1663828" cy="1663828"/>
            </a:xfrm>
            <a:prstGeom prst="ellipse">
              <a:avLst/>
            </a:prstGeom>
            <a:gradFill flip="none" rotWithShape="1">
              <a:gsLst>
                <a:gs pos="9000">
                  <a:schemeClr val="bg1"/>
                </a:gs>
                <a:gs pos="42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타원 43"/>
            <p:cNvSpPr/>
            <p:nvPr/>
          </p:nvSpPr>
          <p:spPr>
            <a:xfrm>
              <a:off x="6643702" y="3500438"/>
              <a:ext cx="1657350" cy="15748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95000"/>
                    <a:alpha val="9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타원 44"/>
            <p:cNvSpPr/>
            <p:nvPr/>
          </p:nvSpPr>
          <p:spPr>
            <a:xfrm>
              <a:off x="6910819" y="3518368"/>
              <a:ext cx="1158876" cy="844550"/>
            </a:xfrm>
            <a:prstGeom prst="ellipse">
              <a:avLst/>
            </a:prstGeom>
            <a:gradFill flip="none" rotWithShape="1">
              <a:gsLst>
                <a:gs pos="5000">
                  <a:schemeClr val="bg1"/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6" name="그룹 45"/>
          <p:cNvGrpSpPr/>
          <p:nvPr/>
        </p:nvGrpSpPr>
        <p:grpSpPr>
          <a:xfrm>
            <a:off x="6500826" y="2584529"/>
            <a:ext cx="443414" cy="500066"/>
            <a:chOff x="6643702" y="3286124"/>
            <a:chExt cx="1665369" cy="1878142"/>
          </a:xfrm>
        </p:grpSpPr>
        <p:sp>
          <p:nvSpPr>
            <p:cNvPr id="47" name="타원 46"/>
            <p:cNvSpPr/>
            <p:nvPr/>
          </p:nvSpPr>
          <p:spPr>
            <a:xfrm>
              <a:off x="6645243" y="3500438"/>
              <a:ext cx="1663828" cy="1663828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타원 47"/>
            <p:cNvSpPr/>
            <p:nvPr/>
          </p:nvSpPr>
          <p:spPr>
            <a:xfrm>
              <a:off x="6643702" y="3286124"/>
              <a:ext cx="1663828" cy="1663828"/>
            </a:xfrm>
            <a:prstGeom prst="ellipse">
              <a:avLst/>
            </a:prstGeom>
            <a:gradFill flip="none" rotWithShape="1">
              <a:gsLst>
                <a:gs pos="9000">
                  <a:schemeClr val="bg1"/>
                </a:gs>
                <a:gs pos="42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타원 48"/>
            <p:cNvSpPr/>
            <p:nvPr/>
          </p:nvSpPr>
          <p:spPr>
            <a:xfrm>
              <a:off x="6643702" y="3500438"/>
              <a:ext cx="1657350" cy="15748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95000"/>
                    <a:alpha val="9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타원 49"/>
            <p:cNvSpPr/>
            <p:nvPr/>
          </p:nvSpPr>
          <p:spPr>
            <a:xfrm>
              <a:off x="6910819" y="3518368"/>
              <a:ext cx="1158876" cy="844550"/>
            </a:xfrm>
            <a:prstGeom prst="ellipse">
              <a:avLst/>
            </a:prstGeom>
            <a:gradFill flip="none" rotWithShape="1">
              <a:gsLst>
                <a:gs pos="5000">
                  <a:schemeClr val="bg1"/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1" name="그룹 50"/>
          <p:cNvGrpSpPr/>
          <p:nvPr/>
        </p:nvGrpSpPr>
        <p:grpSpPr>
          <a:xfrm>
            <a:off x="4938717" y="5761138"/>
            <a:ext cx="443414" cy="500066"/>
            <a:chOff x="6643702" y="3286124"/>
            <a:chExt cx="1665369" cy="1878142"/>
          </a:xfrm>
        </p:grpSpPr>
        <p:sp>
          <p:nvSpPr>
            <p:cNvPr id="52" name="타원 51"/>
            <p:cNvSpPr/>
            <p:nvPr/>
          </p:nvSpPr>
          <p:spPr>
            <a:xfrm>
              <a:off x="6645243" y="3500438"/>
              <a:ext cx="1663828" cy="1663828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타원 52"/>
            <p:cNvSpPr/>
            <p:nvPr/>
          </p:nvSpPr>
          <p:spPr>
            <a:xfrm>
              <a:off x="6643702" y="3286124"/>
              <a:ext cx="1663828" cy="1663828"/>
            </a:xfrm>
            <a:prstGeom prst="ellipse">
              <a:avLst/>
            </a:prstGeom>
            <a:gradFill flip="none" rotWithShape="1">
              <a:gsLst>
                <a:gs pos="9000">
                  <a:schemeClr val="bg1"/>
                </a:gs>
                <a:gs pos="42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타원 53"/>
            <p:cNvSpPr/>
            <p:nvPr/>
          </p:nvSpPr>
          <p:spPr>
            <a:xfrm>
              <a:off x="6643702" y="3500438"/>
              <a:ext cx="1657350" cy="15748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95000"/>
                    <a:alpha val="9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타원 54"/>
            <p:cNvSpPr/>
            <p:nvPr/>
          </p:nvSpPr>
          <p:spPr>
            <a:xfrm>
              <a:off x="6910819" y="3518368"/>
              <a:ext cx="1158876" cy="844550"/>
            </a:xfrm>
            <a:prstGeom prst="ellipse">
              <a:avLst/>
            </a:prstGeom>
            <a:gradFill flip="none" rotWithShape="1">
              <a:gsLst>
                <a:gs pos="5000">
                  <a:schemeClr val="bg1"/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6" name="그룹 55"/>
          <p:cNvGrpSpPr/>
          <p:nvPr/>
        </p:nvGrpSpPr>
        <p:grpSpPr>
          <a:xfrm>
            <a:off x="5681670" y="5403949"/>
            <a:ext cx="443414" cy="500066"/>
            <a:chOff x="6643702" y="3286124"/>
            <a:chExt cx="1665369" cy="1878142"/>
          </a:xfrm>
        </p:grpSpPr>
        <p:sp>
          <p:nvSpPr>
            <p:cNvPr id="57" name="타원 56"/>
            <p:cNvSpPr/>
            <p:nvPr/>
          </p:nvSpPr>
          <p:spPr>
            <a:xfrm>
              <a:off x="6645243" y="3500438"/>
              <a:ext cx="1663828" cy="1663828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타원 57"/>
            <p:cNvSpPr/>
            <p:nvPr/>
          </p:nvSpPr>
          <p:spPr>
            <a:xfrm>
              <a:off x="6643702" y="3286124"/>
              <a:ext cx="1663828" cy="1663828"/>
            </a:xfrm>
            <a:prstGeom prst="ellipse">
              <a:avLst/>
            </a:prstGeom>
            <a:gradFill flip="none" rotWithShape="1">
              <a:gsLst>
                <a:gs pos="9000">
                  <a:schemeClr val="bg1"/>
                </a:gs>
                <a:gs pos="42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타원 58"/>
            <p:cNvSpPr/>
            <p:nvPr/>
          </p:nvSpPr>
          <p:spPr>
            <a:xfrm>
              <a:off x="6643702" y="3500438"/>
              <a:ext cx="1657350" cy="15748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95000"/>
                    <a:alpha val="9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타원 59"/>
            <p:cNvSpPr/>
            <p:nvPr/>
          </p:nvSpPr>
          <p:spPr>
            <a:xfrm>
              <a:off x="6910819" y="3518368"/>
              <a:ext cx="1158876" cy="844550"/>
            </a:xfrm>
            <a:prstGeom prst="ellipse">
              <a:avLst/>
            </a:prstGeom>
            <a:gradFill flip="none" rotWithShape="1">
              <a:gsLst>
                <a:gs pos="5000">
                  <a:schemeClr val="bg1"/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1" name="그룹 60"/>
          <p:cNvGrpSpPr/>
          <p:nvPr/>
        </p:nvGrpSpPr>
        <p:grpSpPr>
          <a:xfrm>
            <a:off x="6329375" y="4746719"/>
            <a:ext cx="443414" cy="500066"/>
            <a:chOff x="6643702" y="3286124"/>
            <a:chExt cx="1665369" cy="1878142"/>
          </a:xfrm>
        </p:grpSpPr>
        <p:sp>
          <p:nvSpPr>
            <p:cNvPr id="62" name="타원 61"/>
            <p:cNvSpPr/>
            <p:nvPr/>
          </p:nvSpPr>
          <p:spPr>
            <a:xfrm>
              <a:off x="6645243" y="3500438"/>
              <a:ext cx="1663828" cy="1663828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타원 62"/>
            <p:cNvSpPr/>
            <p:nvPr/>
          </p:nvSpPr>
          <p:spPr>
            <a:xfrm>
              <a:off x="6643702" y="3286124"/>
              <a:ext cx="1663828" cy="1663828"/>
            </a:xfrm>
            <a:prstGeom prst="ellipse">
              <a:avLst/>
            </a:prstGeom>
            <a:gradFill flip="none" rotWithShape="1">
              <a:gsLst>
                <a:gs pos="9000">
                  <a:schemeClr val="bg1"/>
                </a:gs>
                <a:gs pos="42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타원 63"/>
            <p:cNvSpPr/>
            <p:nvPr/>
          </p:nvSpPr>
          <p:spPr>
            <a:xfrm>
              <a:off x="6643702" y="3500438"/>
              <a:ext cx="1657350" cy="15748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95000"/>
                    <a:alpha val="9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6910819" y="3518368"/>
              <a:ext cx="1158876" cy="844550"/>
            </a:xfrm>
            <a:prstGeom prst="ellipse">
              <a:avLst/>
            </a:prstGeom>
            <a:gradFill flip="none" rotWithShape="1">
              <a:gsLst>
                <a:gs pos="5000">
                  <a:schemeClr val="bg1"/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6" name="그룹 65"/>
          <p:cNvGrpSpPr/>
          <p:nvPr/>
        </p:nvGrpSpPr>
        <p:grpSpPr>
          <a:xfrm>
            <a:off x="6653227" y="4065677"/>
            <a:ext cx="443414" cy="500066"/>
            <a:chOff x="6643702" y="3286124"/>
            <a:chExt cx="1665369" cy="1878142"/>
          </a:xfrm>
        </p:grpSpPr>
        <p:sp>
          <p:nvSpPr>
            <p:cNvPr id="67" name="타원 66"/>
            <p:cNvSpPr/>
            <p:nvPr/>
          </p:nvSpPr>
          <p:spPr>
            <a:xfrm>
              <a:off x="6645243" y="3500438"/>
              <a:ext cx="1663828" cy="1663828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6643702" y="3286124"/>
              <a:ext cx="1663828" cy="1663828"/>
            </a:xfrm>
            <a:prstGeom prst="ellipse">
              <a:avLst/>
            </a:prstGeom>
            <a:gradFill flip="none" rotWithShape="1">
              <a:gsLst>
                <a:gs pos="9000">
                  <a:schemeClr val="bg1"/>
                </a:gs>
                <a:gs pos="42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6643702" y="3500438"/>
              <a:ext cx="1657350" cy="15748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95000"/>
                    <a:alpha val="9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6910819" y="3518368"/>
              <a:ext cx="1158876" cy="844550"/>
            </a:xfrm>
            <a:prstGeom prst="ellipse">
              <a:avLst/>
            </a:prstGeom>
            <a:gradFill flip="none" rotWithShape="1">
              <a:gsLst>
                <a:gs pos="5000">
                  <a:schemeClr val="bg1"/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1" name="그룹 70"/>
          <p:cNvGrpSpPr/>
          <p:nvPr/>
        </p:nvGrpSpPr>
        <p:grpSpPr>
          <a:xfrm>
            <a:off x="2857488" y="1584397"/>
            <a:ext cx="443414" cy="500066"/>
            <a:chOff x="6643702" y="3286124"/>
            <a:chExt cx="1665369" cy="1878142"/>
          </a:xfrm>
        </p:grpSpPr>
        <p:sp>
          <p:nvSpPr>
            <p:cNvPr id="72" name="타원 71"/>
            <p:cNvSpPr/>
            <p:nvPr/>
          </p:nvSpPr>
          <p:spPr>
            <a:xfrm>
              <a:off x="6645243" y="3500438"/>
              <a:ext cx="1663828" cy="1663828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6643702" y="3286124"/>
              <a:ext cx="1663828" cy="1663828"/>
            </a:xfrm>
            <a:prstGeom prst="ellipse">
              <a:avLst/>
            </a:prstGeom>
            <a:gradFill flip="none" rotWithShape="1">
              <a:gsLst>
                <a:gs pos="9000">
                  <a:schemeClr val="bg1"/>
                </a:gs>
                <a:gs pos="42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6643702" y="3500438"/>
              <a:ext cx="1657350" cy="15748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95000"/>
                    <a:alpha val="9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6910819" y="3518368"/>
              <a:ext cx="1158876" cy="844550"/>
            </a:xfrm>
            <a:prstGeom prst="ellipse">
              <a:avLst/>
            </a:prstGeom>
            <a:gradFill flip="none" rotWithShape="1">
              <a:gsLst>
                <a:gs pos="5000">
                  <a:schemeClr val="bg1"/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6" name="그룹 75"/>
          <p:cNvGrpSpPr/>
          <p:nvPr/>
        </p:nvGrpSpPr>
        <p:grpSpPr>
          <a:xfrm>
            <a:off x="2214546" y="2370215"/>
            <a:ext cx="443414" cy="500066"/>
            <a:chOff x="6643702" y="3286124"/>
            <a:chExt cx="1665369" cy="1878142"/>
          </a:xfrm>
        </p:grpSpPr>
        <p:sp>
          <p:nvSpPr>
            <p:cNvPr id="77" name="타원 76"/>
            <p:cNvSpPr/>
            <p:nvPr/>
          </p:nvSpPr>
          <p:spPr>
            <a:xfrm>
              <a:off x="6645243" y="3500438"/>
              <a:ext cx="1663828" cy="1663828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6643702" y="3286124"/>
              <a:ext cx="1663828" cy="1663828"/>
            </a:xfrm>
            <a:prstGeom prst="ellipse">
              <a:avLst/>
            </a:prstGeom>
            <a:gradFill flip="none" rotWithShape="1">
              <a:gsLst>
                <a:gs pos="9000">
                  <a:schemeClr val="bg1"/>
                </a:gs>
                <a:gs pos="42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6643702" y="3500438"/>
              <a:ext cx="1657350" cy="15748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95000"/>
                    <a:alpha val="9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6910819" y="3518368"/>
              <a:ext cx="1158876" cy="844550"/>
            </a:xfrm>
            <a:prstGeom prst="ellipse">
              <a:avLst/>
            </a:prstGeom>
            <a:gradFill flip="none" rotWithShape="1">
              <a:gsLst>
                <a:gs pos="5000">
                  <a:schemeClr val="bg1"/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1" name="그룹 80"/>
          <p:cNvGrpSpPr/>
          <p:nvPr/>
        </p:nvGrpSpPr>
        <p:grpSpPr>
          <a:xfrm>
            <a:off x="2143108" y="4584793"/>
            <a:ext cx="443414" cy="500066"/>
            <a:chOff x="6643702" y="3286124"/>
            <a:chExt cx="1665369" cy="1878142"/>
          </a:xfrm>
        </p:grpSpPr>
        <p:sp>
          <p:nvSpPr>
            <p:cNvPr id="82" name="타원 81"/>
            <p:cNvSpPr/>
            <p:nvPr/>
          </p:nvSpPr>
          <p:spPr>
            <a:xfrm>
              <a:off x="6645243" y="3500438"/>
              <a:ext cx="1663828" cy="1663828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6643702" y="3286124"/>
              <a:ext cx="1663828" cy="1663828"/>
            </a:xfrm>
            <a:prstGeom prst="ellipse">
              <a:avLst/>
            </a:prstGeom>
            <a:gradFill flip="none" rotWithShape="1">
              <a:gsLst>
                <a:gs pos="9000">
                  <a:schemeClr val="bg1"/>
                </a:gs>
                <a:gs pos="42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6643702" y="3500438"/>
              <a:ext cx="1657350" cy="15748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95000"/>
                    <a:alpha val="9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6910819" y="3518368"/>
              <a:ext cx="1158876" cy="844550"/>
            </a:xfrm>
            <a:prstGeom prst="ellipse">
              <a:avLst/>
            </a:prstGeom>
            <a:gradFill flip="none" rotWithShape="1">
              <a:gsLst>
                <a:gs pos="5000">
                  <a:schemeClr val="bg1"/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6" name="그룹 85"/>
          <p:cNvGrpSpPr/>
          <p:nvPr/>
        </p:nvGrpSpPr>
        <p:grpSpPr>
          <a:xfrm>
            <a:off x="2714612" y="5227735"/>
            <a:ext cx="443414" cy="500066"/>
            <a:chOff x="6643702" y="3286124"/>
            <a:chExt cx="1665369" cy="1878142"/>
          </a:xfrm>
        </p:grpSpPr>
        <p:sp>
          <p:nvSpPr>
            <p:cNvPr id="87" name="타원 86"/>
            <p:cNvSpPr/>
            <p:nvPr/>
          </p:nvSpPr>
          <p:spPr>
            <a:xfrm>
              <a:off x="6645243" y="3500438"/>
              <a:ext cx="1663828" cy="1663828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6643702" y="3286124"/>
              <a:ext cx="1663828" cy="1663828"/>
            </a:xfrm>
            <a:prstGeom prst="ellipse">
              <a:avLst/>
            </a:prstGeom>
            <a:gradFill flip="none" rotWithShape="1">
              <a:gsLst>
                <a:gs pos="9000">
                  <a:schemeClr val="bg1"/>
                </a:gs>
                <a:gs pos="42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6643702" y="3500438"/>
              <a:ext cx="1657350" cy="15748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95000"/>
                    <a:alpha val="9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6910819" y="3518368"/>
              <a:ext cx="1158876" cy="844550"/>
            </a:xfrm>
            <a:prstGeom prst="ellipse">
              <a:avLst/>
            </a:prstGeom>
            <a:gradFill flip="none" rotWithShape="1">
              <a:gsLst>
                <a:gs pos="5000">
                  <a:schemeClr val="bg1"/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2" name="그룹 91"/>
          <p:cNvGrpSpPr/>
          <p:nvPr/>
        </p:nvGrpSpPr>
        <p:grpSpPr>
          <a:xfrm>
            <a:off x="3500430" y="5727801"/>
            <a:ext cx="443414" cy="500066"/>
            <a:chOff x="6643702" y="3286124"/>
            <a:chExt cx="1665369" cy="1878142"/>
          </a:xfrm>
        </p:grpSpPr>
        <p:sp>
          <p:nvSpPr>
            <p:cNvPr id="93" name="타원 92"/>
            <p:cNvSpPr/>
            <p:nvPr/>
          </p:nvSpPr>
          <p:spPr>
            <a:xfrm>
              <a:off x="6645243" y="3500438"/>
              <a:ext cx="1663828" cy="1663828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6643702" y="3286124"/>
              <a:ext cx="1663828" cy="1663828"/>
            </a:xfrm>
            <a:prstGeom prst="ellipse">
              <a:avLst/>
            </a:prstGeom>
            <a:gradFill flip="none" rotWithShape="1">
              <a:gsLst>
                <a:gs pos="9000">
                  <a:schemeClr val="bg1"/>
                </a:gs>
                <a:gs pos="42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6643702" y="3500438"/>
              <a:ext cx="1657350" cy="15748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95000"/>
                    <a:alpha val="9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910819" y="3518368"/>
              <a:ext cx="1158876" cy="844550"/>
            </a:xfrm>
            <a:prstGeom prst="ellipse">
              <a:avLst/>
            </a:prstGeom>
            <a:gradFill flip="none" rotWithShape="1">
              <a:gsLst>
                <a:gs pos="5000">
                  <a:schemeClr val="bg1"/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8" name="그룹 97"/>
          <p:cNvGrpSpPr/>
          <p:nvPr/>
        </p:nvGrpSpPr>
        <p:grpSpPr>
          <a:xfrm>
            <a:off x="3171815" y="2513091"/>
            <a:ext cx="648754" cy="648754"/>
            <a:chOff x="510811" y="4857760"/>
            <a:chExt cx="1663828" cy="1663828"/>
          </a:xfrm>
        </p:grpSpPr>
        <p:sp>
          <p:nvSpPr>
            <p:cNvPr id="99" name="타원 98"/>
            <p:cNvSpPr/>
            <p:nvPr/>
          </p:nvSpPr>
          <p:spPr>
            <a:xfrm>
              <a:off x="510811" y="4857760"/>
              <a:ext cx="1663828" cy="1663828"/>
            </a:xfrm>
            <a:prstGeom prst="ellipse">
              <a:avLst/>
            </a:prstGeom>
            <a:gradFill flip="none" rotWithShape="1">
              <a:gsLst>
                <a:gs pos="100000">
                  <a:srgbClr val="006BBC"/>
                </a:gs>
                <a:gs pos="0">
                  <a:srgbClr val="008BFE"/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0" name="Picture 2" descr="G:\2010년-kim's file\BIZDESIGN-MARKETING\다이어그램 부속이미지\원형반사4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8735" y="4878514"/>
              <a:ext cx="1616869" cy="1528761"/>
            </a:xfrm>
            <a:prstGeom prst="rect">
              <a:avLst/>
            </a:prstGeom>
            <a:noFill/>
          </p:spPr>
        </p:pic>
        <p:sp>
          <p:nvSpPr>
            <p:cNvPr id="101" name="타원 100"/>
            <p:cNvSpPr/>
            <p:nvPr/>
          </p:nvSpPr>
          <p:spPr>
            <a:xfrm>
              <a:off x="862537" y="4881695"/>
              <a:ext cx="975895" cy="711199"/>
            </a:xfrm>
            <a:prstGeom prst="ellipse">
              <a:avLst/>
            </a:prstGeom>
            <a:gradFill flip="none" rotWithShape="1">
              <a:gsLst>
                <a:gs pos="8000">
                  <a:schemeClr val="bg1">
                    <a:alpha val="76000"/>
                  </a:schemeClr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2" name="그룹 101"/>
          <p:cNvGrpSpPr/>
          <p:nvPr/>
        </p:nvGrpSpPr>
        <p:grpSpPr>
          <a:xfrm>
            <a:off x="5195892" y="2451178"/>
            <a:ext cx="649355" cy="652468"/>
            <a:chOff x="2902721" y="4848234"/>
            <a:chExt cx="1665369" cy="1673354"/>
          </a:xfrm>
        </p:grpSpPr>
        <p:sp>
          <p:nvSpPr>
            <p:cNvPr id="103" name="타원 102"/>
            <p:cNvSpPr/>
            <p:nvPr/>
          </p:nvSpPr>
          <p:spPr>
            <a:xfrm>
              <a:off x="2904262" y="4848234"/>
              <a:ext cx="1663828" cy="1663828"/>
            </a:xfrm>
            <a:prstGeom prst="ellipse">
              <a:avLst/>
            </a:prstGeom>
            <a:gradFill flip="none" rotWithShape="1">
              <a:gsLst>
                <a:gs pos="0">
                  <a:srgbClr val="FF6600"/>
                </a:gs>
                <a:gs pos="100000">
                  <a:srgbClr val="CC3300"/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2902721" y="4857760"/>
              <a:ext cx="1663828" cy="1663828"/>
            </a:xfrm>
            <a:prstGeom prst="ellipse">
              <a:avLst/>
            </a:prstGeom>
            <a:gradFill flip="none" rotWithShape="1">
              <a:gsLst>
                <a:gs pos="7000">
                  <a:srgbClr val="FF9933"/>
                </a:gs>
                <a:gs pos="36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3266218" y="4857760"/>
              <a:ext cx="975895" cy="711199"/>
            </a:xfrm>
            <a:prstGeom prst="ellipse">
              <a:avLst/>
            </a:prstGeom>
            <a:gradFill flip="none" rotWithShape="1">
              <a:gsLst>
                <a:gs pos="8000">
                  <a:schemeClr val="bg1">
                    <a:alpha val="76000"/>
                  </a:schemeClr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6" name="Picture 2" descr="G:\2010년-kim's file\BIZDESIGN-MARKETING\다이어그램 부속이미지\원형반사4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28926" y="4857760"/>
              <a:ext cx="1616869" cy="1528761"/>
            </a:xfrm>
            <a:prstGeom prst="rect">
              <a:avLst/>
            </a:prstGeom>
            <a:noFill/>
          </p:spPr>
        </p:pic>
      </p:grpSp>
      <p:grpSp>
        <p:nvGrpSpPr>
          <p:cNvPr id="107" name="그룹 106"/>
          <p:cNvGrpSpPr/>
          <p:nvPr/>
        </p:nvGrpSpPr>
        <p:grpSpPr>
          <a:xfrm>
            <a:off x="5195892" y="4394291"/>
            <a:ext cx="649355" cy="652468"/>
            <a:chOff x="2902721" y="4848234"/>
            <a:chExt cx="1665369" cy="1673354"/>
          </a:xfrm>
        </p:grpSpPr>
        <p:sp>
          <p:nvSpPr>
            <p:cNvPr id="108" name="타원 107"/>
            <p:cNvSpPr/>
            <p:nvPr/>
          </p:nvSpPr>
          <p:spPr>
            <a:xfrm>
              <a:off x="2904262" y="4848234"/>
              <a:ext cx="1663828" cy="1663828"/>
            </a:xfrm>
            <a:prstGeom prst="ellipse">
              <a:avLst/>
            </a:prstGeom>
            <a:gradFill flip="none" rotWithShape="1">
              <a:gsLst>
                <a:gs pos="0">
                  <a:srgbClr val="FF6600"/>
                </a:gs>
                <a:gs pos="100000">
                  <a:srgbClr val="CC3300"/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9" name="타원 108"/>
            <p:cNvSpPr/>
            <p:nvPr/>
          </p:nvSpPr>
          <p:spPr>
            <a:xfrm>
              <a:off x="2902721" y="4857760"/>
              <a:ext cx="1663828" cy="1663828"/>
            </a:xfrm>
            <a:prstGeom prst="ellipse">
              <a:avLst/>
            </a:prstGeom>
            <a:gradFill flip="none" rotWithShape="1">
              <a:gsLst>
                <a:gs pos="7000">
                  <a:srgbClr val="FF9933"/>
                </a:gs>
                <a:gs pos="36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0" name="타원 109"/>
            <p:cNvSpPr/>
            <p:nvPr/>
          </p:nvSpPr>
          <p:spPr>
            <a:xfrm>
              <a:off x="3266218" y="4857760"/>
              <a:ext cx="975895" cy="711199"/>
            </a:xfrm>
            <a:prstGeom prst="ellipse">
              <a:avLst/>
            </a:prstGeom>
            <a:gradFill flip="none" rotWithShape="1">
              <a:gsLst>
                <a:gs pos="8000">
                  <a:schemeClr val="bg1">
                    <a:alpha val="76000"/>
                  </a:schemeClr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11" name="Picture 2" descr="G:\2010년-kim's file\BIZDESIGN-MARKETING\다이어그램 부속이미지\원형반사4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28926" y="4857760"/>
              <a:ext cx="1616869" cy="1528761"/>
            </a:xfrm>
            <a:prstGeom prst="rect">
              <a:avLst/>
            </a:prstGeom>
            <a:noFill/>
          </p:spPr>
        </p:pic>
      </p:grpSp>
      <p:grpSp>
        <p:nvGrpSpPr>
          <p:cNvPr id="112" name="그룹 111"/>
          <p:cNvGrpSpPr/>
          <p:nvPr/>
        </p:nvGrpSpPr>
        <p:grpSpPr>
          <a:xfrm>
            <a:off x="3266016" y="4469443"/>
            <a:ext cx="648754" cy="648754"/>
            <a:chOff x="510811" y="4857760"/>
            <a:chExt cx="1663828" cy="1663828"/>
          </a:xfrm>
        </p:grpSpPr>
        <p:sp>
          <p:nvSpPr>
            <p:cNvPr id="113" name="타원 112"/>
            <p:cNvSpPr/>
            <p:nvPr/>
          </p:nvSpPr>
          <p:spPr>
            <a:xfrm>
              <a:off x="510811" y="4857760"/>
              <a:ext cx="1663828" cy="1663828"/>
            </a:xfrm>
            <a:prstGeom prst="ellipse">
              <a:avLst/>
            </a:prstGeom>
            <a:gradFill flip="none" rotWithShape="1">
              <a:gsLst>
                <a:gs pos="100000">
                  <a:srgbClr val="006BBC"/>
                </a:gs>
                <a:gs pos="0">
                  <a:srgbClr val="008BFE"/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14" name="Picture 2" descr="G:\2010년-kim's file\BIZDESIGN-MARKETING\다이어그램 부속이미지\원형반사4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8735" y="4878514"/>
              <a:ext cx="1616869" cy="1528761"/>
            </a:xfrm>
            <a:prstGeom prst="rect">
              <a:avLst/>
            </a:prstGeom>
            <a:noFill/>
          </p:spPr>
        </p:pic>
        <p:sp>
          <p:nvSpPr>
            <p:cNvPr id="115" name="타원 114"/>
            <p:cNvSpPr/>
            <p:nvPr/>
          </p:nvSpPr>
          <p:spPr>
            <a:xfrm>
              <a:off x="862537" y="4881695"/>
              <a:ext cx="975895" cy="711199"/>
            </a:xfrm>
            <a:prstGeom prst="ellipse">
              <a:avLst/>
            </a:prstGeom>
            <a:gradFill flip="none" rotWithShape="1">
              <a:gsLst>
                <a:gs pos="8000">
                  <a:schemeClr val="bg1">
                    <a:alpha val="76000"/>
                  </a:schemeClr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16" name="TextBox 115"/>
          <p:cNvSpPr txBox="1"/>
          <p:nvPr/>
        </p:nvSpPr>
        <p:spPr>
          <a:xfrm>
            <a:off x="5762633" y="1312519"/>
            <a:ext cx="1643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</a:t>
            </a:r>
            <a:r>
              <a:rPr kumimoji="1" lang="en-US" altLang="ko-KR" sz="16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</a:t>
            </a:r>
            <a:endParaRPr kumimoji="1" lang="ko-KR" altLang="ko-KR" sz="1600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524638" y="1907835"/>
            <a:ext cx="1643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</a:t>
            </a:r>
            <a:r>
              <a:rPr kumimoji="1" lang="en-US" altLang="ko-KR" sz="16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</a:t>
            </a:r>
            <a:endParaRPr kumimoji="1" lang="ko-KR" altLang="ko-KR" sz="1600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7034230" y="2674603"/>
            <a:ext cx="1643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</a:t>
            </a:r>
            <a:r>
              <a:rPr kumimoji="1" lang="en-US" altLang="ko-KR" sz="16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</a:t>
            </a:r>
            <a:endParaRPr kumimoji="1" lang="ko-KR" altLang="ko-KR" sz="1600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7215206" y="4227603"/>
            <a:ext cx="1643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</a:t>
            </a:r>
            <a:r>
              <a:rPr kumimoji="1" lang="en-US" altLang="ko-KR" sz="16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</a:t>
            </a:r>
            <a:endParaRPr kumimoji="1" lang="ko-KR" altLang="ko-KR" sz="1600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7000892" y="4899120"/>
            <a:ext cx="1643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</a:t>
            </a:r>
            <a:r>
              <a:rPr kumimoji="1" lang="en-US" altLang="ko-KR" sz="16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</a:t>
            </a:r>
            <a:endParaRPr kumimoji="1" lang="ko-KR" altLang="ko-KR" sz="1600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6357950" y="5513487"/>
            <a:ext cx="1643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</a:t>
            </a:r>
            <a:r>
              <a:rPr kumimoji="1" lang="en-US" altLang="ko-KR" sz="16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</a:t>
            </a:r>
            <a:endParaRPr kumimoji="1" lang="ko-KR" altLang="ko-KR" sz="1600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572132" y="6032189"/>
            <a:ext cx="1643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</a:t>
            </a:r>
            <a:r>
              <a:rPr kumimoji="1" lang="en-US" altLang="ko-KR" sz="16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</a:t>
            </a:r>
            <a:endParaRPr kumimoji="1" lang="ko-KR" altLang="ko-KR" sz="1600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500166" y="1655835"/>
            <a:ext cx="1643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TEXT</a:t>
            </a:r>
            <a:endParaRPr kumimoji="1" lang="ko-KR" altLang="ko-KR" sz="1600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928662" y="2370215"/>
            <a:ext cx="1643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</a:t>
            </a:r>
            <a:r>
              <a:rPr kumimoji="1" lang="en-US" altLang="ko-KR" sz="16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</a:t>
            </a:r>
            <a:endParaRPr kumimoji="1" lang="ko-KR" altLang="ko-KR" sz="1600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143108" y="5960751"/>
            <a:ext cx="1643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</a:t>
            </a:r>
            <a:r>
              <a:rPr kumimoji="1" lang="en-US" altLang="ko-KR" sz="16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</a:t>
            </a:r>
            <a:endParaRPr kumimoji="1" lang="ko-KR" altLang="ko-KR" sz="1600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857224" y="4746305"/>
            <a:ext cx="1643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</a:t>
            </a:r>
            <a:r>
              <a:rPr kumimoji="1" lang="en-US" altLang="ko-KR" sz="16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</a:t>
            </a:r>
            <a:endParaRPr kumimoji="1" lang="ko-KR" altLang="ko-KR" sz="1600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428728" y="5442049"/>
            <a:ext cx="1643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</a:t>
            </a:r>
            <a:r>
              <a:rPr kumimoji="1" lang="en-US" altLang="ko-KR" sz="16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</a:t>
            </a:r>
            <a:endParaRPr kumimoji="1" lang="ko-KR" altLang="ko-KR" sz="1600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3771895" y="3429000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BIZ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DESIGN</a:t>
            </a:r>
            <a:endParaRPr kumimoji="1" lang="ko-KR" altLang="ko-KR" sz="2000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31" name="Text Box 2"/>
          <p:cNvSpPr txBox="1">
            <a:spLocks noChangeArrowheads="1"/>
          </p:cNvSpPr>
          <p:nvPr/>
        </p:nvSpPr>
        <p:spPr bwMode="auto">
          <a:xfrm>
            <a:off x="249271" y="159532"/>
            <a:ext cx="8680447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Free Diagrams-ALLPPT.com</a:t>
            </a:r>
            <a:endParaRPr lang="en-US" altLang="ko-KR" sz="3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TextBox 132">
            <a:hlinkClick r:id="rId3"/>
          </p:cNvPr>
          <p:cNvSpPr txBox="1"/>
          <p:nvPr/>
        </p:nvSpPr>
        <p:spPr>
          <a:xfrm>
            <a:off x="0" y="6577300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Diagrams PowerPoint Template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32</Words>
  <Application>Microsoft Office PowerPoint</Application>
  <PresentationFormat>화면 슬라이드 쇼(4:3)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Spheres Relationship Diagrams PowerPoint Template</dc:title>
  <dc:creator>ALLPPT.COM</dc:creator>
  <cp:lastModifiedBy>Registered User</cp:lastModifiedBy>
  <cp:revision>74</cp:revision>
  <dcterms:created xsi:type="dcterms:W3CDTF">2010-08-14T06:45:49Z</dcterms:created>
  <dcterms:modified xsi:type="dcterms:W3CDTF">2014-02-08T12:05:09Z</dcterms:modified>
</cp:coreProperties>
</file>