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5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5035889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754816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95536" y="2624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 Black" pitchFamily="34" charset="0"/>
                <a:ea typeface="맑은 고딕" pitchFamily="50" charset="-127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073292" y="2624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맑은 고딕" pitchFamily="50" charset="-127"/>
              </a:rPr>
              <a:t>ENTER YOUR TITTLE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57158" y="5046343"/>
            <a:ext cx="84296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41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36</Words>
  <Application>Microsoft Office PowerPoint</Application>
  <PresentationFormat>화면 슬라이드 쇼(4:3)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Rising-Arrow-Abstract-PPT-Design</dc:title>
  <dc:creator>ALLPPT.COM</dc:creator>
  <cp:lastModifiedBy>Registered User</cp:lastModifiedBy>
  <cp:revision>9</cp:revision>
  <dcterms:created xsi:type="dcterms:W3CDTF">2010-08-13T12:38:04Z</dcterms:created>
  <dcterms:modified xsi:type="dcterms:W3CDTF">2014-02-12T12:40:03Z</dcterms:modified>
</cp:coreProperties>
</file>