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410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E5F80-7A67-4AEF-838A-9199D38A807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/>
          </p:cNvSpPr>
          <p:nvPr/>
        </p:nvSpPr>
        <p:spPr bwMode="auto">
          <a:xfrm>
            <a:off x="2016125" y="2152952"/>
            <a:ext cx="5148263" cy="1042988"/>
          </a:xfrm>
          <a:custGeom>
            <a:avLst/>
            <a:gdLst/>
            <a:ahLst/>
            <a:cxnLst>
              <a:cxn ang="0">
                <a:pos x="0" y="113"/>
              </a:cxn>
              <a:cxn ang="0">
                <a:pos x="0" y="0"/>
              </a:cxn>
              <a:cxn ang="0">
                <a:pos x="3289" y="0"/>
              </a:cxn>
              <a:cxn ang="0">
                <a:pos x="3289" y="113"/>
              </a:cxn>
            </a:cxnLst>
            <a:rect l="0" t="0" r="r" b="b"/>
            <a:pathLst>
              <a:path w="3289" h="113">
                <a:moveTo>
                  <a:pt x="0" y="113"/>
                </a:moveTo>
                <a:lnTo>
                  <a:pt x="0" y="0"/>
                </a:lnTo>
                <a:lnTo>
                  <a:pt x="3289" y="0"/>
                </a:lnTo>
                <a:lnTo>
                  <a:pt x="3289" y="113"/>
                </a:lnTo>
              </a:path>
            </a:pathLst>
          </a:custGeom>
          <a:noFill/>
          <a:ln w="19050" cap="flat" cmpd="sng">
            <a:solidFill>
              <a:srgbClr val="654E2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885799" y="2411708"/>
            <a:ext cx="2252679" cy="528641"/>
          </a:xfrm>
          <a:prstGeom prst="roundRect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0" name="그룹 39"/>
          <p:cNvGrpSpPr/>
          <p:nvPr/>
        </p:nvGrpSpPr>
        <p:grpSpPr>
          <a:xfrm>
            <a:off x="3395654" y="1268700"/>
            <a:ext cx="2357454" cy="666692"/>
            <a:chOff x="4595751" y="2900358"/>
            <a:chExt cx="1285884" cy="1285884"/>
          </a:xfrm>
        </p:grpSpPr>
        <p:sp>
          <p:nvSpPr>
            <p:cNvPr id="41" name="직사각형 40"/>
            <p:cNvSpPr/>
            <p:nvPr/>
          </p:nvSpPr>
          <p:spPr>
            <a:xfrm>
              <a:off x="4620430" y="2934375"/>
              <a:ext cx="1214446" cy="1214447"/>
            </a:xfrm>
            <a:prstGeom prst="rect">
              <a:avLst/>
            </a:prstGeom>
            <a:gradFill flip="none" rotWithShape="1">
              <a:gsLst>
                <a:gs pos="0">
                  <a:srgbClr val="FF6400"/>
                </a:gs>
                <a:gs pos="53000">
                  <a:schemeClr val="accent6"/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  <a:tileRect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액자 41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92163" y="6004227"/>
            <a:ext cx="2411412" cy="765175"/>
          </a:xfrm>
          <a:prstGeom prst="roundRect">
            <a:avLst>
              <a:gd name="adj" fmla="val 14014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chemeClr val="tx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12700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384550" y="6004227"/>
            <a:ext cx="2411413" cy="765175"/>
          </a:xfrm>
          <a:prstGeom prst="roundRect">
            <a:avLst>
              <a:gd name="adj" fmla="val 14014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chemeClr val="tx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12700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976938" y="6004227"/>
            <a:ext cx="2411412" cy="765175"/>
          </a:xfrm>
          <a:prstGeom prst="roundRect">
            <a:avLst>
              <a:gd name="adj" fmla="val 14014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chemeClr val="tx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12700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572000" y="1900540"/>
            <a:ext cx="0" cy="1295400"/>
          </a:xfrm>
          <a:prstGeom prst="line">
            <a:avLst/>
          </a:prstGeom>
          <a:noFill/>
          <a:ln w="19050">
            <a:solidFill>
              <a:srgbClr val="654E2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92163" y="3195940"/>
            <a:ext cx="2411412" cy="2808287"/>
          </a:xfrm>
          <a:prstGeom prst="roundRect">
            <a:avLst>
              <a:gd name="adj" fmla="val 5528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862013" y="3268965"/>
            <a:ext cx="2266950" cy="571503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900113" y="3303890"/>
            <a:ext cx="2195512" cy="323850"/>
          </a:xfrm>
          <a:prstGeom prst="roundRect">
            <a:avLst>
              <a:gd name="adj" fmla="val 25981"/>
            </a:avLst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3384550" y="3195940"/>
            <a:ext cx="2411413" cy="2808287"/>
          </a:xfrm>
          <a:prstGeom prst="roundRect">
            <a:avLst>
              <a:gd name="adj" fmla="val 5134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3455988" y="3267378"/>
            <a:ext cx="2266950" cy="57150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3492500" y="3303890"/>
            <a:ext cx="2195513" cy="323850"/>
          </a:xfrm>
          <a:prstGeom prst="roundRect">
            <a:avLst>
              <a:gd name="adj" fmla="val 25981"/>
            </a:avLst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" name="AutoShape 20"/>
          <p:cNvSpPr>
            <a:spLocks noChangeArrowheads="1"/>
          </p:cNvSpPr>
          <p:nvPr/>
        </p:nvSpPr>
        <p:spPr bwMode="auto">
          <a:xfrm>
            <a:off x="5976938" y="3195940"/>
            <a:ext cx="2411412" cy="2808287"/>
          </a:xfrm>
          <a:prstGeom prst="roundRect">
            <a:avLst>
              <a:gd name="adj" fmla="val 5134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24" name="AutoShape 21"/>
          <p:cNvSpPr>
            <a:spLocks noChangeArrowheads="1"/>
          </p:cNvSpPr>
          <p:nvPr/>
        </p:nvSpPr>
        <p:spPr bwMode="auto">
          <a:xfrm>
            <a:off x="6048375" y="3267378"/>
            <a:ext cx="2266950" cy="57150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AutoShape 22"/>
          <p:cNvSpPr>
            <a:spLocks noChangeArrowheads="1"/>
          </p:cNvSpPr>
          <p:nvPr/>
        </p:nvSpPr>
        <p:spPr bwMode="auto">
          <a:xfrm>
            <a:off x="6084888" y="3303890"/>
            <a:ext cx="2195512" cy="323850"/>
          </a:xfrm>
          <a:prstGeom prst="roundRect">
            <a:avLst>
              <a:gd name="adj" fmla="val 25981"/>
            </a:avLst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1190601" y="335945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767132" y="335945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372238" y="335945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04850" y="3992870"/>
            <a:ext cx="22145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0430" y="3988107"/>
            <a:ext cx="22145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096010" y="3983344"/>
            <a:ext cx="22145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214414" y="2492671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1" name="모서리가 둥근 직사각형 60"/>
          <p:cNvSpPr/>
          <p:nvPr/>
        </p:nvSpPr>
        <p:spPr>
          <a:xfrm>
            <a:off x="3443279" y="2411708"/>
            <a:ext cx="2252679" cy="528641"/>
          </a:xfrm>
          <a:prstGeom prst="roundRect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3771894" y="2492671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3" name="모서리가 둥근 직사각형 62"/>
          <p:cNvSpPr/>
          <p:nvPr/>
        </p:nvSpPr>
        <p:spPr>
          <a:xfrm>
            <a:off x="6038859" y="2411708"/>
            <a:ext cx="2252679" cy="528641"/>
          </a:xfrm>
          <a:prstGeom prst="roundRect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6367474" y="2492671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767132" y="1411577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CEO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103</Words>
  <Application>Microsoft Office PowerPoint</Application>
  <PresentationFormat>화면 슬라이드 쇼(4:3)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Organizational-List-PPT-Diagram</dc:title>
  <dc:creator>ALLPPT.COM</dc:creator>
  <cp:lastModifiedBy>Registered User</cp:lastModifiedBy>
  <cp:revision>56</cp:revision>
  <dcterms:created xsi:type="dcterms:W3CDTF">2010-08-14T06:45:49Z</dcterms:created>
  <dcterms:modified xsi:type="dcterms:W3CDTF">2014-02-10T10:28:17Z</dcterms:modified>
</cp:coreProperties>
</file>