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1052736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0" y="184367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</a:t>
            </a:r>
            <a:r>
              <a:rPr lang="en-US" altLang="ko-KR" sz="4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0" y="764704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  <p:sp>
        <p:nvSpPr>
          <p:cNvPr id="9" name="TextBox 8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148363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THE </a:t>
            </a:r>
            <a:r>
              <a:rPr kumimoji="0" lang="en-US" altLang="ko-KR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 OF YOUR PRESENTATION </a:t>
            </a:r>
            <a:r>
              <a:rPr kumimoji="0" lang="en-US" altLang="ko-KR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0" y="1229851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8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THANK YOU</a:t>
            </a:r>
            <a:endParaRPr lang="en-US" altLang="ko-KR" sz="4800" b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872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72</Words>
  <Application>Microsoft Office PowerPoint</Application>
  <PresentationFormat>화면 슬라이드 쇼(4:3)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10</cp:revision>
  <dcterms:created xsi:type="dcterms:W3CDTF">2014-02-22T02:13:23Z</dcterms:created>
  <dcterms:modified xsi:type="dcterms:W3CDTF">2014-02-22T14:11:23Z</dcterms:modified>
</cp:coreProperties>
</file>