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65264" y="2998693"/>
            <a:ext cx="86787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  <a:ea typeface="+mn-ea"/>
                <a:cs typeface="Arial" pitchFamily="34" charset="0"/>
              </a:rPr>
              <a:t>INSERT THE 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  <a:ea typeface="+mn-ea"/>
                <a:cs typeface="Arial" pitchFamily="34" charset="0"/>
              </a:rPr>
              <a:t>OF </a:t>
            </a:r>
            <a:r>
              <a:rPr kumimoji="0" lang="en-US" altLang="ko-KR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  <a:ea typeface="+mn-ea"/>
                <a:cs typeface="Arial" pitchFamily="34" charset="0"/>
              </a:rPr>
              <a:t>YOUR PRESENTATION </a:t>
            </a:r>
            <a:r>
              <a:rPr kumimoji="0" lang="en-US" altLang="ko-KR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  <a:ea typeface="+mn-ea"/>
                <a:cs typeface="Arial" pitchFamily="34" charset="0"/>
              </a:rPr>
              <a:t>HERE</a:t>
            </a: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45544" y="2348310"/>
            <a:ext cx="869845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tx2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TEMPLATES</a:t>
            </a:r>
          </a:p>
        </p:txBody>
      </p:sp>
      <p:sp>
        <p:nvSpPr>
          <p:cNvPr id="9" name="TextBox 8">
            <a:hlinkClick r:id="rId3"/>
          </p:cNvPr>
          <p:cNvSpPr txBox="1"/>
          <p:nvPr/>
        </p:nvSpPr>
        <p:spPr>
          <a:xfrm>
            <a:off x="0" y="657730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500034" y="357166"/>
            <a:ext cx="864396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ENTER YOUR TITTLE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375310" y="2348880"/>
            <a:ext cx="876869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6000" b="1" dirty="0" smtClean="0">
                <a:ln>
                  <a:solidFill>
                    <a:schemeClr val="bg1"/>
                  </a:solidFill>
                </a:ln>
                <a:solidFill>
                  <a:schemeClr val="tx2">
                    <a:lumMod val="7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맑은 고딕" pitchFamily="50" charset="-127"/>
                <a:cs typeface="Arial" pitchFamily="34" charset="0"/>
              </a:rPr>
              <a:t>THANK YOU</a:t>
            </a:r>
          </a:p>
        </p:txBody>
      </p:sp>
      <p:sp>
        <p:nvSpPr>
          <p:cNvPr id="4" name="TextBox 3">
            <a:hlinkClick r:id="rId3"/>
          </p:cNvPr>
          <p:cNvSpPr txBox="1"/>
          <p:nvPr/>
        </p:nvSpPr>
        <p:spPr>
          <a:xfrm>
            <a:off x="0" y="657730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32</Words>
  <Application>Microsoft Office PowerPoint</Application>
  <PresentationFormat>화면 슬라이드 쇼(4:3)</PresentationFormat>
  <Paragraphs>7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Ocean-Water -PowerPoint-Templates-Design-pptx</dc:title>
  <dc:creator>ALLPPT.COM</dc:creator>
  <cp:lastModifiedBy>Registered User</cp:lastModifiedBy>
  <cp:revision>7</cp:revision>
  <dcterms:created xsi:type="dcterms:W3CDTF">2012-06-17T02:17:13Z</dcterms:created>
  <dcterms:modified xsi:type="dcterms:W3CDTF">2014-02-13T08:34:39Z</dcterms:modified>
</cp:coreProperties>
</file>