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5157240"/>
            <a:ext cx="9144000" cy="1296180"/>
          </a:xfrm>
          <a:prstGeom prst="rect">
            <a:avLst/>
          </a:prstGeom>
          <a:solidFill>
            <a:srgbClr val="0070C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5301260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2" name="TextBox 11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6020187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6876320" y="395885"/>
            <a:ext cx="18650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rgbClr val="0070C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787540" y="223907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ENTER YOUR TITTLE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430218" y="223907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ENTER YOUR TITTLE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5157240"/>
            <a:ext cx="9144000" cy="1296180"/>
          </a:xfrm>
          <a:prstGeom prst="rect">
            <a:avLst/>
          </a:prstGeom>
          <a:solidFill>
            <a:srgbClr val="0070C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 flipH="1">
            <a:off x="2714610" y="1857364"/>
            <a:ext cx="6429387" cy="3000396"/>
          </a:xfrm>
          <a:prstGeom prst="rect">
            <a:avLst/>
          </a:prstGeom>
          <a:gradFill flip="none" rotWithShape="1">
            <a:gsLst>
              <a:gs pos="10000">
                <a:schemeClr val="bg1">
                  <a:alpha val="6000"/>
                </a:schemeClr>
              </a:gs>
              <a:gs pos="0">
                <a:schemeClr val="bg1">
                  <a:alpha val="0"/>
                </a:schemeClr>
              </a:gs>
              <a:gs pos="47000">
                <a:schemeClr val="tx1">
                  <a:gamma/>
                  <a:tint val="0"/>
                  <a:invGamma/>
                  <a:alpha val="8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5467949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THANK YOU</a:t>
            </a:r>
          </a:p>
        </p:txBody>
      </p:sp>
      <p:sp>
        <p:nvSpPr>
          <p:cNvPr id="12" name="TextBox 11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6876320" y="395885"/>
            <a:ext cx="18650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rgbClr val="0070C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954154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38</Words>
  <Application>Microsoft Office PowerPoint</Application>
  <PresentationFormat>화면 슬라이드 쇼(4:3)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Notebook PowerPoint Templates Design-pptx</dc:title>
  <dc:creator>ALLPPT.COM</dc:creator>
  <cp:lastModifiedBy>Registered User</cp:lastModifiedBy>
  <cp:revision>16</cp:revision>
  <dcterms:created xsi:type="dcterms:W3CDTF">2010-08-13T12:38:04Z</dcterms:created>
  <dcterms:modified xsi:type="dcterms:W3CDTF">2014-02-13T17:40:31Z</dcterms:modified>
</cp:coreProperties>
</file>