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764704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48363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0" y="5471513"/>
            <a:ext cx="9144000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-7937" y="4661888"/>
            <a:ext cx="9144000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-7937" y="4734669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FREE </a:t>
            </a:r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7937" y="551723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  INSERT 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23" name="TextBox 22">
            <a:hlinkClick r:id="rId2"/>
          </p:cNvPr>
          <p:cNvSpPr txBox="1"/>
          <p:nvPr/>
        </p:nvSpPr>
        <p:spPr>
          <a:xfrm>
            <a:off x="0" y="638132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</a:t>
            </a:r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764704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48363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0" y="5471513"/>
            <a:ext cx="9144000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-7937" y="4661888"/>
            <a:ext cx="9144000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-7937" y="4734669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THANK YOU</a:t>
            </a:r>
            <a:endParaRPr lang="en-US" altLang="ko-KR" sz="4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3" name="TextBox 22">
            <a:hlinkClick r:id="rId2"/>
          </p:cNvPr>
          <p:cNvSpPr txBox="1"/>
          <p:nvPr/>
        </p:nvSpPr>
        <p:spPr>
          <a:xfrm>
            <a:off x="0" y="638132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939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75</Words>
  <Application>Microsoft Office PowerPoint</Application>
  <PresentationFormat>화면 슬라이드 쇼(4:3)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11</cp:revision>
  <dcterms:created xsi:type="dcterms:W3CDTF">2014-02-22T02:13:23Z</dcterms:created>
  <dcterms:modified xsi:type="dcterms:W3CDTF">2014-02-22T14:11:13Z</dcterms:modified>
</cp:coreProperties>
</file>