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free-powerpoint-templates-design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free-powerpoint-templates-design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15520" y="2492870"/>
            <a:ext cx="762231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4800" b="1" dirty="0" smtClean="0">
                <a:solidFill>
                  <a:srgbClr val="CCFF33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FREE</a:t>
            </a:r>
          </a:p>
          <a:p>
            <a:pPr algn="r"/>
            <a:r>
              <a:rPr lang="en-US" altLang="ko-KR" sz="4800" b="1" dirty="0" smtClean="0">
                <a:solidFill>
                  <a:srgbClr val="CCFF33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TEMPLATES</a:t>
            </a:r>
            <a:endParaRPr lang="ko-KR" altLang="en-US" sz="4800" b="1" dirty="0">
              <a:solidFill>
                <a:srgbClr val="CCFF33"/>
              </a:solidFill>
              <a:effectLst>
                <a:glow rad="101600">
                  <a:schemeClr val="accent3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272869" y="3945870"/>
            <a:ext cx="2371097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dirty="0">
                <a:solidFill>
                  <a:schemeClr val="accent3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INSERT THE 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dirty="0">
                <a:solidFill>
                  <a:schemeClr val="accent3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OF </a:t>
            </a:r>
            <a:r>
              <a:rPr kumimoji="0" lang="en-US" altLang="ko-KR" sz="16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YOUR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PRESENTATION </a:t>
            </a:r>
            <a:r>
              <a:rPr kumimoji="0" lang="en-US" altLang="ko-KR" sz="1600" dirty="0">
                <a:solidFill>
                  <a:schemeClr val="accent3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</p:txBody>
      </p:sp>
      <p:sp>
        <p:nvSpPr>
          <p:cNvPr id="6" name="TextBox 5">
            <a:hlinkClick r:id="rId3"/>
          </p:cNvPr>
          <p:cNvSpPr txBox="1"/>
          <p:nvPr/>
        </p:nvSpPr>
        <p:spPr>
          <a:xfrm>
            <a:off x="0" y="6577300"/>
            <a:ext cx="9144000" cy="215444"/>
          </a:xfrm>
          <a:prstGeom prst="rect">
            <a:avLst/>
          </a:prstGeom>
          <a:solidFill>
            <a:schemeClr val="bg1">
              <a:alpha val="32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395536" y="223907"/>
            <a:ext cx="628492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ENTER YOUR TITTLE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1763610" y="223907"/>
            <a:ext cx="628492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ENTER YOUR TITTLE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07880" y="3284980"/>
            <a:ext cx="50299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4800" b="1" dirty="0" smtClean="0">
                <a:solidFill>
                  <a:srgbClr val="CCFF33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THANK YOU</a:t>
            </a:r>
            <a:endParaRPr lang="ko-KR" altLang="en-US" sz="4800" b="1" dirty="0">
              <a:solidFill>
                <a:srgbClr val="CCFF33"/>
              </a:solidFill>
              <a:effectLst>
                <a:glow rad="101600">
                  <a:schemeClr val="accent3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>
            <a:hlinkClick r:id="rId3"/>
          </p:cNvPr>
          <p:cNvSpPr txBox="1"/>
          <p:nvPr/>
        </p:nvSpPr>
        <p:spPr>
          <a:xfrm>
            <a:off x="0" y="6577300"/>
            <a:ext cx="9144000" cy="215444"/>
          </a:xfrm>
          <a:prstGeom prst="rect">
            <a:avLst/>
          </a:prstGeom>
          <a:solidFill>
            <a:schemeClr val="bg1">
              <a:alpha val="32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3460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35</Words>
  <Application>Microsoft Office PowerPoint</Application>
  <PresentationFormat>화면 슬라이드 쇼(4:3)</PresentationFormat>
  <Paragraphs>10</Paragraphs>
  <Slides>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5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Neon-Green-Step-PPT-Design</dc:title>
  <dc:creator>ALLPPT.COM</dc:creator>
  <cp:lastModifiedBy>Registered User</cp:lastModifiedBy>
  <cp:revision>12</cp:revision>
  <dcterms:created xsi:type="dcterms:W3CDTF">2010-08-13T12:38:04Z</dcterms:created>
  <dcterms:modified xsi:type="dcterms:W3CDTF">2014-02-12T08:06:14Z</dcterms:modified>
</cp:coreProperties>
</file>