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27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E5F80-7A67-4AEF-838A-9199D38A807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직사각형 38"/>
          <p:cNvSpPr/>
          <p:nvPr/>
        </p:nvSpPr>
        <p:spPr>
          <a:xfrm>
            <a:off x="0" y="3929066"/>
            <a:ext cx="9144000" cy="221457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4213" y="1535131"/>
            <a:ext cx="1441450" cy="39592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1"/>
              </a:gs>
              <a:gs pos="61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26853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52863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43718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021513" y="2182831"/>
            <a:ext cx="1441450" cy="3960812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50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268538" y="1462106"/>
            <a:ext cx="6191250" cy="576262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0800000">
            <a:off x="685800" y="5638818"/>
            <a:ext cx="6191250" cy="576263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604810" y="163090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5021" y="226694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76657" y="2266885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7818" y="226682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81010" y="2133591"/>
            <a:ext cx="145424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276459" y="2770189"/>
            <a:ext cx="14542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841661" y="2786058"/>
            <a:ext cx="14542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475210" y="2801927"/>
            <a:ext cx="14542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48504" y="228599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024704" y="2788675"/>
            <a:ext cx="145424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49271" y="26056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44</Words>
  <Application>Microsoft Office PowerPoint</Application>
  <PresentationFormat>화면 슬라이드 쇼(4:3)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Matrix-Arrow-PPT-Diagram</dc:title>
  <dc:creator>ALLPPT.COM</dc:creator>
  <cp:lastModifiedBy>Registered User</cp:lastModifiedBy>
  <cp:revision>60</cp:revision>
  <dcterms:created xsi:type="dcterms:W3CDTF">2010-08-14T06:45:49Z</dcterms:created>
  <dcterms:modified xsi:type="dcterms:W3CDTF">2014-02-10T11:19:48Z</dcterms:modified>
</cp:coreProperties>
</file>