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35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E5F80-7A67-4AEF-838A-9199D38A807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그룹 72"/>
          <p:cNvGrpSpPr/>
          <p:nvPr/>
        </p:nvGrpSpPr>
        <p:grpSpPr>
          <a:xfrm>
            <a:off x="785975" y="2507205"/>
            <a:ext cx="666692" cy="666692"/>
            <a:chOff x="4595751" y="2900358"/>
            <a:chExt cx="1285884" cy="1285884"/>
          </a:xfrm>
        </p:grpSpPr>
        <p:sp>
          <p:nvSpPr>
            <p:cNvPr id="74" name="직사각형 73"/>
            <p:cNvSpPr/>
            <p:nvPr/>
          </p:nvSpPr>
          <p:spPr>
            <a:xfrm>
              <a:off x="4610039" y="2952746"/>
              <a:ext cx="1214446" cy="1214446"/>
            </a:xfrm>
            <a:prstGeom prst="rect">
              <a:avLst/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액자 74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785912" y="3302548"/>
            <a:ext cx="666692" cy="666692"/>
            <a:chOff x="4595751" y="2900358"/>
            <a:chExt cx="1285884" cy="1285884"/>
          </a:xfrm>
        </p:grpSpPr>
        <p:sp>
          <p:nvSpPr>
            <p:cNvPr id="77" name="직사각형 76"/>
            <p:cNvSpPr/>
            <p:nvPr/>
          </p:nvSpPr>
          <p:spPr>
            <a:xfrm>
              <a:off x="4610039" y="2952746"/>
              <a:ext cx="1214446" cy="1214446"/>
            </a:xfrm>
            <a:prstGeom prst="rect">
              <a:avLst/>
            </a:prstGeom>
            <a:gradFill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액자 77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785849" y="4097891"/>
            <a:ext cx="666692" cy="666692"/>
            <a:chOff x="4595751" y="2900358"/>
            <a:chExt cx="1285884" cy="1285884"/>
          </a:xfrm>
        </p:grpSpPr>
        <p:sp>
          <p:nvSpPr>
            <p:cNvPr id="80" name="직사각형 79"/>
            <p:cNvSpPr/>
            <p:nvPr/>
          </p:nvSpPr>
          <p:spPr>
            <a:xfrm>
              <a:off x="4610039" y="2952746"/>
              <a:ext cx="1214446" cy="1214446"/>
            </a:xfrm>
            <a:prstGeom prst="rect">
              <a:avLst/>
            </a:prstGeom>
            <a:gradFill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액자 80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785786" y="4893234"/>
            <a:ext cx="666692" cy="666692"/>
            <a:chOff x="4595751" y="2900358"/>
            <a:chExt cx="1285884" cy="1285884"/>
          </a:xfrm>
        </p:grpSpPr>
        <p:sp>
          <p:nvSpPr>
            <p:cNvPr id="84" name="직사각형 83"/>
            <p:cNvSpPr/>
            <p:nvPr/>
          </p:nvSpPr>
          <p:spPr>
            <a:xfrm>
              <a:off x="4610039" y="2952746"/>
              <a:ext cx="1214446" cy="1214446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액자 84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786038" y="1711862"/>
            <a:ext cx="666692" cy="666692"/>
            <a:chOff x="4595751" y="2900358"/>
            <a:chExt cx="1285884" cy="1285884"/>
          </a:xfrm>
        </p:grpSpPr>
        <p:sp>
          <p:nvSpPr>
            <p:cNvPr id="70" name="직사각형 69"/>
            <p:cNvSpPr/>
            <p:nvPr/>
          </p:nvSpPr>
          <p:spPr>
            <a:xfrm>
              <a:off x="4610039" y="2952746"/>
              <a:ext cx="1214446" cy="1214446"/>
            </a:xfrm>
            <a:prstGeom prst="rect">
              <a:avLst/>
            </a:pr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액자 70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1555940" y="1700760"/>
            <a:ext cx="6911975" cy="684213"/>
          </a:xfrm>
          <a:prstGeom prst="rect">
            <a:avLst/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1555940" y="2492923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1555940" y="3285085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" name="AutoShape 16"/>
          <p:cNvSpPr>
            <a:spLocks noChangeArrowheads="1"/>
          </p:cNvSpPr>
          <p:nvPr/>
        </p:nvSpPr>
        <p:spPr bwMode="auto">
          <a:xfrm>
            <a:off x="1555940" y="4077248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555940" y="4869410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" name="WordArt 24"/>
          <p:cNvSpPr>
            <a:spLocks noChangeArrowheads="1" noChangeShapeType="1" noTextEdit="1"/>
          </p:cNvSpPr>
          <p:nvPr/>
        </p:nvSpPr>
        <p:spPr bwMode="auto">
          <a:xfrm>
            <a:off x="979678" y="1880148"/>
            <a:ext cx="214313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ko-KR" sz="1400" kern="10" spc="-7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1</a:t>
            </a:r>
            <a:endParaRPr lang="ko-KR" altLang="en-US" sz="1400" kern="10" spc="-70" dirty="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/>
            </a:endParaRPr>
          </a:p>
        </p:txBody>
      </p:sp>
      <p:sp>
        <p:nvSpPr>
          <p:cNvPr id="51" name="WordArt 25"/>
          <p:cNvSpPr>
            <a:spLocks noChangeArrowheads="1" noChangeShapeType="1" noTextEdit="1"/>
          </p:cNvSpPr>
          <p:nvPr/>
        </p:nvSpPr>
        <p:spPr bwMode="auto">
          <a:xfrm>
            <a:off x="979678" y="2672310"/>
            <a:ext cx="25082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ko-KR" sz="1400" kern="10" spc="-7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2</a:t>
            </a:r>
            <a:endParaRPr lang="ko-KR" altLang="en-US" sz="1400" kern="10" spc="-7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/>
            </a:endParaRPr>
          </a:p>
        </p:txBody>
      </p:sp>
      <p:sp>
        <p:nvSpPr>
          <p:cNvPr id="52" name="WordArt 26"/>
          <p:cNvSpPr>
            <a:spLocks noChangeArrowheads="1" noChangeShapeType="1" noTextEdit="1"/>
          </p:cNvSpPr>
          <p:nvPr/>
        </p:nvSpPr>
        <p:spPr bwMode="auto">
          <a:xfrm>
            <a:off x="979678" y="3464473"/>
            <a:ext cx="25082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ko-KR" sz="1400" kern="10" spc="-7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3</a:t>
            </a:r>
            <a:endParaRPr lang="ko-KR" altLang="en-US" sz="1400" kern="10" spc="-7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/>
            </a:endParaRPr>
          </a:p>
        </p:txBody>
      </p:sp>
      <p:sp>
        <p:nvSpPr>
          <p:cNvPr id="57" name="WordArt 27"/>
          <p:cNvSpPr>
            <a:spLocks noChangeArrowheads="1" noChangeShapeType="1" noTextEdit="1"/>
          </p:cNvSpPr>
          <p:nvPr/>
        </p:nvSpPr>
        <p:spPr bwMode="auto">
          <a:xfrm>
            <a:off x="979678" y="4256635"/>
            <a:ext cx="25082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ko-KR" sz="1400" kern="10" spc="-7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4</a:t>
            </a:r>
            <a:endParaRPr lang="ko-KR" altLang="en-US" sz="1400" kern="10" spc="-7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/>
            </a:endParaRPr>
          </a:p>
        </p:txBody>
      </p:sp>
      <p:sp>
        <p:nvSpPr>
          <p:cNvPr id="58" name="WordArt 28"/>
          <p:cNvSpPr>
            <a:spLocks noChangeArrowheads="1" noChangeShapeType="1" noTextEdit="1"/>
          </p:cNvSpPr>
          <p:nvPr/>
        </p:nvSpPr>
        <p:spPr bwMode="auto">
          <a:xfrm>
            <a:off x="979678" y="5048798"/>
            <a:ext cx="25082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ko-KR" sz="1400" kern="10" spc="-7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5</a:t>
            </a:r>
            <a:endParaRPr lang="ko-KR" altLang="en-US" sz="1400" kern="10" spc="-7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/>
            </a:endParaRPr>
          </a:p>
        </p:txBody>
      </p:sp>
      <p:sp>
        <p:nvSpPr>
          <p:cNvPr id="59" name="AutoShape 29"/>
          <p:cNvSpPr>
            <a:spLocks noChangeArrowheads="1"/>
          </p:cNvSpPr>
          <p:nvPr/>
        </p:nvSpPr>
        <p:spPr bwMode="auto">
          <a:xfrm>
            <a:off x="1590865" y="1737273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0" name="AutoShape 30"/>
          <p:cNvSpPr>
            <a:spLocks noChangeArrowheads="1"/>
          </p:cNvSpPr>
          <p:nvPr/>
        </p:nvSpPr>
        <p:spPr bwMode="auto">
          <a:xfrm>
            <a:off x="1590865" y="2529435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" name="AutoShape 31"/>
          <p:cNvSpPr>
            <a:spLocks noChangeArrowheads="1"/>
          </p:cNvSpPr>
          <p:nvPr/>
        </p:nvSpPr>
        <p:spPr bwMode="auto">
          <a:xfrm>
            <a:off x="1590865" y="3321598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3" name="AutoShape 32"/>
          <p:cNvSpPr>
            <a:spLocks noChangeArrowheads="1"/>
          </p:cNvSpPr>
          <p:nvPr/>
        </p:nvSpPr>
        <p:spPr bwMode="auto">
          <a:xfrm>
            <a:off x="1590865" y="4113760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" name="AutoShape 33"/>
          <p:cNvSpPr>
            <a:spLocks noChangeArrowheads="1"/>
          </p:cNvSpPr>
          <p:nvPr/>
        </p:nvSpPr>
        <p:spPr bwMode="auto">
          <a:xfrm>
            <a:off x="1590865" y="4905923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1770253" y="2708823"/>
            <a:ext cx="5253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  CONTENTS IN HERE  CONTENTS IN HERE</a:t>
            </a:r>
          </a:p>
        </p:txBody>
      </p:sp>
      <p:sp>
        <p:nvSpPr>
          <p:cNvPr id="66" name="Text Box 35"/>
          <p:cNvSpPr txBox="1">
            <a:spLocks noChangeArrowheads="1"/>
          </p:cNvSpPr>
          <p:nvPr/>
        </p:nvSpPr>
        <p:spPr bwMode="auto">
          <a:xfrm>
            <a:off x="1770253" y="3500985"/>
            <a:ext cx="5253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  CONTENTS IN HERE  CONTENTS IN HERE</a:t>
            </a:r>
          </a:p>
        </p:txBody>
      </p: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1770253" y="4293148"/>
            <a:ext cx="5253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  CONTENTS IN HERE  CONTENTS IN HERE</a:t>
            </a: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1770253" y="5085310"/>
            <a:ext cx="5253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  CONTENTS IN HERE  CONTENTS IN HERE</a:t>
            </a:r>
          </a:p>
        </p:txBody>
      </p:sp>
      <p:sp>
        <p:nvSpPr>
          <p:cNvPr id="69" name="Text Box 38"/>
          <p:cNvSpPr txBox="1">
            <a:spLocks noChangeArrowheads="1"/>
          </p:cNvSpPr>
          <p:nvPr/>
        </p:nvSpPr>
        <p:spPr bwMode="auto">
          <a:xfrm>
            <a:off x="1770253" y="1916660"/>
            <a:ext cx="5253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  CONTENTS IN HERE  CONTENTS IN HERE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57</Words>
  <Application>Microsoft Office PowerPoint</Application>
  <PresentationFormat>화면 슬라이드 쇼(4:3)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Listing and Agenda Diagram PowerPoint Template</dc:title>
  <dc:creator>ALLPPT.COM</dc:creator>
  <cp:lastModifiedBy>Registered User</cp:lastModifiedBy>
  <cp:revision>50</cp:revision>
  <dcterms:created xsi:type="dcterms:W3CDTF">2010-08-14T06:45:49Z</dcterms:created>
  <dcterms:modified xsi:type="dcterms:W3CDTF">2014-02-09T04:14:02Z</dcterms:modified>
</cp:coreProperties>
</file>