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5222"/>
    <a:srgbClr val="D7D7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2040" y="-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D406FE-2463-4DA6-B26C-F63112546914}" type="datetimeFigureOut">
              <a:rPr lang="ko-KR" altLang="en-US" smtClean="0"/>
              <a:pPr/>
              <a:t>2014-02-09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AE5F80-7A67-4AEF-838A-9199D38A807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9352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E5F80-7A67-4AEF-838A-9199D38A807E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FBB2F1-FF60-4DDD-AB2B-98BE5FE70517}" type="datetimeFigureOut">
              <a:rPr lang="ko-KR" altLang="en-US" smtClean="0"/>
              <a:pPr/>
              <a:t>2014-02-09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diagrams-design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그룹 72"/>
          <p:cNvGrpSpPr/>
          <p:nvPr/>
        </p:nvGrpSpPr>
        <p:grpSpPr>
          <a:xfrm>
            <a:off x="785975" y="2507205"/>
            <a:ext cx="666692" cy="666692"/>
            <a:chOff x="4595751" y="2900358"/>
            <a:chExt cx="1285884" cy="1285884"/>
          </a:xfrm>
        </p:grpSpPr>
        <p:sp>
          <p:nvSpPr>
            <p:cNvPr id="74" name="직사각형 73"/>
            <p:cNvSpPr/>
            <p:nvPr/>
          </p:nvSpPr>
          <p:spPr>
            <a:xfrm>
              <a:off x="4610039" y="2952746"/>
              <a:ext cx="1214446" cy="1214446"/>
            </a:xfrm>
            <a:prstGeom prst="rect">
              <a:avLst/>
            </a:prstGeom>
            <a:gradFill rotWithShape="1">
              <a:gsLst>
                <a:gs pos="0">
                  <a:schemeClr val="accent5">
                    <a:lumMod val="7500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75" name="액자 74"/>
            <p:cNvSpPr/>
            <p:nvPr/>
          </p:nvSpPr>
          <p:spPr>
            <a:xfrm>
              <a:off x="4595751" y="2900358"/>
              <a:ext cx="1285884" cy="1285884"/>
            </a:xfrm>
            <a:prstGeom prst="frame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12700">
              <a:solidFill>
                <a:schemeClr val="bg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3350" h="254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76" name="그룹 75"/>
          <p:cNvGrpSpPr/>
          <p:nvPr/>
        </p:nvGrpSpPr>
        <p:grpSpPr>
          <a:xfrm>
            <a:off x="785912" y="3302548"/>
            <a:ext cx="666692" cy="666692"/>
            <a:chOff x="4595751" y="2900358"/>
            <a:chExt cx="1285884" cy="1285884"/>
          </a:xfrm>
        </p:grpSpPr>
        <p:sp>
          <p:nvSpPr>
            <p:cNvPr id="77" name="직사각형 76"/>
            <p:cNvSpPr/>
            <p:nvPr/>
          </p:nvSpPr>
          <p:spPr>
            <a:xfrm>
              <a:off x="4610039" y="2952746"/>
              <a:ext cx="1214446" cy="1214446"/>
            </a:xfrm>
            <a:prstGeom prst="rect">
              <a:avLst/>
            </a:prstGeom>
            <a:gradFill rotWithShape="1">
              <a:gsLst>
                <a:gs pos="0">
                  <a:schemeClr val="accent4">
                    <a:lumMod val="75000"/>
                  </a:schemeClr>
                </a:gs>
                <a:gs pos="100000">
                  <a:schemeClr val="accent4">
                    <a:lumMod val="40000"/>
                    <a:lumOff val="60000"/>
                  </a:scheme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78" name="액자 77"/>
            <p:cNvSpPr/>
            <p:nvPr/>
          </p:nvSpPr>
          <p:spPr>
            <a:xfrm>
              <a:off x="4595751" y="2900358"/>
              <a:ext cx="1285884" cy="1285884"/>
            </a:xfrm>
            <a:prstGeom prst="frame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12700">
              <a:solidFill>
                <a:schemeClr val="bg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3350" h="254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79" name="그룹 78"/>
          <p:cNvGrpSpPr/>
          <p:nvPr/>
        </p:nvGrpSpPr>
        <p:grpSpPr>
          <a:xfrm>
            <a:off x="785849" y="4097891"/>
            <a:ext cx="666692" cy="666692"/>
            <a:chOff x="4595751" y="2900358"/>
            <a:chExt cx="1285884" cy="1285884"/>
          </a:xfrm>
        </p:grpSpPr>
        <p:sp>
          <p:nvSpPr>
            <p:cNvPr id="80" name="직사각형 79"/>
            <p:cNvSpPr/>
            <p:nvPr/>
          </p:nvSpPr>
          <p:spPr>
            <a:xfrm>
              <a:off x="4610039" y="2952746"/>
              <a:ext cx="1214446" cy="1214446"/>
            </a:xfrm>
            <a:prstGeom prst="rect">
              <a:avLst/>
            </a:prstGeom>
            <a:gradFill rotWithShape="1">
              <a:gsLst>
                <a:gs pos="0">
                  <a:schemeClr val="accent3">
                    <a:lumMod val="75000"/>
                  </a:schemeClr>
                </a:gs>
                <a:gs pos="100000">
                  <a:schemeClr val="accent3">
                    <a:lumMod val="60000"/>
                    <a:lumOff val="40000"/>
                  </a:scheme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81" name="액자 80"/>
            <p:cNvSpPr/>
            <p:nvPr/>
          </p:nvSpPr>
          <p:spPr>
            <a:xfrm>
              <a:off x="4595751" y="2900358"/>
              <a:ext cx="1285884" cy="1285884"/>
            </a:xfrm>
            <a:prstGeom prst="frame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12700">
              <a:solidFill>
                <a:schemeClr val="bg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3350" h="254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2" name="그룹 81"/>
          <p:cNvGrpSpPr/>
          <p:nvPr/>
        </p:nvGrpSpPr>
        <p:grpSpPr>
          <a:xfrm>
            <a:off x="785786" y="4893234"/>
            <a:ext cx="666692" cy="666692"/>
            <a:chOff x="4595751" y="2900358"/>
            <a:chExt cx="1285884" cy="1285884"/>
          </a:xfrm>
        </p:grpSpPr>
        <p:sp>
          <p:nvSpPr>
            <p:cNvPr id="84" name="직사각형 83"/>
            <p:cNvSpPr/>
            <p:nvPr/>
          </p:nvSpPr>
          <p:spPr>
            <a:xfrm>
              <a:off x="4610039" y="2952746"/>
              <a:ext cx="1214446" cy="1214446"/>
            </a:xfrm>
            <a:prstGeom prst="rect">
              <a:avLst/>
            </a:prstGeom>
            <a:gradFill rotWithShape="1">
              <a:gsLst>
                <a:gs pos="0">
                  <a:schemeClr val="accent2">
                    <a:lumMod val="75000"/>
                  </a:schemeClr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85" name="액자 84"/>
            <p:cNvSpPr/>
            <p:nvPr/>
          </p:nvSpPr>
          <p:spPr>
            <a:xfrm>
              <a:off x="4595751" y="2900358"/>
              <a:ext cx="1285884" cy="1285884"/>
            </a:xfrm>
            <a:prstGeom prst="frame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12700">
              <a:solidFill>
                <a:schemeClr val="bg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3350" h="254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72" name="그룹 71"/>
          <p:cNvGrpSpPr/>
          <p:nvPr/>
        </p:nvGrpSpPr>
        <p:grpSpPr>
          <a:xfrm>
            <a:off x="786038" y="1711862"/>
            <a:ext cx="666692" cy="666692"/>
            <a:chOff x="4595751" y="2900358"/>
            <a:chExt cx="1285884" cy="1285884"/>
          </a:xfrm>
        </p:grpSpPr>
        <p:sp>
          <p:nvSpPr>
            <p:cNvPr id="70" name="직사각형 69"/>
            <p:cNvSpPr/>
            <p:nvPr/>
          </p:nvSpPr>
          <p:spPr>
            <a:xfrm>
              <a:off x="4610039" y="2952746"/>
              <a:ext cx="1214446" cy="1214446"/>
            </a:xfrm>
            <a:prstGeom prst="rect">
              <a:avLst/>
            </a:prstGeom>
            <a:gradFill rotWithShape="1">
              <a:gsLst>
                <a:gs pos="0">
                  <a:srgbClr val="FF6400"/>
                </a:gs>
                <a:gs pos="100000">
                  <a:srgbClr val="FFC800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71" name="액자 70"/>
            <p:cNvSpPr/>
            <p:nvPr/>
          </p:nvSpPr>
          <p:spPr>
            <a:xfrm>
              <a:off x="4595751" y="2900358"/>
              <a:ext cx="1285884" cy="1285884"/>
            </a:xfrm>
            <a:prstGeom prst="frame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12700">
              <a:solidFill>
                <a:schemeClr val="bg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3350" h="254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6" name="AutoShape 10"/>
          <p:cNvSpPr>
            <a:spLocks noChangeArrowheads="1"/>
          </p:cNvSpPr>
          <p:nvPr/>
        </p:nvSpPr>
        <p:spPr bwMode="auto">
          <a:xfrm>
            <a:off x="1555940" y="1700760"/>
            <a:ext cx="6911975" cy="684213"/>
          </a:xfrm>
          <a:prstGeom prst="rect">
            <a:avLst/>
          </a:prstGeom>
          <a:gradFill rotWithShape="1">
            <a:gsLst>
              <a:gs pos="0">
                <a:srgbClr val="FF6400"/>
              </a:gs>
              <a:gs pos="100000">
                <a:srgbClr val="FFC800"/>
              </a:gs>
            </a:gsLst>
            <a:lin ang="0" scaled="1"/>
          </a:gradFill>
          <a:ln w="9525" algn="ctr">
            <a:noFill/>
            <a:round/>
            <a:headEnd/>
            <a:tailEnd/>
          </a:ln>
          <a:effectLst>
            <a:outerShdw dist="35921" dir="2700000" algn="ctr" rotWithShape="0">
              <a:schemeClr val="tx1">
                <a:alpha val="50000"/>
              </a:schemeClr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38" name="AutoShape 12"/>
          <p:cNvSpPr>
            <a:spLocks noChangeArrowheads="1"/>
          </p:cNvSpPr>
          <p:nvPr/>
        </p:nvSpPr>
        <p:spPr bwMode="auto">
          <a:xfrm>
            <a:off x="1555940" y="2492923"/>
            <a:ext cx="6911975" cy="684213"/>
          </a:xfrm>
          <a:prstGeom prst="rect">
            <a:avLst/>
          </a:prstGeom>
          <a:gradFill rotWithShape="1">
            <a:gsLst>
              <a:gs pos="0">
                <a:schemeClr val="accent5">
                  <a:lumMod val="75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0" scaled="1"/>
          </a:gradFill>
          <a:ln w="9525" algn="ctr">
            <a:noFill/>
            <a:round/>
            <a:headEnd/>
            <a:tailEnd/>
          </a:ln>
          <a:effectLst>
            <a:outerShdw dist="35921" dir="2700000" algn="ctr" rotWithShape="0">
              <a:schemeClr val="tx1">
                <a:alpha val="50000"/>
              </a:schemeClr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40" name="AutoShape 14"/>
          <p:cNvSpPr>
            <a:spLocks noChangeArrowheads="1"/>
          </p:cNvSpPr>
          <p:nvPr/>
        </p:nvSpPr>
        <p:spPr bwMode="auto">
          <a:xfrm>
            <a:off x="1555940" y="3285085"/>
            <a:ext cx="6911975" cy="684213"/>
          </a:xfrm>
          <a:prstGeom prst="rect">
            <a:avLst/>
          </a:prstGeom>
          <a:gradFill rotWithShape="1">
            <a:gsLst>
              <a:gs pos="0">
                <a:schemeClr val="accent4">
                  <a:lumMod val="75000"/>
                </a:schemeClr>
              </a:gs>
              <a:gs pos="100000">
                <a:schemeClr val="accent4">
                  <a:lumMod val="40000"/>
                  <a:lumOff val="60000"/>
                </a:schemeClr>
              </a:gs>
            </a:gsLst>
            <a:lin ang="0" scaled="1"/>
          </a:gradFill>
          <a:ln w="9525" algn="ctr">
            <a:noFill/>
            <a:round/>
            <a:headEnd/>
            <a:tailEnd/>
          </a:ln>
          <a:effectLst>
            <a:outerShdw dist="35921" dir="2700000" algn="ctr" rotWithShape="0">
              <a:schemeClr val="tx1">
                <a:alpha val="50000"/>
              </a:schemeClr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42" name="AutoShape 16"/>
          <p:cNvSpPr>
            <a:spLocks noChangeArrowheads="1"/>
          </p:cNvSpPr>
          <p:nvPr/>
        </p:nvSpPr>
        <p:spPr bwMode="auto">
          <a:xfrm>
            <a:off x="1555940" y="4077248"/>
            <a:ext cx="6911975" cy="684213"/>
          </a:xfrm>
          <a:prstGeom prst="rect">
            <a:avLst/>
          </a:prstGeom>
          <a:gradFill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0" scaled="1"/>
          </a:gradFill>
          <a:ln w="9525" algn="ctr">
            <a:noFill/>
            <a:round/>
            <a:headEnd/>
            <a:tailEnd/>
          </a:ln>
          <a:effectLst>
            <a:outerShdw dist="35921" dir="2700000" algn="ctr" rotWithShape="0">
              <a:schemeClr val="tx1">
                <a:alpha val="50000"/>
              </a:schemeClr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44" name="AutoShape 18"/>
          <p:cNvSpPr>
            <a:spLocks noChangeArrowheads="1"/>
          </p:cNvSpPr>
          <p:nvPr/>
        </p:nvSpPr>
        <p:spPr bwMode="auto">
          <a:xfrm>
            <a:off x="1555940" y="4869410"/>
            <a:ext cx="6911975" cy="684213"/>
          </a:xfrm>
          <a:prstGeom prst="rect">
            <a:avLst/>
          </a:prstGeom>
          <a:gradFill rotWithShape="1">
            <a:gsLst>
              <a:gs pos="0">
                <a:schemeClr val="accent2">
                  <a:lumMod val="75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0" scaled="1"/>
          </a:gradFill>
          <a:ln w="9525" algn="ctr">
            <a:noFill/>
            <a:round/>
            <a:headEnd/>
            <a:tailEnd/>
          </a:ln>
          <a:effectLst>
            <a:outerShdw dist="35921" dir="2700000" algn="ctr" rotWithShape="0">
              <a:schemeClr val="tx1">
                <a:alpha val="50000"/>
              </a:schemeClr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50" name="WordArt 24"/>
          <p:cNvSpPr>
            <a:spLocks noChangeArrowheads="1" noChangeShapeType="1" noTextEdit="1"/>
          </p:cNvSpPr>
          <p:nvPr/>
        </p:nvSpPr>
        <p:spPr bwMode="auto">
          <a:xfrm>
            <a:off x="979678" y="1880148"/>
            <a:ext cx="214313" cy="323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altLang="ko-KR" sz="1400" kern="10" spc="-70" dirty="0">
                <a:ln w="9525">
                  <a:noFill/>
                  <a:round/>
                  <a:headEnd/>
                  <a:tailEnd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Arial Black"/>
              </a:rPr>
              <a:t>1</a:t>
            </a:r>
            <a:endParaRPr lang="ko-KR" altLang="en-US" sz="1400" kern="10" spc="-70" dirty="0">
              <a:ln w="9525">
                <a:noFill/>
                <a:round/>
                <a:headEnd/>
                <a:tailEnd/>
              </a:ln>
              <a:solidFill>
                <a:schemeClr val="tx1">
                  <a:lumMod val="95000"/>
                  <a:lumOff val="5000"/>
                </a:schemeClr>
              </a:solidFill>
              <a:latin typeface="Arial Black"/>
            </a:endParaRPr>
          </a:p>
        </p:txBody>
      </p:sp>
      <p:sp>
        <p:nvSpPr>
          <p:cNvPr id="51" name="WordArt 25"/>
          <p:cNvSpPr>
            <a:spLocks noChangeArrowheads="1" noChangeShapeType="1" noTextEdit="1"/>
          </p:cNvSpPr>
          <p:nvPr/>
        </p:nvSpPr>
        <p:spPr bwMode="auto">
          <a:xfrm>
            <a:off x="979678" y="2672310"/>
            <a:ext cx="250825" cy="323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altLang="ko-KR" sz="1400" kern="10" spc="-70">
                <a:ln w="9525">
                  <a:noFill/>
                  <a:round/>
                  <a:headEnd/>
                  <a:tailEnd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Arial Black"/>
              </a:rPr>
              <a:t>2</a:t>
            </a:r>
            <a:endParaRPr lang="ko-KR" altLang="en-US" sz="1400" kern="10" spc="-70">
              <a:ln w="9525">
                <a:noFill/>
                <a:round/>
                <a:headEnd/>
                <a:tailEnd/>
              </a:ln>
              <a:solidFill>
                <a:schemeClr val="tx1">
                  <a:lumMod val="95000"/>
                  <a:lumOff val="5000"/>
                </a:schemeClr>
              </a:solidFill>
              <a:latin typeface="Arial Black"/>
            </a:endParaRPr>
          </a:p>
        </p:txBody>
      </p:sp>
      <p:sp>
        <p:nvSpPr>
          <p:cNvPr id="52" name="WordArt 26"/>
          <p:cNvSpPr>
            <a:spLocks noChangeArrowheads="1" noChangeShapeType="1" noTextEdit="1"/>
          </p:cNvSpPr>
          <p:nvPr/>
        </p:nvSpPr>
        <p:spPr bwMode="auto">
          <a:xfrm>
            <a:off x="979678" y="3464473"/>
            <a:ext cx="250825" cy="323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altLang="ko-KR" sz="1400" kern="10" spc="-70">
                <a:ln w="9525">
                  <a:noFill/>
                  <a:round/>
                  <a:headEnd/>
                  <a:tailEnd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Arial Black"/>
              </a:rPr>
              <a:t>3</a:t>
            </a:r>
            <a:endParaRPr lang="ko-KR" altLang="en-US" sz="1400" kern="10" spc="-70">
              <a:ln w="9525">
                <a:noFill/>
                <a:round/>
                <a:headEnd/>
                <a:tailEnd/>
              </a:ln>
              <a:solidFill>
                <a:schemeClr val="tx1">
                  <a:lumMod val="95000"/>
                  <a:lumOff val="5000"/>
                </a:schemeClr>
              </a:solidFill>
              <a:latin typeface="Arial Black"/>
            </a:endParaRPr>
          </a:p>
        </p:txBody>
      </p:sp>
      <p:sp>
        <p:nvSpPr>
          <p:cNvPr id="57" name="WordArt 27"/>
          <p:cNvSpPr>
            <a:spLocks noChangeArrowheads="1" noChangeShapeType="1" noTextEdit="1"/>
          </p:cNvSpPr>
          <p:nvPr/>
        </p:nvSpPr>
        <p:spPr bwMode="auto">
          <a:xfrm>
            <a:off x="979678" y="4256635"/>
            <a:ext cx="250825" cy="323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altLang="ko-KR" sz="1400" kern="10" spc="-70">
                <a:ln w="9525">
                  <a:noFill/>
                  <a:round/>
                  <a:headEnd/>
                  <a:tailEnd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Arial Black"/>
              </a:rPr>
              <a:t>4</a:t>
            </a:r>
            <a:endParaRPr lang="ko-KR" altLang="en-US" sz="1400" kern="10" spc="-70">
              <a:ln w="9525">
                <a:noFill/>
                <a:round/>
                <a:headEnd/>
                <a:tailEnd/>
              </a:ln>
              <a:solidFill>
                <a:schemeClr val="tx1">
                  <a:lumMod val="95000"/>
                  <a:lumOff val="5000"/>
                </a:schemeClr>
              </a:solidFill>
              <a:latin typeface="Arial Black"/>
            </a:endParaRPr>
          </a:p>
        </p:txBody>
      </p:sp>
      <p:sp>
        <p:nvSpPr>
          <p:cNvPr id="58" name="WordArt 28"/>
          <p:cNvSpPr>
            <a:spLocks noChangeArrowheads="1" noChangeShapeType="1" noTextEdit="1"/>
          </p:cNvSpPr>
          <p:nvPr/>
        </p:nvSpPr>
        <p:spPr bwMode="auto">
          <a:xfrm>
            <a:off x="979678" y="5048798"/>
            <a:ext cx="250825" cy="323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altLang="ko-KR" sz="1400" kern="10" spc="-70">
                <a:ln w="9525">
                  <a:noFill/>
                  <a:round/>
                  <a:headEnd/>
                  <a:tailEnd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Arial Black"/>
              </a:rPr>
              <a:t>5</a:t>
            </a:r>
            <a:endParaRPr lang="ko-KR" altLang="en-US" sz="1400" kern="10" spc="-70">
              <a:ln w="9525">
                <a:noFill/>
                <a:round/>
                <a:headEnd/>
                <a:tailEnd/>
              </a:ln>
              <a:solidFill>
                <a:schemeClr val="tx1">
                  <a:lumMod val="95000"/>
                  <a:lumOff val="5000"/>
                </a:schemeClr>
              </a:solidFill>
              <a:latin typeface="Arial Black"/>
            </a:endParaRPr>
          </a:p>
        </p:txBody>
      </p:sp>
      <p:sp>
        <p:nvSpPr>
          <p:cNvPr id="59" name="AutoShape 29"/>
          <p:cNvSpPr>
            <a:spLocks noChangeArrowheads="1"/>
          </p:cNvSpPr>
          <p:nvPr/>
        </p:nvSpPr>
        <p:spPr bwMode="auto">
          <a:xfrm>
            <a:off x="1590865" y="1737273"/>
            <a:ext cx="6840538" cy="323850"/>
          </a:xfrm>
          <a:prstGeom prst="rect">
            <a:avLst/>
          </a:prstGeom>
          <a:gradFill rotWithShape="1"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60" name="AutoShape 30"/>
          <p:cNvSpPr>
            <a:spLocks noChangeArrowheads="1"/>
          </p:cNvSpPr>
          <p:nvPr/>
        </p:nvSpPr>
        <p:spPr bwMode="auto">
          <a:xfrm>
            <a:off x="1590865" y="2529435"/>
            <a:ext cx="6840538" cy="323850"/>
          </a:xfrm>
          <a:prstGeom prst="rect">
            <a:avLst/>
          </a:prstGeom>
          <a:gradFill rotWithShape="1"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62" name="AutoShape 31"/>
          <p:cNvSpPr>
            <a:spLocks noChangeArrowheads="1"/>
          </p:cNvSpPr>
          <p:nvPr/>
        </p:nvSpPr>
        <p:spPr bwMode="auto">
          <a:xfrm>
            <a:off x="1590865" y="3321598"/>
            <a:ext cx="6840538" cy="323850"/>
          </a:xfrm>
          <a:prstGeom prst="rect">
            <a:avLst/>
          </a:prstGeom>
          <a:gradFill rotWithShape="1"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63" name="AutoShape 32"/>
          <p:cNvSpPr>
            <a:spLocks noChangeArrowheads="1"/>
          </p:cNvSpPr>
          <p:nvPr/>
        </p:nvSpPr>
        <p:spPr bwMode="auto">
          <a:xfrm>
            <a:off x="1590865" y="4113760"/>
            <a:ext cx="6840538" cy="323850"/>
          </a:xfrm>
          <a:prstGeom prst="rect">
            <a:avLst/>
          </a:prstGeom>
          <a:gradFill rotWithShape="1"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64" name="AutoShape 33"/>
          <p:cNvSpPr>
            <a:spLocks noChangeArrowheads="1"/>
          </p:cNvSpPr>
          <p:nvPr/>
        </p:nvSpPr>
        <p:spPr bwMode="auto">
          <a:xfrm>
            <a:off x="1590865" y="4905923"/>
            <a:ext cx="6840538" cy="323850"/>
          </a:xfrm>
          <a:prstGeom prst="rect">
            <a:avLst/>
          </a:prstGeom>
          <a:gradFill rotWithShape="1"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65" name="Text Box 34"/>
          <p:cNvSpPr txBox="1">
            <a:spLocks noChangeArrowheads="1"/>
          </p:cNvSpPr>
          <p:nvPr/>
        </p:nvSpPr>
        <p:spPr bwMode="auto">
          <a:xfrm>
            <a:off x="1770253" y="2708823"/>
            <a:ext cx="525336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POWERPOINT !  CONTENTS IN HERE  CONTENTS IN HERE</a:t>
            </a:r>
          </a:p>
        </p:txBody>
      </p:sp>
      <p:sp>
        <p:nvSpPr>
          <p:cNvPr id="66" name="Text Box 35"/>
          <p:cNvSpPr txBox="1">
            <a:spLocks noChangeArrowheads="1"/>
          </p:cNvSpPr>
          <p:nvPr/>
        </p:nvSpPr>
        <p:spPr bwMode="auto">
          <a:xfrm>
            <a:off x="1770253" y="3500985"/>
            <a:ext cx="525336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POWERPOINT !  CONTENTS IN HERE  CONTENTS IN HERE</a:t>
            </a:r>
          </a:p>
        </p:txBody>
      </p:sp>
      <p:sp>
        <p:nvSpPr>
          <p:cNvPr id="67" name="Text Box 36"/>
          <p:cNvSpPr txBox="1">
            <a:spLocks noChangeArrowheads="1"/>
          </p:cNvSpPr>
          <p:nvPr/>
        </p:nvSpPr>
        <p:spPr bwMode="auto">
          <a:xfrm>
            <a:off x="1770253" y="4293148"/>
            <a:ext cx="525336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POWERPOINT !  CONTENTS IN HERE  CONTENTS IN HERE</a:t>
            </a:r>
          </a:p>
        </p:txBody>
      </p:sp>
      <p:sp>
        <p:nvSpPr>
          <p:cNvPr id="68" name="Text Box 37"/>
          <p:cNvSpPr txBox="1">
            <a:spLocks noChangeArrowheads="1"/>
          </p:cNvSpPr>
          <p:nvPr/>
        </p:nvSpPr>
        <p:spPr bwMode="auto">
          <a:xfrm>
            <a:off x="1770253" y="5085310"/>
            <a:ext cx="525336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POWERPOINT !  CONTENTS IN HERE  CONTENTS IN HERE</a:t>
            </a:r>
          </a:p>
        </p:txBody>
      </p:sp>
      <p:sp>
        <p:nvSpPr>
          <p:cNvPr id="69" name="Text Box 38"/>
          <p:cNvSpPr txBox="1">
            <a:spLocks noChangeArrowheads="1"/>
          </p:cNvSpPr>
          <p:nvPr/>
        </p:nvSpPr>
        <p:spPr bwMode="auto">
          <a:xfrm>
            <a:off x="1770253" y="1916660"/>
            <a:ext cx="525336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POWERPOINT !  CONTENTS IN HERE  CONTENTS IN HERE</a:t>
            </a:r>
          </a:p>
        </p:txBody>
      </p:sp>
      <p:sp>
        <p:nvSpPr>
          <p:cNvPr id="39" name="직사각형 38"/>
          <p:cNvSpPr/>
          <p:nvPr/>
        </p:nvSpPr>
        <p:spPr>
          <a:xfrm>
            <a:off x="0" y="0"/>
            <a:ext cx="9144000" cy="9806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" name="Text Box 2"/>
          <p:cNvSpPr txBox="1">
            <a:spLocks noChangeArrowheads="1"/>
          </p:cNvSpPr>
          <p:nvPr/>
        </p:nvSpPr>
        <p:spPr bwMode="auto">
          <a:xfrm>
            <a:off x="249271" y="116540"/>
            <a:ext cx="8680447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Free Diagrams-ALLPPT.com</a:t>
            </a:r>
            <a:endParaRPr lang="en-US" altLang="ko-KR" sz="38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>
            <a:hlinkClick r:id="rId3"/>
          </p:cNvPr>
          <p:cNvSpPr txBox="1"/>
          <p:nvPr/>
        </p:nvSpPr>
        <p:spPr>
          <a:xfrm>
            <a:off x="0" y="6577300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57</Words>
  <Application>Microsoft Office PowerPoint</Application>
  <PresentationFormat>화면 슬라이드 쇼(4:3)</PresentationFormat>
  <Paragraphs>13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Listing and Agenda Diagram PowerPoint Template</dc:title>
  <dc:creator>ALLPPT.COM</dc:creator>
  <cp:lastModifiedBy>Registered User</cp:lastModifiedBy>
  <cp:revision>50</cp:revision>
  <dcterms:created xsi:type="dcterms:W3CDTF">2010-08-14T06:45:49Z</dcterms:created>
  <dcterms:modified xsi:type="dcterms:W3CDTF">2014-02-09T04:14:02Z</dcterms:modified>
</cp:coreProperties>
</file>