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00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72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598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66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37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014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64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161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243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B2009-475F-457F-92F8-1FD23D574FDE}" type="datetimeFigureOut">
              <a:rPr lang="ko-KR" altLang="en-US" smtClean="0"/>
              <a:t>2014-02-22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B3EA7-04CC-4892-80A5-F87631C4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223907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36638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849486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1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34</Words>
  <Application>Microsoft Office PowerPoint</Application>
  <PresentationFormat>화면 슬라이드 쇼(4:3)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7</cp:revision>
  <dcterms:created xsi:type="dcterms:W3CDTF">2014-02-22T02:13:23Z</dcterms:created>
  <dcterms:modified xsi:type="dcterms:W3CDTF">2014-02-22T14:11:52Z</dcterms:modified>
</cp:coreProperties>
</file>