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84368" y="4211796"/>
            <a:ext cx="911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LOGO</a:t>
            </a:r>
            <a:endParaRPr kumimoji="0" lang="en-US" altLang="ko-KR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22920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9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856564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715970" y="292222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5301208"/>
            <a:ext cx="914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84368" y="4211796"/>
            <a:ext cx="911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LOGO</a:t>
            </a:r>
            <a:endParaRPr kumimoji="0" lang="en-US" altLang="ko-KR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35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Circle PowerPoint Templates Design-pptx</dc:title>
  <dc:creator>ALLPPT.COM</dc:creator>
  <cp:lastModifiedBy>Registered User</cp:lastModifiedBy>
  <cp:revision>131</cp:revision>
  <dcterms:created xsi:type="dcterms:W3CDTF">2012-06-23T06:36:58Z</dcterms:created>
  <dcterms:modified xsi:type="dcterms:W3CDTF">2014-02-13T18:44:14Z</dcterms:modified>
</cp:coreProperties>
</file>