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free-powerpoint-templates-design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free-powerpoint-templates-design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 flipH="1">
            <a:off x="-1" y="2420888"/>
            <a:ext cx="9143995" cy="2016224"/>
          </a:xfrm>
          <a:prstGeom prst="rect">
            <a:avLst/>
          </a:prstGeom>
          <a:gradFill flip="none" rotWithShape="1">
            <a:gsLst>
              <a:gs pos="10000">
                <a:schemeClr val="bg1">
                  <a:alpha val="6000"/>
                </a:schemeClr>
              </a:gs>
              <a:gs pos="0">
                <a:schemeClr val="bg1">
                  <a:alpha val="0"/>
                </a:schemeClr>
              </a:gs>
              <a:gs pos="47000">
                <a:schemeClr val="tx1">
                  <a:gamma/>
                  <a:tint val="0"/>
                  <a:invGamma/>
                  <a:alpha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0" y="2805316"/>
            <a:ext cx="87484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PPT TEMPLATES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430741"/>
            <a:ext cx="8710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THE 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kumimoji="0"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</a:t>
            </a:r>
            <a:r>
              <a:rPr kumimoji="0"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HERE</a:t>
            </a:r>
          </a:p>
        </p:txBody>
      </p:sp>
      <p:sp>
        <p:nvSpPr>
          <p:cNvPr id="7" name="TextBox 6">
            <a:hlinkClick r:id="rId3"/>
          </p:cNvPr>
          <p:cNvSpPr txBox="1"/>
          <p:nvPr/>
        </p:nvSpPr>
        <p:spPr>
          <a:xfrm>
            <a:off x="0" y="6577300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864096" y="188640"/>
            <a:ext cx="82799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ENTER YOUR TITTLE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 flipH="1">
            <a:off x="-2" y="2000240"/>
            <a:ext cx="9143995" cy="2357454"/>
          </a:xfrm>
          <a:prstGeom prst="rect">
            <a:avLst/>
          </a:prstGeom>
          <a:gradFill flip="none" rotWithShape="1">
            <a:gsLst>
              <a:gs pos="10000">
                <a:schemeClr val="bg1">
                  <a:alpha val="6000"/>
                </a:schemeClr>
              </a:gs>
              <a:gs pos="0">
                <a:schemeClr val="bg1">
                  <a:alpha val="0"/>
                </a:schemeClr>
              </a:gs>
              <a:gs pos="47000">
                <a:schemeClr val="tx1">
                  <a:gamma/>
                  <a:tint val="0"/>
                  <a:invGamma/>
                  <a:alpha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0" y="2701369"/>
            <a:ext cx="88924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THANK YOU</a:t>
            </a:r>
          </a:p>
        </p:txBody>
      </p:sp>
      <p:sp>
        <p:nvSpPr>
          <p:cNvPr id="7" name="TextBox 6">
            <a:hlinkClick r:id="rId3"/>
          </p:cNvPr>
          <p:cNvSpPr txBox="1"/>
          <p:nvPr/>
        </p:nvSpPr>
        <p:spPr>
          <a:xfrm>
            <a:off x="0" y="6577300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33</Words>
  <Application>Microsoft Office PowerPoint</Application>
  <PresentationFormat>화면 슬라이드 쇼(4:3)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Gray-leaf-PowerPoint-Templates-Design-pptx</dc:title>
  <dc:creator>ALLPPT.COM</dc:creator>
  <cp:lastModifiedBy>Registered User</cp:lastModifiedBy>
  <cp:revision>14</cp:revision>
  <dcterms:created xsi:type="dcterms:W3CDTF">2012-06-16T23:27:00Z</dcterms:created>
  <dcterms:modified xsi:type="dcterms:W3CDTF">2014-02-13T08:29:28Z</dcterms:modified>
</cp:coreProperties>
</file>