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1307"/>
    <a:srgbClr val="1F2610"/>
    <a:srgbClr val="11250D"/>
    <a:srgbClr val="193513"/>
    <a:srgbClr val="11280E"/>
    <a:srgbClr val="283115"/>
    <a:srgbClr val="303B19"/>
    <a:srgbClr val="181E0C"/>
    <a:srgbClr val="37441C"/>
    <a:srgbClr val="4354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231" autoAdjust="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4E7D6-9AC5-4F25-9208-9EAF737F746D}" type="datetimeFigureOut">
              <a:rPr lang="ko-KR" altLang="en-US" smtClean="0"/>
              <a:pPr/>
              <a:t>2014-02-04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FA11-CCC4-4A1E-9AAE-FEE049597A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chemeClr val="accent3"/>
            </a:gs>
            <a:gs pos="37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 rot="21343480">
            <a:off x="3879036" y="2790011"/>
            <a:ext cx="2985652" cy="2985652"/>
          </a:xfrm>
          <a:prstGeom prst="ellipse">
            <a:avLst/>
          </a:prstGeom>
          <a:gradFill flip="none" rotWithShape="1">
            <a:gsLst>
              <a:gs pos="32000">
                <a:schemeClr val="bg1">
                  <a:lumMod val="75000"/>
                </a:schemeClr>
              </a:gs>
              <a:gs pos="65000">
                <a:schemeClr val="tx1">
                  <a:lumMod val="65000"/>
                  <a:lumOff val="3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softEdge rad="127000"/>
          </a:effectLst>
          <a:scene3d>
            <a:camera prst="perspectiveRelaxedModerately">
              <a:rot lat="17099993" lon="0" rev="0"/>
            </a:camera>
            <a:lightRig rig="balanced" dir="t"/>
          </a:scene3d>
          <a:sp3d prstMaterial="powder">
            <a:extrusionClr>
              <a:schemeClr val="bg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타원 33"/>
          <p:cNvSpPr/>
          <p:nvPr/>
        </p:nvSpPr>
        <p:spPr>
          <a:xfrm>
            <a:off x="3171323" y="2350790"/>
            <a:ext cx="2985652" cy="2985652"/>
          </a:xfrm>
          <a:prstGeom prst="ellipse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scene3d>
            <a:camera prst="perspectiveRelaxedModerately">
              <a:rot lat="18000000" lon="0" rev="0"/>
            </a:camera>
            <a:lightRig rig="balanced" dir="t"/>
          </a:scene3d>
          <a:sp3d extrusionH="6350" prstMaterial="powder">
            <a:bevelT w="44450" h="6350"/>
            <a:extrusionClr>
              <a:schemeClr val="accent3">
                <a:lumMod val="50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5" name="그룹 34"/>
          <p:cNvGrpSpPr/>
          <p:nvPr/>
        </p:nvGrpSpPr>
        <p:grpSpPr>
          <a:xfrm>
            <a:off x="3368173" y="2401590"/>
            <a:ext cx="2653914" cy="2653913"/>
            <a:chOff x="1857356" y="714356"/>
            <a:chExt cx="5400001" cy="5400000"/>
          </a:xfrm>
          <a:scene3d>
            <a:camera prst="perspectiveRelaxedModerately">
              <a:rot lat="18000000" lon="0" rev="0"/>
            </a:camera>
            <a:lightRig rig="balanced" dir="t"/>
          </a:scene3d>
        </p:grpSpPr>
        <p:sp>
          <p:nvSpPr>
            <p:cNvPr id="36" name="막힌 원호 35"/>
            <p:cNvSpPr/>
            <p:nvPr/>
          </p:nvSpPr>
          <p:spPr>
            <a:xfrm>
              <a:off x="1857356" y="714356"/>
              <a:ext cx="5400000" cy="5400000"/>
            </a:xfrm>
            <a:prstGeom prst="blockArc">
              <a:avLst>
                <a:gd name="adj1" fmla="val 16233077"/>
                <a:gd name="adj2" fmla="val 21558280"/>
                <a:gd name="adj3" fmla="val 7716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sp3d extrusionH="76200">
              <a:bevelT w="57150" h="25400"/>
              <a:extrusionClr>
                <a:schemeClr val="accent3">
                  <a:lumMod val="60000"/>
                  <a:lumOff val="4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막힌 원호 36"/>
            <p:cNvSpPr/>
            <p:nvPr/>
          </p:nvSpPr>
          <p:spPr>
            <a:xfrm rot="10800000">
              <a:off x="1857356" y="714356"/>
              <a:ext cx="5400000" cy="5400000"/>
            </a:xfrm>
            <a:prstGeom prst="blockArc">
              <a:avLst>
                <a:gd name="adj1" fmla="val 16242644"/>
                <a:gd name="adj2" fmla="val 21558280"/>
                <a:gd name="adj3" fmla="val 7716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  <a:sp3d extrusionH="76200">
              <a:bevelT w="57150" h="25400"/>
              <a:extrusionClr>
                <a:schemeClr val="accent3">
                  <a:lumMod val="75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막힌 원호 41"/>
            <p:cNvSpPr/>
            <p:nvPr/>
          </p:nvSpPr>
          <p:spPr>
            <a:xfrm rot="16200000">
              <a:off x="1857357" y="714356"/>
              <a:ext cx="5400000" cy="5400000"/>
            </a:xfrm>
            <a:prstGeom prst="blockArc">
              <a:avLst>
                <a:gd name="adj1" fmla="val 16244977"/>
                <a:gd name="adj2" fmla="val 21558280"/>
                <a:gd name="adj3" fmla="val 7716"/>
              </a:avLst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sp3d extrusionH="76200">
              <a:bevelT w="57150" h="25400"/>
              <a:extrusionClr>
                <a:schemeClr val="accent3">
                  <a:lumMod val="40000"/>
                  <a:lumOff val="60000"/>
                </a:schemeClr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막힌 원호 42"/>
            <p:cNvSpPr/>
            <p:nvPr/>
          </p:nvSpPr>
          <p:spPr>
            <a:xfrm rot="5400000">
              <a:off x="1857357" y="714356"/>
              <a:ext cx="5400000" cy="5400000"/>
            </a:xfrm>
            <a:prstGeom prst="blockArc">
              <a:avLst>
                <a:gd name="adj1" fmla="val 16254401"/>
                <a:gd name="adj2" fmla="val 21558280"/>
                <a:gd name="adj3" fmla="val 7716"/>
              </a:avLst>
            </a:prstGeom>
            <a:solidFill>
              <a:schemeClr val="accent3"/>
            </a:solidFill>
            <a:ln>
              <a:noFill/>
            </a:ln>
            <a:sp3d extrusionH="76200">
              <a:bevelT w="57150" h="25400"/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4" name="직사각형 43"/>
          <p:cNvSpPr/>
          <p:nvPr/>
        </p:nvSpPr>
        <p:spPr>
          <a:xfrm>
            <a:off x="3939674" y="1562100"/>
            <a:ext cx="1461232" cy="2064155"/>
          </a:xfrm>
          <a:prstGeom prst="rect">
            <a:avLst/>
          </a:prstGeom>
          <a:gradFill flip="none" rotWithShape="1">
            <a:gsLst>
              <a:gs pos="20000">
                <a:schemeClr val="accent1">
                  <a:lumMod val="20000"/>
                  <a:lumOff val="80000"/>
                  <a:alpha val="73000"/>
                </a:schemeClr>
              </a:gs>
              <a:gs pos="62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타원 44"/>
          <p:cNvSpPr/>
          <p:nvPr/>
        </p:nvSpPr>
        <p:spPr>
          <a:xfrm>
            <a:off x="3939673" y="2584450"/>
            <a:ext cx="1474396" cy="1474396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orthographicFront">
              <a:rot lat="18000000" lon="0" rev="0"/>
            </a:camera>
            <a:lightRig rig="balanced" dir="t"/>
          </a:scene3d>
          <a:sp3d>
            <a:bevelT w="889000" h="565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타원 45"/>
          <p:cNvSpPr/>
          <p:nvPr/>
        </p:nvSpPr>
        <p:spPr>
          <a:xfrm>
            <a:off x="4048125" y="3206750"/>
            <a:ext cx="1253237" cy="1016281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81000"/>
                </a:schemeClr>
              </a:gs>
              <a:gs pos="53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905250" y="2051051"/>
            <a:ext cx="1511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BIZ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05250" y="2646666"/>
            <a:ext cx="1555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DESIGN</a:t>
            </a:r>
          </a:p>
        </p:txBody>
      </p:sp>
      <p:sp>
        <p:nvSpPr>
          <p:cNvPr id="49" name="직사각형 48"/>
          <p:cNvSpPr/>
          <p:nvPr/>
        </p:nvSpPr>
        <p:spPr>
          <a:xfrm>
            <a:off x="6305550" y="1562100"/>
            <a:ext cx="2489200" cy="4445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49"/>
          <p:cNvSpPr/>
          <p:nvPr/>
        </p:nvSpPr>
        <p:spPr>
          <a:xfrm flipV="1">
            <a:off x="6305550" y="5562600"/>
            <a:ext cx="2489200" cy="444500"/>
          </a:xfrm>
          <a:prstGeom prst="rect">
            <a:avLst/>
          </a:prstGeom>
          <a:solidFill>
            <a:schemeClr val="accent3"/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393700" y="1562100"/>
            <a:ext cx="2489200" cy="444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51"/>
          <p:cNvSpPr/>
          <p:nvPr/>
        </p:nvSpPr>
        <p:spPr>
          <a:xfrm flipV="1">
            <a:off x="393700" y="5562600"/>
            <a:ext cx="2489200" cy="4445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직선 화살표 연결선 52"/>
          <p:cNvCxnSpPr/>
          <p:nvPr/>
        </p:nvCxnSpPr>
        <p:spPr>
          <a:xfrm rot="16200000" flipV="1">
            <a:off x="2882900" y="2273300"/>
            <a:ext cx="1022350" cy="75565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/>
          <p:nvPr/>
        </p:nvCxnSpPr>
        <p:spPr>
          <a:xfrm rot="5400000" flipH="1" flipV="1">
            <a:off x="5416550" y="2317751"/>
            <a:ext cx="1022351" cy="66675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/>
          <p:nvPr/>
        </p:nvCxnSpPr>
        <p:spPr>
          <a:xfrm rot="5400000">
            <a:off x="2905124" y="4695824"/>
            <a:ext cx="889002" cy="75565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 rot="16200000" flipH="1">
            <a:off x="5438774" y="4740274"/>
            <a:ext cx="933454" cy="711201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93700" y="2051050"/>
            <a:ext cx="176362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</p:txBody>
      </p:sp>
      <p:sp>
        <p:nvSpPr>
          <p:cNvPr id="58" name="직사각형 57"/>
          <p:cNvSpPr/>
          <p:nvPr/>
        </p:nvSpPr>
        <p:spPr>
          <a:xfrm>
            <a:off x="409575" y="1606550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POWER DESIGN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012765" y="2051050"/>
            <a:ext cx="176362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7333556" y="1616075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BIZDESIGN</a:t>
            </a:r>
          </a:p>
        </p:txBody>
      </p:sp>
      <p:sp>
        <p:nvSpPr>
          <p:cNvPr id="61" name="직사각형 60"/>
          <p:cNvSpPr/>
          <p:nvPr/>
        </p:nvSpPr>
        <p:spPr>
          <a:xfrm>
            <a:off x="393700" y="5593318"/>
            <a:ext cx="1428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BIZDESIGN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93700" y="4393049"/>
            <a:ext cx="176362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6780305" y="5607050"/>
            <a:ext cx="2005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POWER DESIGN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012765" y="4393049"/>
            <a:ext cx="176362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  <a:p>
            <a:pPr algn="r"/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your contents</a:t>
            </a:r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own sub headline</a:t>
            </a:r>
            <a:endParaRPr lang="en-US" altLang="ko-KR" sz="1300" b="1" dirty="0" smtClean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PPT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78</Words>
  <Application>Microsoft Office PowerPoint</Application>
  <PresentationFormat>화면 슬라이드 쇼(4:3)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</dc:creator>
  <cp:lastModifiedBy>Registered User</cp:lastModifiedBy>
  <cp:revision>291</cp:revision>
  <dcterms:created xsi:type="dcterms:W3CDTF">2010-07-10T14:21:35Z</dcterms:created>
  <dcterms:modified xsi:type="dcterms:W3CDTF">2014-02-04T02:15:27Z</dcterms:modified>
</cp:coreProperties>
</file>