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0" y="476672"/>
            <a:ext cx="903649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400" b="1" dirty="0" smtClean="0">
                <a:solidFill>
                  <a:srgbClr val="FF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</a:t>
            </a:r>
          </a:p>
          <a:p>
            <a:pPr algn="r"/>
            <a:r>
              <a:rPr lang="en-US" altLang="ko-KR" sz="4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TEMPLATES</a:t>
            </a:r>
            <a:endParaRPr lang="en-US" altLang="ko-KR" sz="4400" b="1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908121"/>
            <a:ext cx="903649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THE 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 </a:t>
            </a: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</a:t>
            </a:r>
            <a:r>
              <a:rPr kumimoji="0" lang="en-US" altLang="ko-K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</a:p>
        </p:txBody>
      </p:sp>
      <p:sp>
        <p:nvSpPr>
          <p:cNvPr id="11" name="TextBox 10">
            <a:hlinkClick r:id="rId3"/>
          </p:cNvPr>
          <p:cNvSpPr txBox="1"/>
          <p:nvPr/>
        </p:nvSpPr>
        <p:spPr>
          <a:xfrm>
            <a:off x="0" y="6577300"/>
            <a:ext cx="9144000" cy="215444"/>
          </a:xfrm>
          <a:prstGeom prst="rect">
            <a:avLst/>
          </a:prstGeom>
          <a:solidFill>
            <a:schemeClr val="bg1">
              <a:alpha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95536" y="223907"/>
            <a:ext cx="628492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ENTER YOUR TITTLE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4932040" y="764704"/>
            <a:ext cx="398066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800" b="1" dirty="0" smtClean="0">
                <a:solidFill>
                  <a:srgbClr val="C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THANK</a:t>
            </a:r>
            <a:r>
              <a:rPr lang="en-US" altLang="ko-KR" sz="4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YOU</a:t>
            </a:r>
          </a:p>
        </p:txBody>
      </p:sp>
      <p:sp>
        <p:nvSpPr>
          <p:cNvPr id="4" name="TextBox 3">
            <a:hlinkClick r:id="rId3"/>
          </p:cNvPr>
          <p:cNvSpPr txBox="1"/>
          <p:nvPr/>
        </p:nvSpPr>
        <p:spPr>
          <a:xfrm>
            <a:off x="0" y="6577300"/>
            <a:ext cx="9144000" cy="215444"/>
          </a:xfrm>
          <a:prstGeom prst="rect">
            <a:avLst/>
          </a:prstGeom>
          <a:solidFill>
            <a:schemeClr val="bg1">
              <a:alpha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33</Words>
  <Application>Microsoft Office PowerPoint</Application>
  <PresentationFormat>화면 슬라이드 쇼(4:3)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ALLPPT.COM</dc:creator>
  <cp:keywords>Dollar Money PowerPoint Templates Design-pptx</cp:keywords>
  <cp:lastModifiedBy>Registered User</cp:lastModifiedBy>
  <cp:revision>8</cp:revision>
  <dcterms:created xsi:type="dcterms:W3CDTF">2012-06-10T14:13:49Z</dcterms:created>
  <dcterms:modified xsi:type="dcterms:W3CDTF">2014-02-13T18:05:06Z</dcterms:modified>
</cp:coreProperties>
</file>