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899592" y="1496978"/>
            <a:ext cx="80283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  <a:endParaRPr lang="en-US" altLang="ko-KR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2298358"/>
            <a:ext cx="80283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9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395536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187624" y="1765265"/>
            <a:ext cx="795637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6000" b="1" dirty="0" smtClean="0">
                <a:ln>
                  <a:solidFill>
                    <a:schemeClr val="bg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32</Words>
  <Application>Microsoft Office PowerPoint</Application>
  <PresentationFormat>화면 슬라이드 쇼(4:3)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Circle Illustration PowerPoint Templates Design-pptx</dc:title>
  <dc:creator>ALLPPT.COM</dc:creator>
  <cp:lastModifiedBy>Registered User</cp:lastModifiedBy>
  <cp:revision>7</cp:revision>
  <dcterms:created xsi:type="dcterms:W3CDTF">2012-06-12T07:17:23Z</dcterms:created>
  <dcterms:modified xsi:type="dcterms:W3CDTF">2014-02-13T14:48:06Z</dcterms:modified>
</cp:coreProperties>
</file>