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25222"/>
    <a:srgbClr val="D7D7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2040" y="-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D406FE-2463-4DA6-B26C-F63112546914}" type="datetimeFigureOut">
              <a:rPr lang="ko-KR" altLang="en-US" smtClean="0"/>
              <a:pPr/>
              <a:t>2014-02-10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AE5F80-7A67-4AEF-838A-9199D38A807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87345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2014-02-10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2014-02-10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2014-02-10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FBB2F1-FF60-4DDD-AB2B-98BE5FE70517}" type="datetimeFigureOut">
              <a:rPr lang="ko-KR" altLang="en-US" smtClean="0"/>
              <a:pPr/>
              <a:t>2014-02-10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직사각형 90"/>
          <p:cNvSpPr/>
          <p:nvPr/>
        </p:nvSpPr>
        <p:spPr>
          <a:xfrm>
            <a:off x="0" y="0"/>
            <a:ext cx="9144000" cy="11429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AutoShape 11"/>
          <p:cNvSpPr>
            <a:spLocks noChangeArrowheads="1"/>
          </p:cNvSpPr>
          <p:nvPr/>
        </p:nvSpPr>
        <p:spPr bwMode="auto">
          <a:xfrm>
            <a:off x="576263" y="1773238"/>
            <a:ext cx="2089150" cy="3924300"/>
          </a:xfrm>
          <a:prstGeom prst="roundRect">
            <a:avLst>
              <a:gd name="adj" fmla="val 5528"/>
            </a:avLst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2700000" scaled="1"/>
            <a:tileRect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203200" dist="101600" dir="21594000" sy="23000" kx="-1200000" algn="bl" rotWithShape="0">
              <a:prstClr val="black">
                <a:alpha val="17000"/>
              </a:prstClr>
            </a:outerShdw>
          </a:effectLst>
          <a:scene3d>
            <a:camera prst="orthographicFront"/>
            <a:lightRig rig="threePt" dir="t"/>
          </a:scene3d>
          <a:sp3d>
            <a:bevelT w="190500" h="38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lt1"/>
              </a:solidFill>
            </a:endParaRPr>
          </a:p>
        </p:txBody>
      </p:sp>
      <p:sp>
        <p:nvSpPr>
          <p:cNvPr id="7" name="모서리가 둥근 직사각형 6"/>
          <p:cNvSpPr/>
          <p:nvPr/>
        </p:nvSpPr>
        <p:spPr>
          <a:xfrm>
            <a:off x="838174" y="1643050"/>
            <a:ext cx="1571636" cy="500066"/>
          </a:xfrm>
          <a:prstGeom prst="roundRect">
            <a:avLst/>
          </a:prstGeom>
          <a:gradFill>
            <a:gsLst>
              <a:gs pos="0">
                <a:schemeClr val="accent1"/>
              </a:gs>
              <a:gs pos="61000">
                <a:schemeClr val="tx2"/>
              </a:gs>
              <a:gs pos="100000">
                <a:schemeClr val="accent1"/>
              </a:gs>
            </a:gsLst>
            <a:lin ang="5400000" scaled="0"/>
          </a:gra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508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795311" y="1702346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TEXT</a:t>
            </a:r>
            <a:endParaRPr kumimoji="1" lang="ko-KR" altLang="ko-KR" b="1" dirty="0" smtClean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2910" y="2357430"/>
            <a:ext cx="192882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TEXT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  <a:endParaRPr kumimoji="1" lang="ko-KR" altLang="ko-KR" sz="1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  <a:endParaRPr kumimoji="1" lang="ko-KR" altLang="ko-KR" sz="1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  <a:endParaRPr kumimoji="1" lang="ko-KR" altLang="ko-KR" sz="1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42910" y="3829955"/>
            <a:ext cx="192882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TEXT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  <a:endParaRPr kumimoji="1" lang="ko-KR" altLang="ko-KR" sz="1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  <a:endParaRPr kumimoji="1" lang="ko-KR" altLang="ko-KR" sz="1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  <a:endParaRPr kumimoji="1" lang="ko-KR" altLang="ko-KR" sz="1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grpSp>
        <p:nvGrpSpPr>
          <p:cNvPr id="15" name="그룹 14"/>
          <p:cNvGrpSpPr/>
          <p:nvPr/>
        </p:nvGrpSpPr>
        <p:grpSpPr>
          <a:xfrm>
            <a:off x="2757476" y="1881188"/>
            <a:ext cx="3671912" cy="3743325"/>
            <a:chOff x="2757476" y="1881188"/>
            <a:chExt cx="3671912" cy="3743325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16" name="타원 15"/>
            <p:cNvSpPr/>
            <p:nvPr/>
          </p:nvSpPr>
          <p:spPr>
            <a:xfrm>
              <a:off x="2757476" y="1919278"/>
              <a:ext cx="3671912" cy="3671912"/>
            </a:xfrm>
            <a:prstGeom prst="ellipse">
              <a:avLst/>
            </a:prstGeom>
            <a:noFill/>
            <a:ln w="19050">
              <a:solidFill>
                <a:schemeClr val="bg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타원 16"/>
            <p:cNvSpPr/>
            <p:nvPr/>
          </p:nvSpPr>
          <p:spPr>
            <a:xfrm>
              <a:off x="2876538" y="2038340"/>
              <a:ext cx="3429024" cy="3429024"/>
            </a:xfrm>
            <a:prstGeom prst="ellipse">
              <a:avLst/>
            </a:prstGeom>
            <a:noFill/>
            <a:ln w="19050">
              <a:solidFill>
                <a:schemeClr val="bg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Freeform 6"/>
            <p:cNvSpPr>
              <a:spLocks/>
            </p:cNvSpPr>
            <p:nvPr/>
          </p:nvSpPr>
          <p:spPr bwMode="auto">
            <a:xfrm rot="5400000">
              <a:off x="2360637" y="2508226"/>
              <a:ext cx="3395220" cy="2141143"/>
            </a:xfrm>
            <a:custGeom>
              <a:avLst/>
              <a:gdLst/>
              <a:ahLst/>
              <a:cxnLst>
                <a:cxn ang="0">
                  <a:pos x="224" y="484"/>
                </a:cxn>
                <a:cxn ang="0">
                  <a:pos x="231" y="587"/>
                </a:cxn>
                <a:cxn ang="0">
                  <a:pos x="246" y="687"/>
                </a:cxn>
                <a:cxn ang="0">
                  <a:pos x="267" y="785"/>
                </a:cxn>
                <a:cxn ang="0">
                  <a:pos x="295" y="881"/>
                </a:cxn>
                <a:cxn ang="0">
                  <a:pos x="329" y="973"/>
                </a:cxn>
                <a:cxn ang="0">
                  <a:pos x="371" y="1062"/>
                </a:cxn>
                <a:cxn ang="0">
                  <a:pos x="419" y="1147"/>
                </a:cxn>
                <a:cxn ang="0">
                  <a:pos x="472" y="1228"/>
                </a:cxn>
                <a:cxn ang="0">
                  <a:pos x="531" y="1305"/>
                </a:cxn>
                <a:cxn ang="0">
                  <a:pos x="595" y="1377"/>
                </a:cxn>
                <a:cxn ang="0">
                  <a:pos x="665" y="1445"/>
                </a:cxn>
                <a:cxn ang="0">
                  <a:pos x="739" y="1508"/>
                </a:cxn>
                <a:cxn ang="0">
                  <a:pos x="817" y="1565"/>
                </a:cxn>
                <a:cxn ang="0">
                  <a:pos x="900" y="1617"/>
                </a:cxn>
                <a:cxn ang="0">
                  <a:pos x="986" y="1662"/>
                </a:cxn>
                <a:cxn ang="0">
                  <a:pos x="1076" y="1702"/>
                </a:cxn>
                <a:cxn ang="0">
                  <a:pos x="1169" y="1734"/>
                </a:cxn>
                <a:cxn ang="0">
                  <a:pos x="1266" y="1761"/>
                </a:cxn>
                <a:cxn ang="0">
                  <a:pos x="1365" y="1780"/>
                </a:cxn>
                <a:cxn ang="0">
                  <a:pos x="1467" y="1790"/>
                </a:cxn>
                <a:cxn ang="0">
                  <a:pos x="1569" y="1795"/>
                </a:cxn>
                <a:cxn ang="0">
                  <a:pos x="1680" y="1790"/>
                </a:cxn>
                <a:cxn ang="0">
                  <a:pos x="1842" y="1767"/>
                </a:cxn>
                <a:cxn ang="0">
                  <a:pos x="1997" y="1725"/>
                </a:cxn>
                <a:cxn ang="0">
                  <a:pos x="2143" y="1666"/>
                </a:cxn>
                <a:cxn ang="0">
                  <a:pos x="2281" y="1592"/>
                </a:cxn>
                <a:cxn ang="0">
                  <a:pos x="2408" y="1501"/>
                </a:cxn>
                <a:cxn ang="0">
                  <a:pos x="2525" y="1397"/>
                </a:cxn>
                <a:cxn ang="0">
                  <a:pos x="2627" y="1280"/>
                </a:cxn>
                <a:cxn ang="0">
                  <a:pos x="2716" y="1153"/>
                </a:cxn>
                <a:cxn ang="0">
                  <a:pos x="2790" y="1015"/>
                </a:cxn>
                <a:cxn ang="0">
                  <a:pos x="2848" y="867"/>
                </a:cxn>
                <a:cxn ang="0">
                  <a:pos x="2721" y="994"/>
                </a:cxn>
                <a:cxn ang="0">
                  <a:pos x="2691" y="1003"/>
                </a:cxn>
                <a:cxn ang="0">
                  <a:pos x="2671" y="999"/>
                </a:cxn>
                <a:cxn ang="0">
                  <a:pos x="2415" y="749"/>
                </a:cxn>
                <a:cxn ang="0">
                  <a:pos x="2390" y="813"/>
                </a:cxn>
                <a:cxn ang="0">
                  <a:pos x="2343" y="905"/>
                </a:cxn>
                <a:cxn ang="0">
                  <a:pos x="2286" y="990"/>
                </a:cxn>
                <a:cxn ang="0">
                  <a:pos x="2220" y="1066"/>
                </a:cxn>
                <a:cxn ang="0">
                  <a:pos x="2146" y="1136"/>
                </a:cxn>
                <a:cxn ang="0">
                  <a:pos x="2064" y="1198"/>
                </a:cxn>
                <a:cxn ang="0">
                  <a:pos x="1976" y="1249"/>
                </a:cxn>
                <a:cxn ang="0">
                  <a:pos x="1882" y="1291"/>
                </a:cxn>
                <a:cxn ang="0">
                  <a:pos x="1782" y="1320"/>
                </a:cxn>
                <a:cxn ang="0">
                  <a:pos x="1678" y="1339"/>
                </a:cxn>
                <a:cxn ang="0">
                  <a:pos x="1569" y="1346"/>
                </a:cxn>
                <a:cxn ang="0">
                  <a:pos x="1478" y="1342"/>
                </a:cxn>
                <a:cxn ang="0">
                  <a:pos x="1345" y="1318"/>
                </a:cxn>
                <a:cxn ang="0">
                  <a:pos x="1221" y="1275"/>
                </a:cxn>
                <a:cxn ang="0">
                  <a:pos x="1104" y="1216"/>
                </a:cxn>
                <a:cxn ang="0">
                  <a:pos x="999" y="1141"/>
                </a:cxn>
                <a:cxn ang="0">
                  <a:pos x="906" y="1052"/>
                </a:cxn>
                <a:cxn ang="0">
                  <a:pos x="825" y="951"/>
                </a:cxn>
                <a:cxn ang="0">
                  <a:pos x="760" y="839"/>
                </a:cxn>
                <a:cxn ang="0">
                  <a:pos x="713" y="716"/>
                </a:cxn>
                <a:cxn ang="0">
                  <a:pos x="683" y="586"/>
                </a:cxn>
                <a:cxn ang="0">
                  <a:pos x="673" y="449"/>
                </a:cxn>
                <a:cxn ang="0">
                  <a:pos x="0" y="449"/>
                </a:cxn>
              </a:cxnLst>
              <a:rect l="0" t="0" r="r" b="b"/>
              <a:pathLst>
                <a:path w="2848" h="1795">
                  <a:moveTo>
                    <a:pt x="224" y="449"/>
                  </a:moveTo>
                  <a:lnTo>
                    <a:pt x="224" y="449"/>
                  </a:lnTo>
                  <a:lnTo>
                    <a:pt x="224" y="484"/>
                  </a:lnTo>
                  <a:lnTo>
                    <a:pt x="226" y="519"/>
                  </a:lnTo>
                  <a:lnTo>
                    <a:pt x="228" y="553"/>
                  </a:lnTo>
                  <a:lnTo>
                    <a:pt x="231" y="587"/>
                  </a:lnTo>
                  <a:lnTo>
                    <a:pt x="235" y="620"/>
                  </a:lnTo>
                  <a:lnTo>
                    <a:pt x="240" y="654"/>
                  </a:lnTo>
                  <a:lnTo>
                    <a:pt x="246" y="687"/>
                  </a:lnTo>
                  <a:lnTo>
                    <a:pt x="252" y="720"/>
                  </a:lnTo>
                  <a:lnTo>
                    <a:pt x="259" y="754"/>
                  </a:lnTo>
                  <a:lnTo>
                    <a:pt x="267" y="785"/>
                  </a:lnTo>
                  <a:lnTo>
                    <a:pt x="275" y="817"/>
                  </a:lnTo>
                  <a:lnTo>
                    <a:pt x="285" y="849"/>
                  </a:lnTo>
                  <a:lnTo>
                    <a:pt x="295" y="881"/>
                  </a:lnTo>
                  <a:lnTo>
                    <a:pt x="306" y="912"/>
                  </a:lnTo>
                  <a:lnTo>
                    <a:pt x="318" y="942"/>
                  </a:lnTo>
                  <a:lnTo>
                    <a:pt x="329" y="973"/>
                  </a:lnTo>
                  <a:lnTo>
                    <a:pt x="342" y="1003"/>
                  </a:lnTo>
                  <a:lnTo>
                    <a:pt x="357" y="1032"/>
                  </a:lnTo>
                  <a:lnTo>
                    <a:pt x="371" y="1062"/>
                  </a:lnTo>
                  <a:lnTo>
                    <a:pt x="386" y="1090"/>
                  </a:lnTo>
                  <a:lnTo>
                    <a:pt x="403" y="1118"/>
                  </a:lnTo>
                  <a:lnTo>
                    <a:pt x="419" y="1147"/>
                  </a:lnTo>
                  <a:lnTo>
                    <a:pt x="436" y="1174"/>
                  </a:lnTo>
                  <a:lnTo>
                    <a:pt x="453" y="1201"/>
                  </a:lnTo>
                  <a:lnTo>
                    <a:pt x="472" y="1228"/>
                  </a:lnTo>
                  <a:lnTo>
                    <a:pt x="491" y="1254"/>
                  </a:lnTo>
                  <a:lnTo>
                    <a:pt x="511" y="1280"/>
                  </a:lnTo>
                  <a:lnTo>
                    <a:pt x="531" y="1305"/>
                  </a:lnTo>
                  <a:lnTo>
                    <a:pt x="553" y="1330"/>
                  </a:lnTo>
                  <a:lnTo>
                    <a:pt x="574" y="1353"/>
                  </a:lnTo>
                  <a:lnTo>
                    <a:pt x="595" y="1377"/>
                  </a:lnTo>
                  <a:lnTo>
                    <a:pt x="618" y="1401"/>
                  </a:lnTo>
                  <a:lnTo>
                    <a:pt x="641" y="1423"/>
                  </a:lnTo>
                  <a:lnTo>
                    <a:pt x="665" y="1445"/>
                  </a:lnTo>
                  <a:lnTo>
                    <a:pt x="690" y="1467"/>
                  </a:lnTo>
                  <a:lnTo>
                    <a:pt x="713" y="1487"/>
                  </a:lnTo>
                  <a:lnTo>
                    <a:pt x="739" y="1508"/>
                  </a:lnTo>
                  <a:lnTo>
                    <a:pt x="764" y="1527"/>
                  </a:lnTo>
                  <a:lnTo>
                    <a:pt x="791" y="1546"/>
                  </a:lnTo>
                  <a:lnTo>
                    <a:pt x="817" y="1565"/>
                  </a:lnTo>
                  <a:lnTo>
                    <a:pt x="844" y="1582"/>
                  </a:lnTo>
                  <a:lnTo>
                    <a:pt x="872" y="1600"/>
                  </a:lnTo>
                  <a:lnTo>
                    <a:pt x="900" y="1617"/>
                  </a:lnTo>
                  <a:lnTo>
                    <a:pt x="928" y="1632"/>
                  </a:lnTo>
                  <a:lnTo>
                    <a:pt x="957" y="1647"/>
                  </a:lnTo>
                  <a:lnTo>
                    <a:pt x="986" y="1662"/>
                  </a:lnTo>
                  <a:lnTo>
                    <a:pt x="1016" y="1676"/>
                  </a:lnTo>
                  <a:lnTo>
                    <a:pt x="1046" y="1689"/>
                  </a:lnTo>
                  <a:lnTo>
                    <a:pt x="1076" y="1702"/>
                  </a:lnTo>
                  <a:lnTo>
                    <a:pt x="1106" y="1714"/>
                  </a:lnTo>
                  <a:lnTo>
                    <a:pt x="1138" y="1724"/>
                  </a:lnTo>
                  <a:lnTo>
                    <a:pt x="1169" y="1734"/>
                  </a:lnTo>
                  <a:lnTo>
                    <a:pt x="1201" y="1743"/>
                  </a:lnTo>
                  <a:lnTo>
                    <a:pt x="1233" y="1752"/>
                  </a:lnTo>
                  <a:lnTo>
                    <a:pt x="1266" y="1761"/>
                  </a:lnTo>
                  <a:lnTo>
                    <a:pt x="1299" y="1768"/>
                  </a:lnTo>
                  <a:lnTo>
                    <a:pt x="1332" y="1774"/>
                  </a:lnTo>
                  <a:lnTo>
                    <a:pt x="1365" y="1780"/>
                  </a:lnTo>
                  <a:lnTo>
                    <a:pt x="1398" y="1784"/>
                  </a:lnTo>
                  <a:lnTo>
                    <a:pt x="1432" y="1788"/>
                  </a:lnTo>
                  <a:lnTo>
                    <a:pt x="1467" y="1790"/>
                  </a:lnTo>
                  <a:lnTo>
                    <a:pt x="1501" y="1793"/>
                  </a:lnTo>
                  <a:lnTo>
                    <a:pt x="1535" y="1794"/>
                  </a:lnTo>
                  <a:lnTo>
                    <a:pt x="1569" y="1795"/>
                  </a:lnTo>
                  <a:lnTo>
                    <a:pt x="1569" y="1795"/>
                  </a:lnTo>
                  <a:lnTo>
                    <a:pt x="1625" y="1794"/>
                  </a:lnTo>
                  <a:lnTo>
                    <a:pt x="1680" y="1790"/>
                  </a:lnTo>
                  <a:lnTo>
                    <a:pt x="1735" y="1784"/>
                  </a:lnTo>
                  <a:lnTo>
                    <a:pt x="1789" y="1777"/>
                  </a:lnTo>
                  <a:lnTo>
                    <a:pt x="1842" y="1767"/>
                  </a:lnTo>
                  <a:lnTo>
                    <a:pt x="1894" y="1755"/>
                  </a:lnTo>
                  <a:lnTo>
                    <a:pt x="1946" y="1742"/>
                  </a:lnTo>
                  <a:lnTo>
                    <a:pt x="1997" y="1725"/>
                  </a:lnTo>
                  <a:lnTo>
                    <a:pt x="2046" y="1708"/>
                  </a:lnTo>
                  <a:lnTo>
                    <a:pt x="2096" y="1688"/>
                  </a:lnTo>
                  <a:lnTo>
                    <a:pt x="2143" y="1666"/>
                  </a:lnTo>
                  <a:lnTo>
                    <a:pt x="2191" y="1643"/>
                  </a:lnTo>
                  <a:lnTo>
                    <a:pt x="2237" y="1618"/>
                  </a:lnTo>
                  <a:lnTo>
                    <a:pt x="2281" y="1592"/>
                  </a:lnTo>
                  <a:lnTo>
                    <a:pt x="2325" y="1562"/>
                  </a:lnTo>
                  <a:lnTo>
                    <a:pt x="2368" y="1533"/>
                  </a:lnTo>
                  <a:lnTo>
                    <a:pt x="2408" y="1501"/>
                  </a:lnTo>
                  <a:lnTo>
                    <a:pt x="2448" y="1468"/>
                  </a:lnTo>
                  <a:lnTo>
                    <a:pt x="2487" y="1434"/>
                  </a:lnTo>
                  <a:lnTo>
                    <a:pt x="2525" y="1397"/>
                  </a:lnTo>
                  <a:lnTo>
                    <a:pt x="2560" y="1359"/>
                  </a:lnTo>
                  <a:lnTo>
                    <a:pt x="2594" y="1322"/>
                  </a:lnTo>
                  <a:lnTo>
                    <a:pt x="2627" y="1280"/>
                  </a:lnTo>
                  <a:lnTo>
                    <a:pt x="2658" y="1239"/>
                  </a:lnTo>
                  <a:lnTo>
                    <a:pt x="2689" y="1196"/>
                  </a:lnTo>
                  <a:lnTo>
                    <a:pt x="2716" y="1153"/>
                  </a:lnTo>
                  <a:lnTo>
                    <a:pt x="2743" y="1108"/>
                  </a:lnTo>
                  <a:lnTo>
                    <a:pt x="2768" y="1062"/>
                  </a:lnTo>
                  <a:lnTo>
                    <a:pt x="2790" y="1015"/>
                  </a:lnTo>
                  <a:lnTo>
                    <a:pt x="2812" y="966"/>
                  </a:lnTo>
                  <a:lnTo>
                    <a:pt x="2832" y="918"/>
                  </a:lnTo>
                  <a:lnTo>
                    <a:pt x="2848" y="867"/>
                  </a:lnTo>
                  <a:lnTo>
                    <a:pt x="2728" y="987"/>
                  </a:lnTo>
                  <a:lnTo>
                    <a:pt x="2728" y="987"/>
                  </a:lnTo>
                  <a:lnTo>
                    <a:pt x="2721" y="994"/>
                  </a:lnTo>
                  <a:lnTo>
                    <a:pt x="2711" y="999"/>
                  </a:lnTo>
                  <a:lnTo>
                    <a:pt x="2702" y="1002"/>
                  </a:lnTo>
                  <a:lnTo>
                    <a:pt x="2691" y="1003"/>
                  </a:lnTo>
                  <a:lnTo>
                    <a:pt x="2691" y="1003"/>
                  </a:lnTo>
                  <a:lnTo>
                    <a:pt x="2681" y="1002"/>
                  </a:lnTo>
                  <a:lnTo>
                    <a:pt x="2671" y="999"/>
                  </a:lnTo>
                  <a:lnTo>
                    <a:pt x="2662" y="994"/>
                  </a:lnTo>
                  <a:lnTo>
                    <a:pt x="2653" y="987"/>
                  </a:lnTo>
                  <a:lnTo>
                    <a:pt x="2415" y="749"/>
                  </a:lnTo>
                  <a:lnTo>
                    <a:pt x="2415" y="749"/>
                  </a:lnTo>
                  <a:lnTo>
                    <a:pt x="2403" y="782"/>
                  </a:lnTo>
                  <a:lnTo>
                    <a:pt x="2390" y="813"/>
                  </a:lnTo>
                  <a:lnTo>
                    <a:pt x="2375" y="844"/>
                  </a:lnTo>
                  <a:lnTo>
                    <a:pt x="2359" y="875"/>
                  </a:lnTo>
                  <a:lnTo>
                    <a:pt x="2343" y="905"/>
                  </a:lnTo>
                  <a:lnTo>
                    <a:pt x="2325" y="933"/>
                  </a:lnTo>
                  <a:lnTo>
                    <a:pt x="2306" y="961"/>
                  </a:lnTo>
                  <a:lnTo>
                    <a:pt x="2286" y="990"/>
                  </a:lnTo>
                  <a:lnTo>
                    <a:pt x="2265" y="1016"/>
                  </a:lnTo>
                  <a:lnTo>
                    <a:pt x="2243" y="1042"/>
                  </a:lnTo>
                  <a:lnTo>
                    <a:pt x="2220" y="1066"/>
                  </a:lnTo>
                  <a:lnTo>
                    <a:pt x="2196" y="1091"/>
                  </a:lnTo>
                  <a:lnTo>
                    <a:pt x="2172" y="1114"/>
                  </a:lnTo>
                  <a:lnTo>
                    <a:pt x="2146" y="1136"/>
                  </a:lnTo>
                  <a:lnTo>
                    <a:pt x="2120" y="1157"/>
                  </a:lnTo>
                  <a:lnTo>
                    <a:pt x="2093" y="1179"/>
                  </a:lnTo>
                  <a:lnTo>
                    <a:pt x="2064" y="1198"/>
                  </a:lnTo>
                  <a:lnTo>
                    <a:pt x="2036" y="1215"/>
                  </a:lnTo>
                  <a:lnTo>
                    <a:pt x="2006" y="1233"/>
                  </a:lnTo>
                  <a:lnTo>
                    <a:pt x="1976" y="1249"/>
                  </a:lnTo>
                  <a:lnTo>
                    <a:pt x="1945" y="1264"/>
                  </a:lnTo>
                  <a:lnTo>
                    <a:pt x="1914" y="1278"/>
                  </a:lnTo>
                  <a:lnTo>
                    <a:pt x="1882" y="1291"/>
                  </a:lnTo>
                  <a:lnTo>
                    <a:pt x="1849" y="1301"/>
                  </a:lnTo>
                  <a:lnTo>
                    <a:pt x="1816" y="1312"/>
                  </a:lnTo>
                  <a:lnTo>
                    <a:pt x="1782" y="1320"/>
                  </a:lnTo>
                  <a:lnTo>
                    <a:pt x="1748" y="1329"/>
                  </a:lnTo>
                  <a:lnTo>
                    <a:pt x="1713" y="1334"/>
                  </a:lnTo>
                  <a:lnTo>
                    <a:pt x="1678" y="1339"/>
                  </a:lnTo>
                  <a:lnTo>
                    <a:pt x="1643" y="1343"/>
                  </a:lnTo>
                  <a:lnTo>
                    <a:pt x="1606" y="1345"/>
                  </a:lnTo>
                  <a:lnTo>
                    <a:pt x="1569" y="1346"/>
                  </a:lnTo>
                  <a:lnTo>
                    <a:pt x="1569" y="1346"/>
                  </a:lnTo>
                  <a:lnTo>
                    <a:pt x="1523" y="1345"/>
                  </a:lnTo>
                  <a:lnTo>
                    <a:pt x="1478" y="1342"/>
                  </a:lnTo>
                  <a:lnTo>
                    <a:pt x="1434" y="1336"/>
                  </a:lnTo>
                  <a:lnTo>
                    <a:pt x="1389" y="1327"/>
                  </a:lnTo>
                  <a:lnTo>
                    <a:pt x="1345" y="1318"/>
                  </a:lnTo>
                  <a:lnTo>
                    <a:pt x="1303" y="1306"/>
                  </a:lnTo>
                  <a:lnTo>
                    <a:pt x="1261" y="1292"/>
                  </a:lnTo>
                  <a:lnTo>
                    <a:pt x="1221" y="1275"/>
                  </a:lnTo>
                  <a:lnTo>
                    <a:pt x="1181" y="1258"/>
                  </a:lnTo>
                  <a:lnTo>
                    <a:pt x="1142" y="1238"/>
                  </a:lnTo>
                  <a:lnTo>
                    <a:pt x="1104" y="1216"/>
                  </a:lnTo>
                  <a:lnTo>
                    <a:pt x="1069" y="1193"/>
                  </a:lnTo>
                  <a:lnTo>
                    <a:pt x="1033" y="1168"/>
                  </a:lnTo>
                  <a:lnTo>
                    <a:pt x="999" y="1141"/>
                  </a:lnTo>
                  <a:lnTo>
                    <a:pt x="966" y="1114"/>
                  </a:lnTo>
                  <a:lnTo>
                    <a:pt x="935" y="1083"/>
                  </a:lnTo>
                  <a:lnTo>
                    <a:pt x="906" y="1052"/>
                  </a:lnTo>
                  <a:lnTo>
                    <a:pt x="877" y="1019"/>
                  </a:lnTo>
                  <a:lnTo>
                    <a:pt x="850" y="986"/>
                  </a:lnTo>
                  <a:lnTo>
                    <a:pt x="825" y="951"/>
                  </a:lnTo>
                  <a:lnTo>
                    <a:pt x="803" y="914"/>
                  </a:lnTo>
                  <a:lnTo>
                    <a:pt x="781" y="876"/>
                  </a:lnTo>
                  <a:lnTo>
                    <a:pt x="760" y="839"/>
                  </a:lnTo>
                  <a:lnTo>
                    <a:pt x="743" y="798"/>
                  </a:lnTo>
                  <a:lnTo>
                    <a:pt x="727" y="757"/>
                  </a:lnTo>
                  <a:lnTo>
                    <a:pt x="713" y="716"/>
                  </a:lnTo>
                  <a:lnTo>
                    <a:pt x="700" y="673"/>
                  </a:lnTo>
                  <a:lnTo>
                    <a:pt x="691" y="630"/>
                  </a:lnTo>
                  <a:lnTo>
                    <a:pt x="683" y="586"/>
                  </a:lnTo>
                  <a:lnTo>
                    <a:pt x="677" y="541"/>
                  </a:lnTo>
                  <a:lnTo>
                    <a:pt x="674" y="495"/>
                  </a:lnTo>
                  <a:lnTo>
                    <a:pt x="673" y="449"/>
                  </a:lnTo>
                  <a:lnTo>
                    <a:pt x="897" y="449"/>
                  </a:lnTo>
                  <a:lnTo>
                    <a:pt x="449" y="0"/>
                  </a:lnTo>
                  <a:lnTo>
                    <a:pt x="0" y="449"/>
                  </a:lnTo>
                  <a:lnTo>
                    <a:pt x="224" y="449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61000">
                  <a:schemeClr val="accent3">
                    <a:lumMod val="75000"/>
                  </a:schemeClr>
                </a:gs>
                <a:gs pos="100000">
                  <a:schemeClr val="accent3"/>
                </a:gs>
              </a:gsLst>
              <a:lin ang="5400000" scaled="0"/>
            </a:gra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 w="50800" h="254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Freeform 7"/>
            <p:cNvSpPr>
              <a:spLocks/>
            </p:cNvSpPr>
            <p:nvPr/>
          </p:nvSpPr>
          <p:spPr bwMode="auto">
            <a:xfrm rot="5400000">
              <a:off x="3429419" y="2856332"/>
              <a:ext cx="3396412" cy="2139950"/>
            </a:xfrm>
            <a:custGeom>
              <a:avLst/>
              <a:gdLst/>
              <a:ahLst/>
              <a:cxnLst>
                <a:cxn ang="0">
                  <a:pos x="2623" y="1311"/>
                </a:cxn>
                <a:cxn ang="0">
                  <a:pos x="2618" y="1208"/>
                </a:cxn>
                <a:cxn ang="0">
                  <a:pos x="2603" y="1106"/>
                </a:cxn>
                <a:cxn ang="0">
                  <a:pos x="2582" y="1008"/>
                </a:cxn>
                <a:cxn ang="0">
                  <a:pos x="2554" y="914"/>
                </a:cxn>
                <a:cxn ang="0">
                  <a:pos x="2518" y="822"/>
                </a:cxn>
                <a:cxn ang="0">
                  <a:pos x="2477" y="732"/>
                </a:cxn>
                <a:cxn ang="0">
                  <a:pos x="2430" y="647"/>
                </a:cxn>
                <a:cxn ang="0">
                  <a:pos x="2377" y="567"/>
                </a:cxn>
                <a:cxn ang="0">
                  <a:pos x="2318" y="489"/>
                </a:cxn>
                <a:cxn ang="0">
                  <a:pos x="2253" y="417"/>
                </a:cxn>
                <a:cxn ang="0">
                  <a:pos x="2183" y="350"/>
                </a:cxn>
                <a:cxn ang="0">
                  <a:pos x="2110" y="287"/>
                </a:cxn>
                <a:cxn ang="0">
                  <a:pos x="2031" y="229"/>
                </a:cxn>
                <a:cxn ang="0">
                  <a:pos x="1948" y="178"/>
                </a:cxn>
                <a:cxn ang="0">
                  <a:pos x="1862" y="132"/>
                </a:cxn>
                <a:cxn ang="0">
                  <a:pos x="1772" y="93"/>
                </a:cxn>
                <a:cxn ang="0">
                  <a:pos x="1679" y="60"/>
                </a:cxn>
                <a:cxn ang="0">
                  <a:pos x="1583" y="34"/>
                </a:cxn>
                <a:cxn ang="0">
                  <a:pos x="1484" y="15"/>
                </a:cxn>
                <a:cxn ang="0">
                  <a:pos x="1382" y="4"/>
                </a:cxn>
                <a:cxn ang="0">
                  <a:pos x="1278" y="0"/>
                </a:cxn>
                <a:cxn ang="0">
                  <a:pos x="1167" y="4"/>
                </a:cxn>
                <a:cxn ang="0">
                  <a:pos x="1007" y="27"/>
                </a:cxn>
                <a:cxn ang="0">
                  <a:pos x="852" y="68"/>
                </a:cxn>
                <a:cxn ang="0">
                  <a:pos x="704" y="128"/>
                </a:cxn>
                <a:cxn ang="0">
                  <a:pos x="568" y="203"/>
                </a:cxn>
                <a:cxn ang="0">
                  <a:pos x="440" y="293"/>
                </a:cxn>
                <a:cxn ang="0">
                  <a:pos x="324" y="397"/>
                </a:cxn>
                <a:cxn ang="0">
                  <a:pos x="222" y="514"/>
                </a:cxn>
                <a:cxn ang="0">
                  <a:pos x="132" y="641"/>
                </a:cxn>
                <a:cxn ang="0">
                  <a:pos x="57" y="779"/>
                </a:cxn>
                <a:cxn ang="0">
                  <a:pos x="0" y="927"/>
                </a:cxn>
                <a:cxn ang="0">
                  <a:pos x="128" y="801"/>
                </a:cxn>
                <a:cxn ang="0">
                  <a:pos x="158" y="791"/>
                </a:cxn>
                <a:cxn ang="0">
                  <a:pos x="178" y="795"/>
                </a:cxn>
                <a:cxn ang="0">
                  <a:pos x="433" y="1045"/>
                </a:cxn>
                <a:cxn ang="0">
                  <a:pos x="459" y="981"/>
                </a:cxn>
                <a:cxn ang="0">
                  <a:pos x="506" y="890"/>
                </a:cxn>
                <a:cxn ang="0">
                  <a:pos x="563" y="805"/>
                </a:cxn>
                <a:cxn ang="0">
                  <a:pos x="628" y="727"/>
                </a:cxn>
                <a:cxn ang="0">
                  <a:pos x="702" y="658"/>
                </a:cxn>
                <a:cxn ang="0">
                  <a:pos x="784" y="596"/>
                </a:cxn>
                <a:cxn ang="0">
                  <a:pos x="872" y="546"/>
                </a:cxn>
                <a:cxn ang="0">
                  <a:pos x="967" y="504"/>
                </a:cxn>
                <a:cxn ang="0">
                  <a:pos x="1066" y="473"/>
                </a:cxn>
                <a:cxn ang="0">
                  <a:pos x="1171" y="455"/>
                </a:cxn>
                <a:cxn ang="0">
                  <a:pos x="1278" y="448"/>
                </a:cxn>
                <a:cxn ang="0">
                  <a:pos x="1371" y="452"/>
                </a:cxn>
                <a:cxn ang="0">
                  <a:pos x="1503" y="476"/>
                </a:cxn>
                <a:cxn ang="0">
                  <a:pos x="1628" y="518"/>
                </a:cxn>
                <a:cxn ang="0">
                  <a:pos x="1744" y="577"/>
                </a:cxn>
                <a:cxn ang="0">
                  <a:pos x="1850" y="653"/>
                </a:cxn>
                <a:cxn ang="0">
                  <a:pos x="1943" y="742"/>
                </a:cxn>
                <a:cxn ang="0">
                  <a:pos x="2022" y="843"/>
                </a:cxn>
                <a:cxn ang="0">
                  <a:pos x="2087" y="956"/>
                </a:cxn>
                <a:cxn ang="0">
                  <a:pos x="2136" y="1078"/>
                </a:cxn>
                <a:cxn ang="0">
                  <a:pos x="2165" y="1208"/>
                </a:cxn>
                <a:cxn ang="0">
                  <a:pos x="2176" y="1345"/>
                </a:cxn>
                <a:cxn ang="0">
                  <a:pos x="2849" y="1345"/>
                </a:cxn>
              </a:cxnLst>
              <a:rect l="0" t="0" r="r" b="b"/>
              <a:pathLst>
                <a:path w="2849" h="1794">
                  <a:moveTo>
                    <a:pt x="2625" y="1345"/>
                  </a:moveTo>
                  <a:lnTo>
                    <a:pt x="2625" y="1345"/>
                  </a:lnTo>
                  <a:lnTo>
                    <a:pt x="2623" y="1311"/>
                  </a:lnTo>
                  <a:lnTo>
                    <a:pt x="2622" y="1276"/>
                  </a:lnTo>
                  <a:lnTo>
                    <a:pt x="2620" y="1242"/>
                  </a:lnTo>
                  <a:lnTo>
                    <a:pt x="2618" y="1208"/>
                  </a:lnTo>
                  <a:lnTo>
                    <a:pt x="2614" y="1174"/>
                  </a:lnTo>
                  <a:lnTo>
                    <a:pt x="2609" y="1141"/>
                  </a:lnTo>
                  <a:lnTo>
                    <a:pt x="2603" y="1106"/>
                  </a:lnTo>
                  <a:lnTo>
                    <a:pt x="2597" y="1075"/>
                  </a:lnTo>
                  <a:lnTo>
                    <a:pt x="2590" y="1041"/>
                  </a:lnTo>
                  <a:lnTo>
                    <a:pt x="2582" y="1008"/>
                  </a:lnTo>
                  <a:lnTo>
                    <a:pt x="2574" y="977"/>
                  </a:lnTo>
                  <a:lnTo>
                    <a:pt x="2564" y="945"/>
                  </a:lnTo>
                  <a:lnTo>
                    <a:pt x="2554" y="914"/>
                  </a:lnTo>
                  <a:lnTo>
                    <a:pt x="2543" y="882"/>
                  </a:lnTo>
                  <a:lnTo>
                    <a:pt x="2531" y="851"/>
                  </a:lnTo>
                  <a:lnTo>
                    <a:pt x="2518" y="822"/>
                  </a:lnTo>
                  <a:lnTo>
                    <a:pt x="2505" y="791"/>
                  </a:lnTo>
                  <a:lnTo>
                    <a:pt x="2491" y="762"/>
                  </a:lnTo>
                  <a:lnTo>
                    <a:pt x="2477" y="732"/>
                  </a:lnTo>
                  <a:lnTo>
                    <a:pt x="2462" y="704"/>
                  </a:lnTo>
                  <a:lnTo>
                    <a:pt x="2446" y="675"/>
                  </a:lnTo>
                  <a:lnTo>
                    <a:pt x="2430" y="647"/>
                  </a:lnTo>
                  <a:lnTo>
                    <a:pt x="2412" y="620"/>
                  </a:lnTo>
                  <a:lnTo>
                    <a:pt x="2394" y="593"/>
                  </a:lnTo>
                  <a:lnTo>
                    <a:pt x="2377" y="567"/>
                  </a:lnTo>
                  <a:lnTo>
                    <a:pt x="2357" y="540"/>
                  </a:lnTo>
                  <a:lnTo>
                    <a:pt x="2338" y="515"/>
                  </a:lnTo>
                  <a:lnTo>
                    <a:pt x="2318" y="489"/>
                  </a:lnTo>
                  <a:lnTo>
                    <a:pt x="2296" y="464"/>
                  </a:lnTo>
                  <a:lnTo>
                    <a:pt x="2275" y="440"/>
                  </a:lnTo>
                  <a:lnTo>
                    <a:pt x="2253" y="417"/>
                  </a:lnTo>
                  <a:lnTo>
                    <a:pt x="2230" y="393"/>
                  </a:lnTo>
                  <a:lnTo>
                    <a:pt x="2207" y="371"/>
                  </a:lnTo>
                  <a:lnTo>
                    <a:pt x="2183" y="350"/>
                  </a:lnTo>
                  <a:lnTo>
                    <a:pt x="2159" y="328"/>
                  </a:lnTo>
                  <a:lnTo>
                    <a:pt x="2135" y="307"/>
                  </a:lnTo>
                  <a:lnTo>
                    <a:pt x="2110" y="287"/>
                  </a:lnTo>
                  <a:lnTo>
                    <a:pt x="2084" y="267"/>
                  </a:lnTo>
                  <a:lnTo>
                    <a:pt x="2058" y="248"/>
                  </a:lnTo>
                  <a:lnTo>
                    <a:pt x="2031" y="229"/>
                  </a:lnTo>
                  <a:lnTo>
                    <a:pt x="2003" y="211"/>
                  </a:lnTo>
                  <a:lnTo>
                    <a:pt x="1976" y="195"/>
                  </a:lnTo>
                  <a:lnTo>
                    <a:pt x="1948" y="178"/>
                  </a:lnTo>
                  <a:lnTo>
                    <a:pt x="1920" y="162"/>
                  </a:lnTo>
                  <a:lnTo>
                    <a:pt x="1891" y="146"/>
                  </a:lnTo>
                  <a:lnTo>
                    <a:pt x="1862" y="132"/>
                  </a:lnTo>
                  <a:lnTo>
                    <a:pt x="1832" y="118"/>
                  </a:lnTo>
                  <a:lnTo>
                    <a:pt x="1803" y="105"/>
                  </a:lnTo>
                  <a:lnTo>
                    <a:pt x="1772" y="93"/>
                  </a:lnTo>
                  <a:lnTo>
                    <a:pt x="1741" y="81"/>
                  </a:lnTo>
                  <a:lnTo>
                    <a:pt x="1711" y="71"/>
                  </a:lnTo>
                  <a:lnTo>
                    <a:pt x="1679" y="60"/>
                  </a:lnTo>
                  <a:lnTo>
                    <a:pt x="1647" y="51"/>
                  </a:lnTo>
                  <a:lnTo>
                    <a:pt x="1615" y="43"/>
                  </a:lnTo>
                  <a:lnTo>
                    <a:pt x="1583" y="34"/>
                  </a:lnTo>
                  <a:lnTo>
                    <a:pt x="1550" y="27"/>
                  </a:lnTo>
                  <a:lnTo>
                    <a:pt x="1517" y="20"/>
                  </a:lnTo>
                  <a:lnTo>
                    <a:pt x="1484" y="15"/>
                  </a:lnTo>
                  <a:lnTo>
                    <a:pt x="1450" y="11"/>
                  </a:lnTo>
                  <a:lnTo>
                    <a:pt x="1417" y="7"/>
                  </a:lnTo>
                  <a:lnTo>
                    <a:pt x="1382" y="4"/>
                  </a:lnTo>
                  <a:lnTo>
                    <a:pt x="1348" y="1"/>
                  </a:lnTo>
                  <a:lnTo>
                    <a:pt x="1314" y="0"/>
                  </a:lnTo>
                  <a:lnTo>
                    <a:pt x="1278" y="0"/>
                  </a:lnTo>
                  <a:lnTo>
                    <a:pt x="1278" y="0"/>
                  </a:lnTo>
                  <a:lnTo>
                    <a:pt x="1223" y="1"/>
                  </a:lnTo>
                  <a:lnTo>
                    <a:pt x="1167" y="4"/>
                  </a:lnTo>
                  <a:lnTo>
                    <a:pt x="1113" y="9"/>
                  </a:lnTo>
                  <a:lnTo>
                    <a:pt x="1060" y="18"/>
                  </a:lnTo>
                  <a:lnTo>
                    <a:pt x="1007" y="27"/>
                  </a:lnTo>
                  <a:lnTo>
                    <a:pt x="954" y="39"/>
                  </a:lnTo>
                  <a:lnTo>
                    <a:pt x="903" y="53"/>
                  </a:lnTo>
                  <a:lnTo>
                    <a:pt x="852" y="68"/>
                  </a:lnTo>
                  <a:lnTo>
                    <a:pt x="801" y="86"/>
                  </a:lnTo>
                  <a:lnTo>
                    <a:pt x="753" y="106"/>
                  </a:lnTo>
                  <a:lnTo>
                    <a:pt x="704" y="128"/>
                  </a:lnTo>
                  <a:lnTo>
                    <a:pt x="658" y="151"/>
                  </a:lnTo>
                  <a:lnTo>
                    <a:pt x="612" y="176"/>
                  </a:lnTo>
                  <a:lnTo>
                    <a:pt x="568" y="203"/>
                  </a:lnTo>
                  <a:lnTo>
                    <a:pt x="524" y="231"/>
                  </a:lnTo>
                  <a:lnTo>
                    <a:pt x="481" y="261"/>
                  </a:lnTo>
                  <a:lnTo>
                    <a:pt x="440" y="293"/>
                  </a:lnTo>
                  <a:lnTo>
                    <a:pt x="400" y="326"/>
                  </a:lnTo>
                  <a:lnTo>
                    <a:pt x="362" y="361"/>
                  </a:lnTo>
                  <a:lnTo>
                    <a:pt x="324" y="397"/>
                  </a:lnTo>
                  <a:lnTo>
                    <a:pt x="289" y="435"/>
                  </a:lnTo>
                  <a:lnTo>
                    <a:pt x="255" y="473"/>
                  </a:lnTo>
                  <a:lnTo>
                    <a:pt x="222" y="514"/>
                  </a:lnTo>
                  <a:lnTo>
                    <a:pt x="190" y="555"/>
                  </a:lnTo>
                  <a:lnTo>
                    <a:pt x="160" y="597"/>
                  </a:lnTo>
                  <a:lnTo>
                    <a:pt x="132" y="641"/>
                  </a:lnTo>
                  <a:lnTo>
                    <a:pt x="106" y="686"/>
                  </a:lnTo>
                  <a:lnTo>
                    <a:pt x="81" y="732"/>
                  </a:lnTo>
                  <a:lnTo>
                    <a:pt x="57" y="779"/>
                  </a:lnTo>
                  <a:lnTo>
                    <a:pt x="36" y="828"/>
                  </a:lnTo>
                  <a:lnTo>
                    <a:pt x="17" y="877"/>
                  </a:lnTo>
                  <a:lnTo>
                    <a:pt x="0" y="927"/>
                  </a:lnTo>
                  <a:lnTo>
                    <a:pt x="120" y="806"/>
                  </a:lnTo>
                  <a:lnTo>
                    <a:pt x="120" y="806"/>
                  </a:lnTo>
                  <a:lnTo>
                    <a:pt x="128" y="801"/>
                  </a:lnTo>
                  <a:lnTo>
                    <a:pt x="138" y="795"/>
                  </a:lnTo>
                  <a:lnTo>
                    <a:pt x="147" y="792"/>
                  </a:lnTo>
                  <a:lnTo>
                    <a:pt x="158" y="791"/>
                  </a:lnTo>
                  <a:lnTo>
                    <a:pt x="158" y="791"/>
                  </a:lnTo>
                  <a:lnTo>
                    <a:pt x="167" y="792"/>
                  </a:lnTo>
                  <a:lnTo>
                    <a:pt x="178" y="795"/>
                  </a:lnTo>
                  <a:lnTo>
                    <a:pt x="186" y="801"/>
                  </a:lnTo>
                  <a:lnTo>
                    <a:pt x="194" y="806"/>
                  </a:lnTo>
                  <a:lnTo>
                    <a:pt x="433" y="1045"/>
                  </a:lnTo>
                  <a:lnTo>
                    <a:pt x="433" y="1045"/>
                  </a:lnTo>
                  <a:lnTo>
                    <a:pt x="446" y="1013"/>
                  </a:lnTo>
                  <a:lnTo>
                    <a:pt x="459" y="981"/>
                  </a:lnTo>
                  <a:lnTo>
                    <a:pt x="473" y="951"/>
                  </a:lnTo>
                  <a:lnTo>
                    <a:pt x="488" y="920"/>
                  </a:lnTo>
                  <a:lnTo>
                    <a:pt x="506" y="890"/>
                  </a:lnTo>
                  <a:lnTo>
                    <a:pt x="524" y="861"/>
                  </a:lnTo>
                  <a:lnTo>
                    <a:pt x="543" y="832"/>
                  </a:lnTo>
                  <a:lnTo>
                    <a:pt x="563" y="805"/>
                  </a:lnTo>
                  <a:lnTo>
                    <a:pt x="584" y="778"/>
                  </a:lnTo>
                  <a:lnTo>
                    <a:pt x="605" y="752"/>
                  </a:lnTo>
                  <a:lnTo>
                    <a:pt x="628" y="727"/>
                  </a:lnTo>
                  <a:lnTo>
                    <a:pt x="653" y="704"/>
                  </a:lnTo>
                  <a:lnTo>
                    <a:pt x="677" y="680"/>
                  </a:lnTo>
                  <a:lnTo>
                    <a:pt x="702" y="658"/>
                  </a:lnTo>
                  <a:lnTo>
                    <a:pt x="729" y="636"/>
                  </a:lnTo>
                  <a:lnTo>
                    <a:pt x="756" y="616"/>
                  </a:lnTo>
                  <a:lnTo>
                    <a:pt x="784" y="596"/>
                  </a:lnTo>
                  <a:lnTo>
                    <a:pt x="813" y="579"/>
                  </a:lnTo>
                  <a:lnTo>
                    <a:pt x="843" y="561"/>
                  </a:lnTo>
                  <a:lnTo>
                    <a:pt x="872" y="546"/>
                  </a:lnTo>
                  <a:lnTo>
                    <a:pt x="903" y="530"/>
                  </a:lnTo>
                  <a:lnTo>
                    <a:pt x="935" y="516"/>
                  </a:lnTo>
                  <a:lnTo>
                    <a:pt x="967" y="504"/>
                  </a:lnTo>
                  <a:lnTo>
                    <a:pt x="1000" y="492"/>
                  </a:lnTo>
                  <a:lnTo>
                    <a:pt x="1033" y="482"/>
                  </a:lnTo>
                  <a:lnTo>
                    <a:pt x="1066" y="473"/>
                  </a:lnTo>
                  <a:lnTo>
                    <a:pt x="1100" y="465"/>
                  </a:lnTo>
                  <a:lnTo>
                    <a:pt x="1136" y="459"/>
                  </a:lnTo>
                  <a:lnTo>
                    <a:pt x="1171" y="455"/>
                  </a:lnTo>
                  <a:lnTo>
                    <a:pt x="1206" y="451"/>
                  </a:lnTo>
                  <a:lnTo>
                    <a:pt x="1242" y="449"/>
                  </a:lnTo>
                  <a:lnTo>
                    <a:pt x="1278" y="448"/>
                  </a:lnTo>
                  <a:lnTo>
                    <a:pt x="1278" y="448"/>
                  </a:lnTo>
                  <a:lnTo>
                    <a:pt x="1324" y="449"/>
                  </a:lnTo>
                  <a:lnTo>
                    <a:pt x="1371" y="452"/>
                  </a:lnTo>
                  <a:lnTo>
                    <a:pt x="1415" y="458"/>
                  </a:lnTo>
                  <a:lnTo>
                    <a:pt x="1459" y="466"/>
                  </a:lnTo>
                  <a:lnTo>
                    <a:pt x="1503" y="476"/>
                  </a:lnTo>
                  <a:lnTo>
                    <a:pt x="1545" y="489"/>
                  </a:lnTo>
                  <a:lnTo>
                    <a:pt x="1587" y="503"/>
                  </a:lnTo>
                  <a:lnTo>
                    <a:pt x="1628" y="518"/>
                  </a:lnTo>
                  <a:lnTo>
                    <a:pt x="1668" y="536"/>
                  </a:lnTo>
                  <a:lnTo>
                    <a:pt x="1706" y="556"/>
                  </a:lnTo>
                  <a:lnTo>
                    <a:pt x="1744" y="577"/>
                  </a:lnTo>
                  <a:lnTo>
                    <a:pt x="1780" y="601"/>
                  </a:lnTo>
                  <a:lnTo>
                    <a:pt x="1816" y="626"/>
                  </a:lnTo>
                  <a:lnTo>
                    <a:pt x="1850" y="653"/>
                  </a:lnTo>
                  <a:lnTo>
                    <a:pt x="1882" y="681"/>
                  </a:lnTo>
                  <a:lnTo>
                    <a:pt x="1913" y="711"/>
                  </a:lnTo>
                  <a:lnTo>
                    <a:pt x="1943" y="742"/>
                  </a:lnTo>
                  <a:lnTo>
                    <a:pt x="1970" y="775"/>
                  </a:lnTo>
                  <a:lnTo>
                    <a:pt x="1998" y="809"/>
                  </a:lnTo>
                  <a:lnTo>
                    <a:pt x="2022" y="843"/>
                  </a:lnTo>
                  <a:lnTo>
                    <a:pt x="2046" y="880"/>
                  </a:lnTo>
                  <a:lnTo>
                    <a:pt x="2067" y="917"/>
                  </a:lnTo>
                  <a:lnTo>
                    <a:pt x="2087" y="956"/>
                  </a:lnTo>
                  <a:lnTo>
                    <a:pt x="2105" y="995"/>
                  </a:lnTo>
                  <a:lnTo>
                    <a:pt x="2122" y="1037"/>
                  </a:lnTo>
                  <a:lnTo>
                    <a:pt x="2136" y="1078"/>
                  </a:lnTo>
                  <a:lnTo>
                    <a:pt x="2148" y="1121"/>
                  </a:lnTo>
                  <a:lnTo>
                    <a:pt x="2158" y="1164"/>
                  </a:lnTo>
                  <a:lnTo>
                    <a:pt x="2165" y="1208"/>
                  </a:lnTo>
                  <a:lnTo>
                    <a:pt x="2171" y="1254"/>
                  </a:lnTo>
                  <a:lnTo>
                    <a:pt x="2175" y="1299"/>
                  </a:lnTo>
                  <a:lnTo>
                    <a:pt x="2176" y="1345"/>
                  </a:lnTo>
                  <a:lnTo>
                    <a:pt x="1952" y="1345"/>
                  </a:lnTo>
                  <a:lnTo>
                    <a:pt x="2400" y="1794"/>
                  </a:lnTo>
                  <a:lnTo>
                    <a:pt x="2849" y="1345"/>
                  </a:lnTo>
                  <a:lnTo>
                    <a:pt x="2625" y="1345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61000">
                  <a:schemeClr val="tx2"/>
                </a:gs>
                <a:gs pos="100000">
                  <a:schemeClr val="accent1"/>
                </a:gs>
              </a:gsLst>
              <a:lin ang="5400000" scaled="0"/>
            </a:gra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 w="50800" h="254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Oval 2"/>
            <p:cNvSpPr>
              <a:spLocks noChangeArrowheads="1"/>
            </p:cNvSpPr>
            <p:nvPr/>
          </p:nvSpPr>
          <p:spPr bwMode="auto">
            <a:xfrm>
              <a:off x="3767132" y="2919409"/>
              <a:ext cx="1651005" cy="1651006"/>
            </a:xfrm>
            <a:prstGeom prst="ellipse">
              <a:avLst/>
            </a:prstGeom>
            <a:gradFill flip="none" rotWithShape="1">
              <a:gsLst>
                <a:gs pos="0">
                  <a:schemeClr val="accent6"/>
                </a:gs>
                <a:gs pos="100000">
                  <a:schemeClr val="accent6">
                    <a:lumMod val="75000"/>
                  </a:schemeClr>
                </a:gs>
                <a:gs pos="100000">
                  <a:schemeClr val="accent6"/>
                </a:gs>
              </a:gsLst>
              <a:lin ang="2700000" scaled="1"/>
              <a:tileRect/>
            </a:gradFill>
            <a:ln w="12700">
              <a:solidFill>
                <a:schemeClr val="bg1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90500" h="38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lt1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786182" y="3356990"/>
              <a:ext cx="164307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ko-KR" sz="2400" b="1" dirty="0" smtClean="0">
                  <a:latin typeface="Arial" pitchFamily="34" charset="0"/>
                  <a:ea typeface="HY헤드라인M" pitchFamily="18" charset="-127"/>
                  <a:cs typeface="Arial" pitchFamily="34" charset="0"/>
                </a:rPr>
                <a:t>BIZ</a:t>
              </a:r>
            </a:p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ko-KR" sz="2400" b="1" dirty="0" smtClean="0">
                  <a:latin typeface="Arial" pitchFamily="34" charset="0"/>
                  <a:ea typeface="HY헤드라인M" pitchFamily="18" charset="-127"/>
                  <a:cs typeface="Arial" pitchFamily="34" charset="0"/>
                </a:rPr>
                <a:t>DESIGN</a:t>
              </a:r>
              <a:endParaRPr kumimoji="1" lang="ko-KR" altLang="ko-KR" sz="2400" b="1" dirty="0" smtClean="0">
                <a:latin typeface="Arial" pitchFamily="34" charset="0"/>
                <a:ea typeface="HY헤드라인M" pitchFamily="18" charset="-127"/>
                <a:cs typeface="Arial" pitchFamily="34" charset="0"/>
              </a:endParaRPr>
            </a:p>
          </p:txBody>
        </p:sp>
      </p:grpSp>
      <p:sp>
        <p:nvSpPr>
          <p:cNvPr id="6" name="AutoShape 13"/>
          <p:cNvSpPr>
            <a:spLocks noChangeArrowheads="1"/>
          </p:cNvSpPr>
          <p:nvPr/>
        </p:nvSpPr>
        <p:spPr bwMode="auto">
          <a:xfrm>
            <a:off x="6518275" y="1773238"/>
            <a:ext cx="2089150" cy="3924300"/>
          </a:xfrm>
          <a:prstGeom prst="roundRect">
            <a:avLst>
              <a:gd name="adj" fmla="val 5528"/>
            </a:avLst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2700000" scaled="1"/>
            <a:tileRect/>
          </a:gradFill>
          <a:ln w="12700">
            <a:solidFill>
              <a:schemeClr val="bg1">
                <a:lumMod val="75000"/>
              </a:schemeClr>
            </a:solidFill>
          </a:ln>
          <a:effectLst>
            <a:outerShdw blurRad="203200" dist="101600" dir="21594000" sy="23000" kx="-1200000" algn="bl" rotWithShape="0">
              <a:prstClr val="black">
                <a:alpha val="17000"/>
              </a:prstClr>
            </a:outerShdw>
          </a:effectLst>
          <a:scene3d>
            <a:camera prst="orthographicFront"/>
            <a:lightRig rig="threePt" dir="t"/>
          </a:scene3d>
          <a:sp3d>
            <a:bevelT w="190500" h="38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lt1"/>
              </a:solidFill>
            </a:endParaRPr>
          </a:p>
        </p:txBody>
      </p:sp>
      <p:sp>
        <p:nvSpPr>
          <p:cNvPr id="8" name="모서리가 둥근 직사각형 7"/>
          <p:cNvSpPr/>
          <p:nvPr/>
        </p:nvSpPr>
        <p:spPr>
          <a:xfrm>
            <a:off x="6762765" y="1643050"/>
            <a:ext cx="1571636" cy="500066"/>
          </a:xfrm>
          <a:prstGeom prst="roundRect">
            <a:avLst/>
          </a:prstGeom>
          <a:gradFill>
            <a:gsLst>
              <a:gs pos="0">
                <a:schemeClr val="accent3"/>
              </a:gs>
              <a:gs pos="61000">
                <a:schemeClr val="accent3">
                  <a:lumMod val="75000"/>
                </a:schemeClr>
              </a:gs>
              <a:gs pos="100000">
                <a:schemeClr val="accent3"/>
              </a:gs>
            </a:gsLst>
            <a:lin ang="5400000" scaled="0"/>
          </a:gra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508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6734190" y="1714488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TEXT</a:t>
            </a:r>
            <a:endParaRPr kumimoji="1" lang="ko-KR" altLang="ko-KR" b="1" dirty="0" smtClean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581789" y="2357430"/>
            <a:ext cx="192882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TEXT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  <a:endParaRPr kumimoji="1" lang="ko-KR" altLang="ko-KR" sz="1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  <a:endParaRPr kumimoji="1" lang="ko-KR" altLang="ko-KR" sz="1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  <a:endParaRPr kumimoji="1" lang="ko-KR" altLang="ko-KR" sz="1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591314" y="3829955"/>
            <a:ext cx="192882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TEXT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  <a:endParaRPr kumimoji="1" lang="ko-KR" altLang="ko-KR" sz="1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  <a:endParaRPr kumimoji="1" lang="ko-KR" altLang="ko-KR" sz="1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  <a:endParaRPr kumimoji="1" lang="ko-KR" altLang="ko-KR" sz="1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24" name="Text Box 2"/>
          <p:cNvSpPr txBox="1">
            <a:spLocks noChangeArrowheads="1"/>
          </p:cNvSpPr>
          <p:nvPr/>
        </p:nvSpPr>
        <p:spPr bwMode="auto">
          <a:xfrm>
            <a:off x="249271" y="231542"/>
            <a:ext cx="8680447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Free Diagrams-ALLPPT.com</a:t>
            </a:r>
            <a:endParaRPr lang="en-US" altLang="ko-KR" sz="38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>
            <a:hlinkClick r:id="rId2"/>
          </p:cNvPr>
          <p:cNvSpPr txBox="1"/>
          <p:nvPr/>
        </p:nvSpPr>
        <p:spPr>
          <a:xfrm>
            <a:off x="0" y="6577300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429</TotalTime>
  <Words>115</Words>
  <Application>Microsoft Office PowerPoint</Application>
  <PresentationFormat>화면 슬라이드 쇼(4:3)</PresentationFormat>
  <Paragraphs>34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Circle-Arrow-PPT-Diagram</dc:title>
  <dc:creator>ALLPPT.COM</dc:creator>
  <cp:lastModifiedBy>Registered User</cp:lastModifiedBy>
  <cp:revision>60</cp:revision>
  <dcterms:created xsi:type="dcterms:W3CDTF">2010-08-14T06:45:49Z</dcterms:created>
  <dcterms:modified xsi:type="dcterms:W3CDTF">2014-02-10T09:03:04Z</dcterms:modified>
</cp:coreProperties>
</file>