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18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45"/>
          <p:cNvSpPr>
            <a:spLocks noChangeArrowheads="1"/>
          </p:cNvSpPr>
          <p:nvPr/>
        </p:nvSpPr>
        <p:spPr bwMode="auto">
          <a:xfrm>
            <a:off x="2462197" y="1340710"/>
            <a:ext cx="4195791" cy="4899850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0" name="AutoShape 45"/>
          <p:cNvSpPr>
            <a:spLocks noChangeArrowheads="1"/>
          </p:cNvSpPr>
          <p:nvPr/>
        </p:nvSpPr>
        <p:spPr bwMode="auto">
          <a:xfrm>
            <a:off x="2747951" y="1646128"/>
            <a:ext cx="3652862" cy="4265817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19" name="AutoShape 45"/>
          <p:cNvSpPr>
            <a:spLocks noChangeArrowheads="1"/>
          </p:cNvSpPr>
          <p:nvPr/>
        </p:nvSpPr>
        <p:spPr bwMode="auto">
          <a:xfrm>
            <a:off x="3088306" y="2025718"/>
            <a:ext cx="2983892" cy="3484593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18" name="AutoShape 45"/>
          <p:cNvSpPr>
            <a:spLocks noChangeArrowheads="1"/>
          </p:cNvSpPr>
          <p:nvPr/>
        </p:nvSpPr>
        <p:spPr bwMode="auto">
          <a:xfrm>
            <a:off x="3365499" y="2319387"/>
            <a:ext cx="2437781" cy="2921041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17" name="AutoShape 45"/>
          <p:cNvSpPr>
            <a:spLocks noChangeArrowheads="1"/>
          </p:cNvSpPr>
          <p:nvPr/>
        </p:nvSpPr>
        <p:spPr bwMode="auto">
          <a:xfrm>
            <a:off x="3608387" y="2625797"/>
            <a:ext cx="1944695" cy="2330207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34" name="AutoShape 45"/>
          <p:cNvSpPr>
            <a:spLocks noChangeArrowheads="1"/>
          </p:cNvSpPr>
          <p:nvPr/>
        </p:nvSpPr>
        <p:spPr bwMode="auto">
          <a:xfrm>
            <a:off x="3851275" y="2932207"/>
            <a:ext cx="1441450" cy="172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38" name="AutoShape 52"/>
          <p:cNvSpPr>
            <a:spLocks noChangeArrowheads="1"/>
          </p:cNvSpPr>
          <p:nvPr/>
        </p:nvSpPr>
        <p:spPr bwMode="auto">
          <a:xfrm>
            <a:off x="969963" y="1708245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39" name="AutoShape 53"/>
          <p:cNvSpPr>
            <a:spLocks noChangeArrowheads="1"/>
          </p:cNvSpPr>
          <p:nvPr/>
        </p:nvSpPr>
        <p:spPr bwMode="auto">
          <a:xfrm>
            <a:off x="969963" y="2427382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0" name="AutoShape 54"/>
          <p:cNvSpPr>
            <a:spLocks noChangeArrowheads="1"/>
          </p:cNvSpPr>
          <p:nvPr/>
        </p:nvSpPr>
        <p:spPr bwMode="auto">
          <a:xfrm>
            <a:off x="969963" y="3148107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1" name="AutoShape 55"/>
          <p:cNvSpPr>
            <a:spLocks noChangeArrowheads="1"/>
          </p:cNvSpPr>
          <p:nvPr/>
        </p:nvSpPr>
        <p:spPr bwMode="auto">
          <a:xfrm>
            <a:off x="969963" y="3867245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2" name="AutoShape 56"/>
          <p:cNvSpPr>
            <a:spLocks noChangeArrowheads="1"/>
          </p:cNvSpPr>
          <p:nvPr/>
        </p:nvSpPr>
        <p:spPr bwMode="auto">
          <a:xfrm>
            <a:off x="969963" y="4587970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3" name="AutoShape 57"/>
          <p:cNvSpPr>
            <a:spLocks noChangeArrowheads="1"/>
          </p:cNvSpPr>
          <p:nvPr/>
        </p:nvSpPr>
        <p:spPr bwMode="auto">
          <a:xfrm>
            <a:off x="969963" y="5307107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44" name="Line 65"/>
          <p:cNvSpPr>
            <a:spLocks noChangeShapeType="1"/>
          </p:cNvSpPr>
          <p:nvPr/>
        </p:nvSpPr>
        <p:spPr bwMode="auto">
          <a:xfrm flipH="1" flipV="1">
            <a:off x="3132138" y="1995582"/>
            <a:ext cx="719137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5" name="Line 66"/>
          <p:cNvSpPr>
            <a:spLocks noChangeShapeType="1"/>
          </p:cNvSpPr>
          <p:nvPr/>
        </p:nvSpPr>
        <p:spPr bwMode="auto">
          <a:xfrm flipH="1" flipV="1">
            <a:off x="3132138" y="2716307"/>
            <a:ext cx="719137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6" name="Line 68"/>
          <p:cNvSpPr>
            <a:spLocks noChangeShapeType="1"/>
          </p:cNvSpPr>
          <p:nvPr/>
        </p:nvSpPr>
        <p:spPr bwMode="auto">
          <a:xfrm flipH="1" flipV="1">
            <a:off x="2843213" y="1995582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7" name="Line 69"/>
          <p:cNvSpPr>
            <a:spLocks noChangeShapeType="1"/>
          </p:cNvSpPr>
          <p:nvPr/>
        </p:nvSpPr>
        <p:spPr bwMode="auto">
          <a:xfrm flipH="1" flipV="1">
            <a:off x="2843213" y="2716307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8" name="Line 70"/>
          <p:cNvSpPr>
            <a:spLocks noChangeShapeType="1"/>
          </p:cNvSpPr>
          <p:nvPr/>
        </p:nvSpPr>
        <p:spPr bwMode="auto">
          <a:xfrm flipH="1" flipV="1">
            <a:off x="2843213" y="343544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9" name="Line 71"/>
          <p:cNvSpPr>
            <a:spLocks noChangeShapeType="1"/>
          </p:cNvSpPr>
          <p:nvPr/>
        </p:nvSpPr>
        <p:spPr bwMode="auto">
          <a:xfrm flipH="1" flipV="1">
            <a:off x="2843213" y="415617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0" name="Line 72"/>
          <p:cNvSpPr>
            <a:spLocks noChangeShapeType="1"/>
          </p:cNvSpPr>
          <p:nvPr/>
        </p:nvSpPr>
        <p:spPr bwMode="auto">
          <a:xfrm flipH="1" flipV="1">
            <a:off x="2843213" y="4875307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 flipH="1" flipV="1">
            <a:off x="2843213" y="5596032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 flipH="1" flipV="1">
            <a:off x="6011863" y="1995582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 flipH="1" flipV="1">
            <a:off x="6011863" y="2716307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H="1" flipV="1">
            <a:off x="6011863" y="343544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H="1" flipV="1">
            <a:off x="6011863" y="415617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 flipH="1" flipV="1">
            <a:off x="6011863" y="4875307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 flipH="1" flipV="1">
            <a:off x="6011863" y="5596032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 flipH="1" flipV="1">
            <a:off x="3132138" y="3435445"/>
            <a:ext cx="719137" cy="360362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9" name="Line 81"/>
          <p:cNvSpPr>
            <a:spLocks noChangeShapeType="1"/>
          </p:cNvSpPr>
          <p:nvPr/>
        </p:nvSpPr>
        <p:spPr bwMode="auto">
          <a:xfrm flipH="1">
            <a:off x="3132138" y="3795807"/>
            <a:ext cx="719137" cy="360363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0" name="Line 82"/>
          <p:cNvSpPr>
            <a:spLocks noChangeShapeType="1"/>
          </p:cNvSpPr>
          <p:nvPr/>
        </p:nvSpPr>
        <p:spPr bwMode="auto">
          <a:xfrm flipH="1">
            <a:off x="3132138" y="3795807"/>
            <a:ext cx="719137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3" name="Line 83"/>
          <p:cNvSpPr>
            <a:spLocks noChangeShapeType="1"/>
          </p:cNvSpPr>
          <p:nvPr/>
        </p:nvSpPr>
        <p:spPr bwMode="auto">
          <a:xfrm flipH="1">
            <a:off x="3132138" y="3795807"/>
            <a:ext cx="719137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4" name="Line 84"/>
          <p:cNvSpPr>
            <a:spLocks noChangeShapeType="1"/>
          </p:cNvSpPr>
          <p:nvPr/>
        </p:nvSpPr>
        <p:spPr bwMode="auto">
          <a:xfrm flipV="1">
            <a:off x="5291138" y="1995582"/>
            <a:ext cx="720725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6" name="Line 85"/>
          <p:cNvSpPr>
            <a:spLocks noChangeShapeType="1"/>
          </p:cNvSpPr>
          <p:nvPr/>
        </p:nvSpPr>
        <p:spPr bwMode="auto">
          <a:xfrm flipV="1">
            <a:off x="5292725" y="2716307"/>
            <a:ext cx="719138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9" name="Line 86"/>
          <p:cNvSpPr>
            <a:spLocks noChangeShapeType="1"/>
          </p:cNvSpPr>
          <p:nvPr/>
        </p:nvSpPr>
        <p:spPr bwMode="auto">
          <a:xfrm flipV="1">
            <a:off x="5292725" y="3435445"/>
            <a:ext cx="719138" cy="360362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2" name="Line 87"/>
          <p:cNvSpPr>
            <a:spLocks noChangeShapeType="1"/>
          </p:cNvSpPr>
          <p:nvPr/>
        </p:nvSpPr>
        <p:spPr bwMode="auto">
          <a:xfrm>
            <a:off x="5292725" y="3795807"/>
            <a:ext cx="719138" cy="360363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6" name="Line 88"/>
          <p:cNvSpPr>
            <a:spLocks noChangeShapeType="1"/>
          </p:cNvSpPr>
          <p:nvPr/>
        </p:nvSpPr>
        <p:spPr bwMode="auto">
          <a:xfrm>
            <a:off x="5292725" y="3795807"/>
            <a:ext cx="719138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7" name="Line 89"/>
          <p:cNvSpPr>
            <a:spLocks noChangeShapeType="1"/>
          </p:cNvSpPr>
          <p:nvPr/>
        </p:nvSpPr>
        <p:spPr bwMode="auto">
          <a:xfrm>
            <a:off x="5292725" y="3795807"/>
            <a:ext cx="719138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9" name="AutoShape 96"/>
          <p:cNvSpPr>
            <a:spLocks noChangeArrowheads="1"/>
          </p:cNvSpPr>
          <p:nvPr/>
        </p:nvSpPr>
        <p:spPr bwMode="auto">
          <a:xfrm>
            <a:off x="6300788" y="1708245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00" name="AutoShape 97"/>
          <p:cNvSpPr>
            <a:spLocks noChangeArrowheads="1"/>
          </p:cNvSpPr>
          <p:nvPr/>
        </p:nvSpPr>
        <p:spPr bwMode="auto">
          <a:xfrm>
            <a:off x="6300788" y="2427382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01" name="AutoShape 98"/>
          <p:cNvSpPr>
            <a:spLocks noChangeArrowheads="1"/>
          </p:cNvSpPr>
          <p:nvPr/>
        </p:nvSpPr>
        <p:spPr bwMode="auto">
          <a:xfrm>
            <a:off x="6300788" y="3148107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02" name="AutoShape 99"/>
          <p:cNvSpPr>
            <a:spLocks noChangeArrowheads="1"/>
          </p:cNvSpPr>
          <p:nvPr/>
        </p:nvSpPr>
        <p:spPr bwMode="auto">
          <a:xfrm>
            <a:off x="6300788" y="3867245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03" name="AutoShape 100"/>
          <p:cNvSpPr>
            <a:spLocks noChangeArrowheads="1"/>
          </p:cNvSpPr>
          <p:nvPr/>
        </p:nvSpPr>
        <p:spPr bwMode="auto">
          <a:xfrm>
            <a:off x="6300788" y="4587970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04" name="AutoShape 101"/>
          <p:cNvSpPr>
            <a:spLocks noChangeArrowheads="1"/>
          </p:cNvSpPr>
          <p:nvPr/>
        </p:nvSpPr>
        <p:spPr bwMode="auto">
          <a:xfrm>
            <a:off x="6300788" y="5307107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81063" y="180878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81063" y="252578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81063" y="324278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81063" y="395978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81063" y="46767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81063" y="53937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429388" y="181140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29388" y="25284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429388" y="324540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429388" y="39623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429388" y="467939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429388" y="539639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752844" y="3140151"/>
            <a:ext cx="1643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IN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HERE</a:t>
            </a:r>
            <a:endParaRPr kumimoji="1" lang="ko-KR" altLang="ko-KR" sz="20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27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Butterfly Process Diagram PowerPoint Templates</dc:title>
  <dc:creator>ALLPPT.COM</dc:creator>
  <cp:lastModifiedBy>Registered User</cp:lastModifiedBy>
  <cp:revision>61</cp:revision>
  <dcterms:created xsi:type="dcterms:W3CDTF">2010-08-14T06:45:49Z</dcterms:created>
  <dcterms:modified xsi:type="dcterms:W3CDTF">2014-02-08T06:30:10Z</dcterms:modified>
</cp:coreProperties>
</file>