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183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AutoShape 45"/>
          <p:cNvSpPr>
            <a:spLocks noChangeArrowheads="1"/>
          </p:cNvSpPr>
          <p:nvPr/>
        </p:nvSpPr>
        <p:spPr bwMode="auto">
          <a:xfrm>
            <a:off x="2462197" y="1340710"/>
            <a:ext cx="4195791" cy="4899850"/>
          </a:xfrm>
          <a:prstGeom prst="roundRect">
            <a:avLst>
              <a:gd name="adj" fmla="val 16667"/>
            </a:avLst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0" name="AutoShape 45"/>
          <p:cNvSpPr>
            <a:spLocks noChangeArrowheads="1"/>
          </p:cNvSpPr>
          <p:nvPr/>
        </p:nvSpPr>
        <p:spPr bwMode="auto">
          <a:xfrm>
            <a:off x="2747951" y="1646128"/>
            <a:ext cx="3652862" cy="4265817"/>
          </a:xfrm>
          <a:prstGeom prst="roundRect">
            <a:avLst>
              <a:gd name="adj" fmla="val 16667"/>
            </a:avLst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19" name="AutoShape 45"/>
          <p:cNvSpPr>
            <a:spLocks noChangeArrowheads="1"/>
          </p:cNvSpPr>
          <p:nvPr/>
        </p:nvSpPr>
        <p:spPr bwMode="auto">
          <a:xfrm>
            <a:off x="3088306" y="2025718"/>
            <a:ext cx="2983892" cy="3484593"/>
          </a:xfrm>
          <a:prstGeom prst="roundRect">
            <a:avLst>
              <a:gd name="adj" fmla="val 16667"/>
            </a:avLst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18" name="AutoShape 45"/>
          <p:cNvSpPr>
            <a:spLocks noChangeArrowheads="1"/>
          </p:cNvSpPr>
          <p:nvPr/>
        </p:nvSpPr>
        <p:spPr bwMode="auto">
          <a:xfrm>
            <a:off x="3365499" y="2319387"/>
            <a:ext cx="2437781" cy="2921041"/>
          </a:xfrm>
          <a:prstGeom prst="roundRect">
            <a:avLst>
              <a:gd name="adj" fmla="val 16667"/>
            </a:avLst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17" name="AutoShape 45"/>
          <p:cNvSpPr>
            <a:spLocks noChangeArrowheads="1"/>
          </p:cNvSpPr>
          <p:nvPr/>
        </p:nvSpPr>
        <p:spPr bwMode="auto">
          <a:xfrm>
            <a:off x="3608387" y="2625797"/>
            <a:ext cx="1944695" cy="2330207"/>
          </a:xfrm>
          <a:prstGeom prst="roundRect">
            <a:avLst>
              <a:gd name="adj" fmla="val 16667"/>
            </a:avLst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34" name="AutoShape 45"/>
          <p:cNvSpPr>
            <a:spLocks noChangeArrowheads="1"/>
          </p:cNvSpPr>
          <p:nvPr/>
        </p:nvSpPr>
        <p:spPr bwMode="auto">
          <a:xfrm>
            <a:off x="3851275" y="2932207"/>
            <a:ext cx="1441450" cy="172720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38" name="AutoShape 52"/>
          <p:cNvSpPr>
            <a:spLocks noChangeArrowheads="1"/>
          </p:cNvSpPr>
          <p:nvPr/>
        </p:nvSpPr>
        <p:spPr bwMode="auto">
          <a:xfrm>
            <a:off x="969963" y="1708245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39" name="AutoShape 53"/>
          <p:cNvSpPr>
            <a:spLocks noChangeArrowheads="1"/>
          </p:cNvSpPr>
          <p:nvPr/>
        </p:nvSpPr>
        <p:spPr bwMode="auto">
          <a:xfrm>
            <a:off x="969963" y="2427382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0" name="AutoShape 54"/>
          <p:cNvSpPr>
            <a:spLocks noChangeArrowheads="1"/>
          </p:cNvSpPr>
          <p:nvPr/>
        </p:nvSpPr>
        <p:spPr bwMode="auto">
          <a:xfrm>
            <a:off x="969963" y="3148107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1" name="AutoShape 55"/>
          <p:cNvSpPr>
            <a:spLocks noChangeArrowheads="1"/>
          </p:cNvSpPr>
          <p:nvPr/>
        </p:nvSpPr>
        <p:spPr bwMode="auto">
          <a:xfrm>
            <a:off x="969963" y="3867245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2" name="AutoShape 56"/>
          <p:cNvSpPr>
            <a:spLocks noChangeArrowheads="1"/>
          </p:cNvSpPr>
          <p:nvPr/>
        </p:nvSpPr>
        <p:spPr bwMode="auto">
          <a:xfrm>
            <a:off x="969963" y="4587970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3" name="AutoShape 57"/>
          <p:cNvSpPr>
            <a:spLocks noChangeArrowheads="1"/>
          </p:cNvSpPr>
          <p:nvPr/>
        </p:nvSpPr>
        <p:spPr bwMode="auto">
          <a:xfrm>
            <a:off x="969963" y="5307107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3"/>
              </a:gs>
              <a:gs pos="6100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44" name="Line 65"/>
          <p:cNvSpPr>
            <a:spLocks noChangeShapeType="1"/>
          </p:cNvSpPr>
          <p:nvPr/>
        </p:nvSpPr>
        <p:spPr bwMode="auto">
          <a:xfrm flipH="1" flipV="1">
            <a:off x="3132138" y="1995582"/>
            <a:ext cx="719137" cy="1800225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5" name="Line 66"/>
          <p:cNvSpPr>
            <a:spLocks noChangeShapeType="1"/>
          </p:cNvSpPr>
          <p:nvPr/>
        </p:nvSpPr>
        <p:spPr bwMode="auto">
          <a:xfrm flipH="1" flipV="1">
            <a:off x="3132138" y="2716307"/>
            <a:ext cx="719137" cy="107950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6" name="Line 68"/>
          <p:cNvSpPr>
            <a:spLocks noChangeShapeType="1"/>
          </p:cNvSpPr>
          <p:nvPr/>
        </p:nvSpPr>
        <p:spPr bwMode="auto">
          <a:xfrm flipH="1" flipV="1">
            <a:off x="2843213" y="1995582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7" name="Line 69"/>
          <p:cNvSpPr>
            <a:spLocks noChangeShapeType="1"/>
          </p:cNvSpPr>
          <p:nvPr/>
        </p:nvSpPr>
        <p:spPr bwMode="auto">
          <a:xfrm flipH="1" flipV="1">
            <a:off x="2843213" y="2716307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8" name="Line 70"/>
          <p:cNvSpPr>
            <a:spLocks noChangeShapeType="1"/>
          </p:cNvSpPr>
          <p:nvPr/>
        </p:nvSpPr>
        <p:spPr bwMode="auto">
          <a:xfrm flipH="1" flipV="1">
            <a:off x="2843213" y="3435445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49" name="Line 71"/>
          <p:cNvSpPr>
            <a:spLocks noChangeShapeType="1"/>
          </p:cNvSpPr>
          <p:nvPr/>
        </p:nvSpPr>
        <p:spPr bwMode="auto">
          <a:xfrm flipH="1" flipV="1">
            <a:off x="2843213" y="4156170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0" name="Line 72"/>
          <p:cNvSpPr>
            <a:spLocks noChangeShapeType="1"/>
          </p:cNvSpPr>
          <p:nvPr/>
        </p:nvSpPr>
        <p:spPr bwMode="auto">
          <a:xfrm flipH="1" flipV="1">
            <a:off x="2843213" y="4875307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1" name="Line 73"/>
          <p:cNvSpPr>
            <a:spLocks noChangeShapeType="1"/>
          </p:cNvSpPr>
          <p:nvPr/>
        </p:nvSpPr>
        <p:spPr bwMode="auto">
          <a:xfrm flipH="1" flipV="1">
            <a:off x="2843213" y="5596032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2" name="Line 74"/>
          <p:cNvSpPr>
            <a:spLocks noChangeShapeType="1"/>
          </p:cNvSpPr>
          <p:nvPr/>
        </p:nvSpPr>
        <p:spPr bwMode="auto">
          <a:xfrm flipH="1" flipV="1">
            <a:off x="6011863" y="1995582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3" name="Line 75"/>
          <p:cNvSpPr>
            <a:spLocks noChangeShapeType="1"/>
          </p:cNvSpPr>
          <p:nvPr/>
        </p:nvSpPr>
        <p:spPr bwMode="auto">
          <a:xfrm flipH="1" flipV="1">
            <a:off x="6011863" y="2716307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4" name="Line 76"/>
          <p:cNvSpPr>
            <a:spLocks noChangeShapeType="1"/>
          </p:cNvSpPr>
          <p:nvPr/>
        </p:nvSpPr>
        <p:spPr bwMode="auto">
          <a:xfrm flipH="1" flipV="1">
            <a:off x="6011863" y="3435445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5" name="Line 77"/>
          <p:cNvSpPr>
            <a:spLocks noChangeShapeType="1"/>
          </p:cNvSpPr>
          <p:nvPr/>
        </p:nvSpPr>
        <p:spPr bwMode="auto">
          <a:xfrm flipH="1" flipV="1">
            <a:off x="6011863" y="4156170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6" name="Line 78"/>
          <p:cNvSpPr>
            <a:spLocks noChangeShapeType="1"/>
          </p:cNvSpPr>
          <p:nvPr/>
        </p:nvSpPr>
        <p:spPr bwMode="auto">
          <a:xfrm flipH="1" flipV="1">
            <a:off x="6011863" y="4875307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7" name="Line 79"/>
          <p:cNvSpPr>
            <a:spLocks noChangeShapeType="1"/>
          </p:cNvSpPr>
          <p:nvPr/>
        </p:nvSpPr>
        <p:spPr bwMode="auto">
          <a:xfrm flipH="1" flipV="1">
            <a:off x="6011863" y="5596032"/>
            <a:ext cx="288925" cy="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8" name="Line 80"/>
          <p:cNvSpPr>
            <a:spLocks noChangeShapeType="1"/>
          </p:cNvSpPr>
          <p:nvPr/>
        </p:nvSpPr>
        <p:spPr bwMode="auto">
          <a:xfrm flipH="1" flipV="1">
            <a:off x="3132138" y="3435445"/>
            <a:ext cx="719137" cy="360362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59" name="Line 81"/>
          <p:cNvSpPr>
            <a:spLocks noChangeShapeType="1"/>
          </p:cNvSpPr>
          <p:nvPr/>
        </p:nvSpPr>
        <p:spPr bwMode="auto">
          <a:xfrm flipH="1">
            <a:off x="3132138" y="3795807"/>
            <a:ext cx="719137" cy="360363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0" name="Line 82"/>
          <p:cNvSpPr>
            <a:spLocks noChangeShapeType="1"/>
          </p:cNvSpPr>
          <p:nvPr/>
        </p:nvSpPr>
        <p:spPr bwMode="auto">
          <a:xfrm flipH="1">
            <a:off x="3132138" y="3795807"/>
            <a:ext cx="719137" cy="107950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3" name="Line 83"/>
          <p:cNvSpPr>
            <a:spLocks noChangeShapeType="1"/>
          </p:cNvSpPr>
          <p:nvPr/>
        </p:nvSpPr>
        <p:spPr bwMode="auto">
          <a:xfrm flipH="1">
            <a:off x="3132138" y="3795807"/>
            <a:ext cx="719137" cy="1800225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4" name="Line 84"/>
          <p:cNvSpPr>
            <a:spLocks noChangeShapeType="1"/>
          </p:cNvSpPr>
          <p:nvPr/>
        </p:nvSpPr>
        <p:spPr bwMode="auto">
          <a:xfrm flipV="1">
            <a:off x="5291138" y="1995582"/>
            <a:ext cx="720725" cy="1800225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6" name="Line 85"/>
          <p:cNvSpPr>
            <a:spLocks noChangeShapeType="1"/>
          </p:cNvSpPr>
          <p:nvPr/>
        </p:nvSpPr>
        <p:spPr bwMode="auto">
          <a:xfrm flipV="1">
            <a:off x="5292725" y="2716307"/>
            <a:ext cx="719138" cy="107950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69" name="Line 86"/>
          <p:cNvSpPr>
            <a:spLocks noChangeShapeType="1"/>
          </p:cNvSpPr>
          <p:nvPr/>
        </p:nvSpPr>
        <p:spPr bwMode="auto">
          <a:xfrm flipV="1">
            <a:off x="5292725" y="3435445"/>
            <a:ext cx="719138" cy="360362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72" name="Line 87"/>
          <p:cNvSpPr>
            <a:spLocks noChangeShapeType="1"/>
          </p:cNvSpPr>
          <p:nvPr/>
        </p:nvSpPr>
        <p:spPr bwMode="auto">
          <a:xfrm>
            <a:off x="5292725" y="3795807"/>
            <a:ext cx="719138" cy="360363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6" name="Line 88"/>
          <p:cNvSpPr>
            <a:spLocks noChangeShapeType="1"/>
          </p:cNvSpPr>
          <p:nvPr/>
        </p:nvSpPr>
        <p:spPr bwMode="auto">
          <a:xfrm>
            <a:off x="5292725" y="3795807"/>
            <a:ext cx="719138" cy="1079500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7" name="Line 89"/>
          <p:cNvSpPr>
            <a:spLocks noChangeShapeType="1"/>
          </p:cNvSpPr>
          <p:nvPr/>
        </p:nvSpPr>
        <p:spPr bwMode="auto">
          <a:xfrm>
            <a:off x="5292725" y="3795807"/>
            <a:ext cx="719138" cy="1800225"/>
          </a:xfrm>
          <a:prstGeom prst="line">
            <a:avLst/>
          </a:prstGeom>
          <a:noFill/>
          <a:ln w="19050" cap="rnd">
            <a:solidFill>
              <a:schemeClr val="bg1"/>
            </a:solidFill>
            <a:prstDash val="dash"/>
            <a:round/>
            <a:headEnd type="oval" w="med" len="med"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99" name="AutoShape 96"/>
          <p:cNvSpPr>
            <a:spLocks noChangeArrowheads="1"/>
          </p:cNvSpPr>
          <p:nvPr/>
        </p:nvSpPr>
        <p:spPr bwMode="auto">
          <a:xfrm>
            <a:off x="6300788" y="1708245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00" name="AutoShape 97"/>
          <p:cNvSpPr>
            <a:spLocks noChangeArrowheads="1"/>
          </p:cNvSpPr>
          <p:nvPr/>
        </p:nvSpPr>
        <p:spPr bwMode="auto">
          <a:xfrm>
            <a:off x="6300788" y="2427382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01" name="AutoShape 98"/>
          <p:cNvSpPr>
            <a:spLocks noChangeArrowheads="1"/>
          </p:cNvSpPr>
          <p:nvPr/>
        </p:nvSpPr>
        <p:spPr bwMode="auto">
          <a:xfrm>
            <a:off x="6300788" y="3148107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02" name="AutoShape 99"/>
          <p:cNvSpPr>
            <a:spLocks noChangeArrowheads="1"/>
          </p:cNvSpPr>
          <p:nvPr/>
        </p:nvSpPr>
        <p:spPr bwMode="auto">
          <a:xfrm>
            <a:off x="6300788" y="3867245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03" name="AutoShape 100"/>
          <p:cNvSpPr>
            <a:spLocks noChangeArrowheads="1"/>
          </p:cNvSpPr>
          <p:nvPr/>
        </p:nvSpPr>
        <p:spPr bwMode="auto">
          <a:xfrm>
            <a:off x="6300788" y="4587970"/>
            <a:ext cx="1873250" cy="576262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04" name="AutoShape 101"/>
          <p:cNvSpPr>
            <a:spLocks noChangeArrowheads="1"/>
          </p:cNvSpPr>
          <p:nvPr/>
        </p:nvSpPr>
        <p:spPr bwMode="auto">
          <a:xfrm>
            <a:off x="6300788" y="5307107"/>
            <a:ext cx="1873250" cy="576263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 w="50800" h="254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081063" y="180878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1081063" y="252578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081063" y="324278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1081063" y="395978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1081063" y="467677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1081063" y="539377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429388" y="181140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6429388" y="252840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6429388" y="324540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6429388" y="396239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6429388" y="467939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429388" y="539639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3752844" y="3140151"/>
            <a:ext cx="16430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latin typeface="Arial" pitchFamily="34" charset="0"/>
                <a:ea typeface="HY헤드라인M" pitchFamily="18" charset="-127"/>
                <a:cs typeface="Arial" pitchFamily="34" charset="0"/>
              </a:rPr>
              <a:t>MOONKY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HERE</a:t>
            </a:r>
            <a:endParaRPr kumimoji="1" lang="ko-KR" altLang="ko-KR" sz="2000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0" y="0"/>
            <a:ext cx="9144000" cy="980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Text Box 2"/>
          <p:cNvSpPr txBox="1">
            <a:spLocks noChangeArrowheads="1"/>
          </p:cNvSpPr>
          <p:nvPr/>
        </p:nvSpPr>
        <p:spPr bwMode="auto">
          <a:xfrm>
            <a:off x="249271" y="116540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27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Butterfly Process Diagram PowerPoint Templates</dc:title>
  <dc:creator>ALLPPT.COM</dc:creator>
  <cp:lastModifiedBy>Registered User</cp:lastModifiedBy>
  <cp:revision>61</cp:revision>
  <dcterms:created xsi:type="dcterms:W3CDTF">2010-08-14T06:45:49Z</dcterms:created>
  <dcterms:modified xsi:type="dcterms:W3CDTF">2014-02-08T06:30:10Z</dcterms:modified>
</cp:coreProperties>
</file>