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hlinkClick r:id="rId2"/>
          </p:cNvPr>
          <p:cNvSpPr txBox="1"/>
          <p:nvPr/>
        </p:nvSpPr>
        <p:spPr>
          <a:xfrm>
            <a:off x="0" y="6525924"/>
            <a:ext cx="85869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2551" y="3789040"/>
            <a:ext cx="858698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PPT</a:t>
            </a:r>
            <a:endParaRPr lang="en-US" altLang="ko-KR" sz="44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994012"/>
            <a:ext cx="85869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</a:t>
            </a:r>
            <a:endParaRPr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YOUR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7462" y="4331705"/>
            <a:ext cx="858698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TEMPLATES</a:t>
            </a:r>
            <a:endParaRPr lang="en-US" altLang="ko-KR" sz="44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23528" y="626925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234742"/>
            <a:ext cx="91424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</a:t>
            </a:r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TITTLE</a:t>
            </a:r>
          </a:p>
        </p:txBody>
      </p:sp>
    </p:spTree>
    <p:extLst>
      <p:ext uri="{BB962C8B-B14F-4D97-AF65-F5344CB8AC3E}">
        <p14:creationId xmlns:p14="http://schemas.microsoft.com/office/powerpoint/2010/main" val="1931232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2551" y="4315743"/>
            <a:ext cx="858698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THANK YOU</a:t>
            </a:r>
            <a:endParaRPr lang="en-US" altLang="ko-KR" sz="44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23528" y="626925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023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32</Words>
  <Application>Microsoft Office PowerPoint</Application>
  <PresentationFormat>화면 슬라이드 쇼(4:3)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10</cp:revision>
  <dcterms:created xsi:type="dcterms:W3CDTF">2014-02-22T02:13:23Z</dcterms:created>
  <dcterms:modified xsi:type="dcterms:W3CDTF">2014-02-22T14:10:51Z</dcterms:modified>
</cp:coreProperties>
</file>