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6525924"/>
            <a:ext cx="82493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-4910" y="1484784"/>
            <a:ext cx="824931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FREE PPT</a:t>
            </a:r>
            <a:endParaRPr lang="en-US" altLang="ko-KR" sz="4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17461" y="2689756"/>
            <a:ext cx="82493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   INSERT </a:t>
            </a:r>
            <a:r>
              <a: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 OF </a:t>
            </a:r>
            <a:endParaRPr lang="en-US" altLang="ko-KR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   YOUR </a:t>
            </a: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1" y="2027449"/>
            <a:ext cx="824931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TEMPLATES</a:t>
            </a:r>
            <a:endParaRPr lang="en-US" altLang="ko-KR" sz="4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6863705" y="6021288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</a:t>
            </a:r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6525924"/>
            <a:ext cx="82493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1" y="1772816"/>
            <a:ext cx="824931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THANK YOU</a:t>
            </a:r>
            <a:endParaRPr lang="en-US" altLang="ko-KR" sz="4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6863705" y="6021288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36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40</Words>
  <Application>Microsoft Office PowerPoint</Application>
  <PresentationFormat>화면 슬라이드 쇼(4:3)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10</cp:revision>
  <dcterms:created xsi:type="dcterms:W3CDTF">2014-02-22T02:13:23Z</dcterms:created>
  <dcterms:modified xsi:type="dcterms:W3CDTF">2014-02-22T14:10:17Z</dcterms:modified>
</cp:coreProperties>
</file>