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F1D"/>
    <a:srgbClr val="193513"/>
    <a:srgbClr val="5C732F"/>
    <a:srgbClr val="365E20"/>
    <a:srgbClr val="2B5D21"/>
    <a:srgbClr val="224A1A"/>
    <a:srgbClr val="2B5D17"/>
    <a:srgbClr val="26501C"/>
    <a:srgbClr val="204418"/>
    <a:srgbClr val="1128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52" autoAdjust="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3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E7D6-9AC5-4F25-9208-9EAF737F746D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accent3"/>
            </a:gs>
            <a:gs pos="37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한쪽 모서리가 둥근 사각형 63"/>
          <p:cNvSpPr/>
          <p:nvPr/>
        </p:nvSpPr>
        <p:spPr>
          <a:xfrm flipV="1">
            <a:off x="4728273" y="3920383"/>
            <a:ext cx="3636043" cy="1818022"/>
          </a:xfrm>
          <a:prstGeom prst="round1Rect">
            <a:avLst/>
          </a:prstGeom>
          <a:solidFill>
            <a:schemeClr val="accent3">
              <a:lumMod val="50000"/>
            </a:schemeClr>
          </a:solidFill>
          <a:ln w="117475">
            <a:solidFill>
              <a:schemeClr val="accent3">
                <a:lumMod val="5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한쪽 모서리가 둥근 사각형 64"/>
          <p:cNvSpPr/>
          <p:nvPr/>
        </p:nvSpPr>
        <p:spPr>
          <a:xfrm flipV="1">
            <a:off x="4751018" y="3961841"/>
            <a:ext cx="3528000" cy="1747811"/>
          </a:xfrm>
          <a:prstGeom prst="round1Rect">
            <a:avLst/>
          </a:prstGeom>
          <a:solidFill>
            <a:schemeClr val="bg1">
              <a:alpha val="12000"/>
            </a:schemeClr>
          </a:solidFill>
          <a:ln w="117475"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 </a:t>
            </a:r>
            <a:endParaRPr lang="ko-KR" altLang="en-US" b="1" dirty="0"/>
          </a:p>
        </p:txBody>
      </p:sp>
      <p:sp>
        <p:nvSpPr>
          <p:cNvPr id="68" name="직각 삼각형 67"/>
          <p:cNvSpPr/>
          <p:nvPr/>
        </p:nvSpPr>
        <p:spPr>
          <a:xfrm rot="10800000" flipV="1">
            <a:off x="7393942" y="4787558"/>
            <a:ext cx="802678" cy="802678"/>
          </a:xfrm>
          <a:prstGeom prst="rtTriangle">
            <a:avLst/>
          </a:prstGeom>
          <a:gradFill flip="none" rotWithShape="1">
            <a:gsLst>
              <a:gs pos="100000">
                <a:schemeClr val="bg1">
                  <a:alpha val="28000"/>
                </a:schemeClr>
              </a:gs>
              <a:gs pos="59000">
                <a:schemeClr val="accent1">
                  <a:tint val="23500"/>
                  <a:satMod val="16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41"/>
          <p:cNvGrpSpPr/>
          <p:nvPr/>
        </p:nvGrpSpPr>
        <p:grpSpPr>
          <a:xfrm flipV="1">
            <a:off x="7949567" y="5382549"/>
            <a:ext cx="444508" cy="395222"/>
            <a:chOff x="7286644" y="1571612"/>
            <a:chExt cx="433458" cy="424080"/>
          </a:xfrm>
        </p:grpSpPr>
        <p:grpSp>
          <p:nvGrpSpPr>
            <p:cNvPr id="3" name="Group 801"/>
            <p:cNvGrpSpPr>
              <a:grpSpLocks/>
            </p:cNvGrpSpPr>
            <p:nvPr/>
          </p:nvGrpSpPr>
          <p:grpSpPr bwMode="auto">
            <a:xfrm>
              <a:off x="7286644" y="1571612"/>
              <a:ext cx="430684" cy="409563"/>
              <a:chOff x="3713" y="1842"/>
              <a:chExt cx="1134" cy="1078"/>
            </a:xfrm>
          </p:grpSpPr>
          <p:sp>
            <p:nvSpPr>
              <p:cNvPr id="76" name="AutoShape 802"/>
              <p:cNvSpPr>
                <a:spLocks noChangeArrowheads="1"/>
              </p:cNvSpPr>
              <p:nvPr/>
            </p:nvSpPr>
            <p:spPr bwMode="auto">
              <a:xfrm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77" name="AutoShape 803"/>
              <p:cNvSpPr>
                <a:spLocks noChangeArrowheads="1"/>
              </p:cNvSpPr>
              <p:nvPr/>
            </p:nvSpPr>
            <p:spPr bwMode="auto">
              <a:xfrm rot="19800000"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5" name="AutoShape 802"/>
            <p:cNvSpPr>
              <a:spLocks noChangeArrowheads="1"/>
            </p:cNvSpPr>
            <p:nvPr/>
          </p:nvSpPr>
          <p:spPr bwMode="auto">
            <a:xfrm rot="1142718">
              <a:off x="7289418" y="1586129"/>
              <a:ext cx="430684" cy="409563"/>
            </a:xfrm>
            <a:prstGeom prst="star5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79" name="한쪽 모서리가 둥근 사각형 78"/>
          <p:cNvSpPr/>
          <p:nvPr/>
        </p:nvSpPr>
        <p:spPr>
          <a:xfrm flipH="1">
            <a:off x="779403" y="1825292"/>
            <a:ext cx="3636043" cy="1818022"/>
          </a:xfrm>
          <a:prstGeom prst="round1Rect">
            <a:avLst/>
          </a:prstGeom>
          <a:solidFill>
            <a:schemeClr val="accent3"/>
          </a:solidFill>
          <a:ln w="117475">
            <a:solidFill>
              <a:schemeClr val="accent3"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한쪽 모서리가 둥근 사각형 79"/>
          <p:cNvSpPr/>
          <p:nvPr/>
        </p:nvSpPr>
        <p:spPr>
          <a:xfrm flipV="1">
            <a:off x="839294" y="1866047"/>
            <a:ext cx="3528000" cy="1747811"/>
          </a:xfrm>
          <a:prstGeom prst="round1Rect">
            <a:avLst/>
          </a:prstGeom>
          <a:solidFill>
            <a:schemeClr val="bg1">
              <a:alpha val="12000"/>
            </a:schemeClr>
          </a:solidFill>
          <a:ln w="117475"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16"/>
          <p:cNvGrpSpPr/>
          <p:nvPr/>
        </p:nvGrpSpPr>
        <p:grpSpPr>
          <a:xfrm flipH="1">
            <a:off x="749644" y="1785926"/>
            <a:ext cx="444508" cy="395222"/>
            <a:chOff x="7286644" y="1571612"/>
            <a:chExt cx="433458" cy="424080"/>
          </a:xfrm>
        </p:grpSpPr>
        <p:grpSp>
          <p:nvGrpSpPr>
            <p:cNvPr id="6" name="Group 801"/>
            <p:cNvGrpSpPr>
              <a:grpSpLocks/>
            </p:cNvGrpSpPr>
            <p:nvPr/>
          </p:nvGrpSpPr>
          <p:grpSpPr bwMode="auto">
            <a:xfrm>
              <a:off x="7286644" y="1571612"/>
              <a:ext cx="430684" cy="409563"/>
              <a:chOff x="3713" y="1842"/>
              <a:chExt cx="1134" cy="1078"/>
            </a:xfrm>
          </p:grpSpPr>
          <p:sp>
            <p:nvSpPr>
              <p:cNvPr id="85" name="AutoShape 802"/>
              <p:cNvSpPr>
                <a:spLocks noChangeArrowheads="1"/>
              </p:cNvSpPr>
              <p:nvPr/>
            </p:nvSpPr>
            <p:spPr bwMode="auto">
              <a:xfrm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86" name="AutoShape 803"/>
              <p:cNvSpPr>
                <a:spLocks noChangeArrowheads="1"/>
              </p:cNvSpPr>
              <p:nvPr/>
            </p:nvSpPr>
            <p:spPr bwMode="auto">
              <a:xfrm rot="19800000"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4" name="AutoShape 802"/>
            <p:cNvSpPr>
              <a:spLocks noChangeArrowheads="1"/>
            </p:cNvSpPr>
            <p:nvPr/>
          </p:nvSpPr>
          <p:spPr bwMode="auto">
            <a:xfrm rot="1142718">
              <a:off x="7289418" y="1586129"/>
              <a:ext cx="430684" cy="409563"/>
            </a:xfrm>
            <a:prstGeom prst="star5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82" name="직각 삼각형 81"/>
          <p:cNvSpPr/>
          <p:nvPr/>
        </p:nvSpPr>
        <p:spPr>
          <a:xfrm rot="10800000" flipH="1">
            <a:off x="911238" y="1956203"/>
            <a:ext cx="802678" cy="802678"/>
          </a:xfrm>
          <a:prstGeom prst="rtTriangle">
            <a:avLst/>
          </a:prstGeom>
          <a:gradFill flip="none" rotWithShape="1">
            <a:gsLst>
              <a:gs pos="100000">
                <a:schemeClr val="bg1">
                  <a:alpha val="32000"/>
                </a:schemeClr>
              </a:gs>
              <a:gs pos="59000">
                <a:schemeClr val="accent1">
                  <a:tint val="23500"/>
                  <a:satMod val="16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 Box 2"/>
          <p:cNvSpPr txBox="1">
            <a:spLocks noChangeArrowheads="1"/>
          </p:cNvSpPr>
          <p:nvPr/>
        </p:nvSpPr>
        <p:spPr bwMode="auto">
          <a:xfrm>
            <a:off x="249271" y="230355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한쪽 모서리가 둥근 사각형 87"/>
          <p:cNvSpPr/>
          <p:nvPr/>
        </p:nvSpPr>
        <p:spPr>
          <a:xfrm>
            <a:off x="4714876" y="1833975"/>
            <a:ext cx="3636043" cy="1818022"/>
          </a:xfrm>
          <a:prstGeom prst="round1Rect">
            <a:avLst/>
          </a:prstGeom>
          <a:solidFill>
            <a:schemeClr val="bg1">
              <a:lumMod val="95000"/>
            </a:schemeClr>
          </a:solidFill>
          <a:ln w="117475">
            <a:solidFill>
              <a:schemeClr val="bg1">
                <a:lumMod val="85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한쪽 모서리가 둥근 사각형 88"/>
          <p:cNvSpPr/>
          <p:nvPr/>
        </p:nvSpPr>
        <p:spPr>
          <a:xfrm flipH="1" flipV="1">
            <a:off x="4763028" y="1874730"/>
            <a:ext cx="3528000" cy="1747811"/>
          </a:xfrm>
          <a:prstGeom prst="round1Rect">
            <a:avLst/>
          </a:prstGeom>
          <a:solidFill>
            <a:schemeClr val="bg1"/>
          </a:solidFill>
          <a:ln w="117475"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" name="그룹 16"/>
          <p:cNvGrpSpPr/>
          <p:nvPr/>
        </p:nvGrpSpPr>
        <p:grpSpPr>
          <a:xfrm>
            <a:off x="7936170" y="1794609"/>
            <a:ext cx="444508" cy="395222"/>
            <a:chOff x="7286644" y="1571612"/>
            <a:chExt cx="433458" cy="424080"/>
          </a:xfrm>
        </p:grpSpPr>
        <p:grpSp>
          <p:nvGrpSpPr>
            <p:cNvPr id="8" name="Group 801"/>
            <p:cNvGrpSpPr>
              <a:grpSpLocks/>
            </p:cNvGrpSpPr>
            <p:nvPr/>
          </p:nvGrpSpPr>
          <p:grpSpPr bwMode="auto">
            <a:xfrm>
              <a:off x="7286644" y="1571612"/>
              <a:ext cx="430684" cy="409563"/>
              <a:chOff x="3713" y="1842"/>
              <a:chExt cx="1134" cy="1078"/>
            </a:xfrm>
          </p:grpSpPr>
          <p:sp>
            <p:nvSpPr>
              <p:cNvPr id="93" name="AutoShape 802"/>
              <p:cNvSpPr>
                <a:spLocks noChangeArrowheads="1"/>
              </p:cNvSpPr>
              <p:nvPr/>
            </p:nvSpPr>
            <p:spPr bwMode="auto">
              <a:xfrm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4" name="AutoShape 803"/>
              <p:cNvSpPr>
                <a:spLocks noChangeArrowheads="1"/>
              </p:cNvSpPr>
              <p:nvPr/>
            </p:nvSpPr>
            <p:spPr bwMode="auto">
              <a:xfrm rot="19800000"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2" name="AutoShape 802"/>
            <p:cNvSpPr>
              <a:spLocks noChangeArrowheads="1"/>
            </p:cNvSpPr>
            <p:nvPr/>
          </p:nvSpPr>
          <p:spPr bwMode="auto">
            <a:xfrm rot="1142718">
              <a:off x="7289418" y="1586129"/>
              <a:ext cx="430684" cy="409563"/>
            </a:xfrm>
            <a:prstGeom prst="star5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95" name="직각 삼각형 94"/>
          <p:cNvSpPr/>
          <p:nvPr/>
        </p:nvSpPr>
        <p:spPr>
          <a:xfrm rot="10800000">
            <a:off x="7416406" y="1964886"/>
            <a:ext cx="802678" cy="802678"/>
          </a:xfrm>
          <a:prstGeom prst="rtTriangle">
            <a:avLst/>
          </a:prstGeom>
          <a:gradFill flip="none" rotWithShape="1">
            <a:gsLst>
              <a:gs pos="100000">
                <a:schemeClr val="bg1">
                  <a:alpha val="32000"/>
                </a:schemeClr>
              </a:gs>
              <a:gs pos="59000">
                <a:schemeClr val="accent1">
                  <a:tint val="23500"/>
                  <a:satMod val="16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한쪽 모서리가 둥근 사각형 95"/>
          <p:cNvSpPr/>
          <p:nvPr/>
        </p:nvSpPr>
        <p:spPr>
          <a:xfrm flipH="1" flipV="1">
            <a:off x="744107" y="3929066"/>
            <a:ext cx="3636043" cy="1818022"/>
          </a:xfrm>
          <a:prstGeom prst="round1Rect">
            <a:avLst/>
          </a:prstGeom>
          <a:solidFill>
            <a:schemeClr val="bg1">
              <a:lumMod val="95000"/>
            </a:schemeClr>
          </a:solidFill>
          <a:ln w="117475">
            <a:solidFill>
              <a:schemeClr val="bg1">
                <a:lumMod val="85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한쪽 모서리가 둥근 사각형 96"/>
          <p:cNvSpPr/>
          <p:nvPr/>
        </p:nvSpPr>
        <p:spPr>
          <a:xfrm>
            <a:off x="803998" y="3958522"/>
            <a:ext cx="3528000" cy="1747811"/>
          </a:xfrm>
          <a:prstGeom prst="round1Rect">
            <a:avLst/>
          </a:prstGeom>
          <a:solidFill>
            <a:schemeClr val="bg1"/>
          </a:solidFill>
          <a:ln w="117475"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16"/>
          <p:cNvGrpSpPr/>
          <p:nvPr/>
        </p:nvGrpSpPr>
        <p:grpSpPr>
          <a:xfrm flipH="1" flipV="1">
            <a:off x="714348" y="5391232"/>
            <a:ext cx="444508" cy="395222"/>
            <a:chOff x="7286644" y="1571612"/>
            <a:chExt cx="433458" cy="424080"/>
          </a:xfrm>
        </p:grpSpPr>
        <p:grpSp>
          <p:nvGrpSpPr>
            <p:cNvPr id="10" name="Group 801"/>
            <p:cNvGrpSpPr>
              <a:grpSpLocks/>
            </p:cNvGrpSpPr>
            <p:nvPr/>
          </p:nvGrpSpPr>
          <p:grpSpPr bwMode="auto">
            <a:xfrm>
              <a:off x="7286644" y="1571612"/>
              <a:ext cx="430684" cy="409563"/>
              <a:chOff x="3713" y="1842"/>
              <a:chExt cx="1134" cy="1078"/>
            </a:xfrm>
          </p:grpSpPr>
          <p:sp>
            <p:nvSpPr>
              <p:cNvPr id="101" name="AutoShape 802"/>
              <p:cNvSpPr>
                <a:spLocks noChangeArrowheads="1"/>
              </p:cNvSpPr>
              <p:nvPr/>
            </p:nvSpPr>
            <p:spPr bwMode="auto">
              <a:xfrm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02" name="AutoShape 803"/>
              <p:cNvSpPr>
                <a:spLocks noChangeArrowheads="1"/>
              </p:cNvSpPr>
              <p:nvPr/>
            </p:nvSpPr>
            <p:spPr bwMode="auto">
              <a:xfrm rot="19800000">
                <a:off x="3713" y="1842"/>
                <a:ext cx="1134" cy="1078"/>
              </a:xfrm>
              <a:prstGeom prst="star5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00" name="AutoShape 802"/>
            <p:cNvSpPr>
              <a:spLocks noChangeArrowheads="1"/>
            </p:cNvSpPr>
            <p:nvPr/>
          </p:nvSpPr>
          <p:spPr bwMode="auto">
            <a:xfrm rot="1142718">
              <a:off x="7289418" y="1586129"/>
              <a:ext cx="430684" cy="409563"/>
            </a:xfrm>
            <a:prstGeom prst="star5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03" name="직각 삼각형 102"/>
          <p:cNvSpPr/>
          <p:nvPr/>
        </p:nvSpPr>
        <p:spPr>
          <a:xfrm rot="10800000" flipH="1" flipV="1">
            <a:off x="875942" y="4813499"/>
            <a:ext cx="802678" cy="802678"/>
          </a:xfrm>
          <a:prstGeom prst="rtTriangle">
            <a:avLst/>
          </a:prstGeom>
          <a:gradFill flip="none" rotWithShape="1">
            <a:gsLst>
              <a:gs pos="100000">
                <a:schemeClr val="bg1">
                  <a:alpha val="32000"/>
                </a:schemeClr>
              </a:gs>
              <a:gs pos="59000">
                <a:schemeClr val="accent1">
                  <a:tint val="23500"/>
                  <a:satMod val="16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타원 103"/>
          <p:cNvSpPr/>
          <p:nvPr/>
        </p:nvSpPr>
        <p:spPr>
          <a:xfrm>
            <a:off x="3526626" y="2751926"/>
            <a:ext cx="2067724" cy="2067724"/>
          </a:xfrm>
          <a:prstGeom prst="ellipse">
            <a:avLst/>
          </a:prstGeom>
          <a:solidFill>
            <a:schemeClr val="bg1">
              <a:alpha val="33000"/>
            </a:schemeClr>
          </a:solidFill>
          <a:ln w="203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타원 104"/>
          <p:cNvSpPr/>
          <p:nvPr/>
        </p:nvSpPr>
        <p:spPr>
          <a:xfrm>
            <a:off x="3728574" y="2953874"/>
            <a:ext cx="1663828" cy="166382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203200">
            <a:solidFill>
              <a:schemeClr val="accent3">
                <a:lumMod val="60000"/>
                <a:lumOff val="40000"/>
                <a:alpha val="4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/>
          <p:cNvSpPr txBox="1"/>
          <p:nvPr/>
        </p:nvSpPr>
        <p:spPr>
          <a:xfrm>
            <a:off x="3923123" y="3228975"/>
            <a:ext cx="12506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BIZ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812748" y="3824591"/>
            <a:ext cx="1502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DESIGN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019150" y="2064486"/>
            <a:ext cx="32147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POWERFULL DESIGN </a:t>
            </a:r>
          </a:p>
          <a:p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5438780" y="4138617"/>
            <a:ext cx="277832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BIZDESIGN STYLE</a:t>
            </a:r>
          </a:p>
          <a:p>
            <a:pPr algn="r"/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614234" y="2028815"/>
            <a:ext cx="25219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SIMPLE DESIGN</a:t>
            </a:r>
          </a:p>
          <a:p>
            <a:pPr algn="r"/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pPr algn="r"/>
            <a:endParaRPr lang="en-US" altLang="ko-KR" sz="14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itchFamily="34" charset="0"/>
            </a:endParaRPr>
          </a:p>
          <a:p>
            <a:pPr algn="r"/>
            <a:endParaRPr lang="en-US" altLang="ko-KR" sz="1600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955403" y="4114804"/>
            <a:ext cx="28039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BIZDESIGN STYLE</a:t>
            </a:r>
          </a:p>
          <a:p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  <a:p>
            <a:r>
              <a:rPr lang="en-US" altLang="ko-K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Add your contents</a:t>
            </a:r>
          </a:p>
        </p:txBody>
      </p:sp>
      <p:sp>
        <p:nvSpPr>
          <p:cNvPr id="112" name="Text Box 2"/>
          <p:cNvSpPr txBox="1">
            <a:spLocks noChangeArrowheads="1"/>
          </p:cNvSpPr>
          <p:nvPr/>
        </p:nvSpPr>
        <p:spPr bwMode="auto">
          <a:xfrm>
            <a:off x="628653" y="897105"/>
            <a:ext cx="8102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lang="en-US" altLang="ko-K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lang="en-US" altLang="ko-KR" sz="13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PPT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81</Words>
  <Application>Microsoft Office PowerPoint</Application>
  <PresentationFormat>화면 슬라이드 쇼(4:3)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Scorecard Diagram PPT</dc:title>
  <dc:creator>ALLPPT.com</dc:creator>
  <cp:lastModifiedBy>Registered User</cp:lastModifiedBy>
  <cp:revision>98</cp:revision>
  <dcterms:created xsi:type="dcterms:W3CDTF">2010-07-10T14:21:35Z</dcterms:created>
  <dcterms:modified xsi:type="dcterms:W3CDTF">2014-02-03T09:54:32Z</dcterms:modified>
</cp:coreProperties>
</file>