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575"/>
    <a:srgbClr val="00153E"/>
    <a:srgbClr val="204C82"/>
    <a:srgbClr val="FF9201"/>
    <a:srgbClr val="FF5C01"/>
    <a:srgbClr val="C03700"/>
    <a:srgbClr val="FF3D01"/>
    <a:srgbClr val="FFBC01"/>
    <a:srgbClr val="FF6201"/>
    <a:srgbClr val="FFD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040" y="-306"/>
      </p:cViewPr>
      <p:guideLst>
        <p:guide orient="horz" pos="2160"/>
        <p:guide pos="33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0"/>
              </a:schemeClr>
            </a:gs>
            <a:gs pos="29000">
              <a:schemeClr val="tx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그룹 49"/>
          <p:cNvGrpSpPr/>
          <p:nvPr/>
        </p:nvGrpSpPr>
        <p:grpSpPr>
          <a:xfrm>
            <a:off x="971500" y="2374525"/>
            <a:ext cx="2913192" cy="2913192"/>
            <a:chOff x="899592" y="2492896"/>
            <a:chExt cx="2913192" cy="2913192"/>
          </a:xfrm>
        </p:grpSpPr>
        <p:sp>
          <p:nvSpPr>
            <p:cNvPr id="51" name="자유형 50"/>
            <p:cNvSpPr/>
            <p:nvPr/>
          </p:nvSpPr>
          <p:spPr>
            <a:xfrm>
              <a:off x="899592" y="2492896"/>
              <a:ext cx="2913192" cy="2913192"/>
            </a:xfrm>
            <a:custGeom>
              <a:avLst/>
              <a:gdLst>
                <a:gd name="connsiteX0" fmla="*/ 0 w 1538882"/>
                <a:gd name="connsiteY0" fmla="*/ 769441 h 1538882"/>
                <a:gd name="connsiteX1" fmla="*/ 225365 w 1538882"/>
                <a:gd name="connsiteY1" fmla="*/ 225364 h 1538882"/>
                <a:gd name="connsiteX2" fmla="*/ 769443 w 1538882"/>
                <a:gd name="connsiteY2" fmla="*/ 1 h 1538882"/>
                <a:gd name="connsiteX3" fmla="*/ 1313520 w 1538882"/>
                <a:gd name="connsiteY3" fmla="*/ 225366 h 1538882"/>
                <a:gd name="connsiteX4" fmla="*/ 1538883 w 1538882"/>
                <a:gd name="connsiteY4" fmla="*/ 769444 h 1538882"/>
                <a:gd name="connsiteX5" fmla="*/ 1313519 w 1538882"/>
                <a:gd name="connsiteY5" fmla="*/ 1313521 h 1538882"/>
                <a:gd name="connsiteX6" fmla="*/ 769442 w 1538882"/>
                <a:gd name="connsiteY6" fmla="*/ 1538885 h 1538882"/>
                <a:gd name="connsiteX7" fmla="*/ 225365 w 1538882"/>
                <a:gd name="connsiteY7" fmla="*/ 1313520 h 1538882"/>
                <a:gd name="connsiteX8" fmla="*/ 1 w 1538882"/>
                <a:gd name="connsiteY8" fmla="*/ 769443 h 1538882"/>
                <a:gd name="connsiteX9" fmla="*/ 0 w 1538882"/>
                <a:gd name="connsiteY9" fmla="*/ 769441 h 153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8882" h="1538882">
                  <a:moveTo>
                    <a:pt x="0" y="769441"/>
                  </a:moveTo>
                  <a:cubicBezTo>
                    <a:pt x="0" y="565372"/>
                    <a:pt x="81066" y="369662"/>
                    <a:pt x="225365" y="225364"/>
                  </a:cubicBezTo>
                  <a:cubicBezTo>
                    <a:pt x="369663" y="81066"/>
                    <a:pt x="565374" y="0"/>
                    <a:pt x="769443" y="1"/>
                  </a:cubicBezTo>
                  <a:cubicBezTo>
                    <a:pt x="973512" y="1"/>
                    <a:pt x="1169222" y="81067"/>
                    <a:pt x="1313520" y="225366"/>
                  </a:cubicBezTo>
                  <a:cubicBezTo>
                    <a:pt x="1457818" y="369664"/>
                    <a:pt x="1538884" y="565375"/>
                    <a:pt x="1538883" y="769444"/>
                  </a:cubicBezTo>
                  <a:cubicBezTo>
                    <a:pt x="1538883" y="973513"/>
                    <a:pt x="1457817" y="1169223"/>
                    <a:pt x="1313519" y="1313521"/>
                  </a:cubicBezTo>
                  <a:cubicBezTo>
                    <a:pt x="1169221" y="1457819"/>
                    <a:pt x="973510" y="1538885"/>
                    <a:pt x="769442" y="1538885"/>
                  </a:cubicBezTo>
                  <a:cubicBezTo>
                    <a:pt x="565373" y="1538885"/>
                    <a:pt x="369663" y="1457819"/>
                    <a:pt x="225365" y="1313520"/>
                  </a:cubicBezTo>
                  <a:cubicBezTo>
                    <a:pt x="81067" y="1169222"/>
                    <a:pt x="1" y="973511"/>
                    <a:pt x="1" y="769443"/>
                  </a:cubicBezTo>
                  <a:cubicBezTo>
                    <a:pt x="1" y="769442"/>
                    <a:pt x="0" y="769442"/>
                    <a:pt x="0" y="769441"/>
                  </a:cubicBezTo>
                  <a:close/>
                </a:path>
              </a:pathLst>
            </a:custGeom>
            <a:noFill/>
            <a:ln w="254000">
              <a:solidFill>
                <a:schemeClr val="tx1">
                  <a:alpha val="8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69814" tIns="269814" rIns="269814" bIns="269814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0" lang="en-US" altLang="ko-KR" sz="2400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  <a:endParaRPr kumimoji="0" lang="ko-KR" alt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52" name="자유형 51"/>
            <p:cNvSpPr/>
            <p:nvPr/>
          </p:nvSpPr>
          <p:spPr>
            <a:xfrm>
              <a:off x="1115617" y="2708921"/>
              <a:ext cx="2481143" cy="2481143"/>
            </a:xfrm>
            <a:custGeom>
              <a:avLst/>
              <a:gdLst>
                <a:gd name="connsiteX0" fmla="*/ 0 w 1538882"/>
                <a:gd name="connsiteY0" fmla="*/ 769441 h 1538882"/>
                <a:gd name="connsiteX1" fmla="*/ 225365 w 1538882"/>
                <a:gd name="connsiteY1" fmla="*/ 225364 h 1538882"/>
                <a:gd name="connsiteX2" fmla="*/ 769443 w 1538882"/>
                <a:gd name="connsiteY2" fmla="*/ 1 h 1538882"/>
                <a:gd name="connsiteX3" fmla="*/ 1313520 w 1538882"/>
                <a:gd name="connsiteY3" fmla="*/ 225366 h 1538882"/>
                <a:gd name="connsiteX4" fmla="*/ 1538883 w 1538882"/>
                <a:gd name="connsiteY4" fmla="*/ 769444 h 1538882"/>
                <a:gd name="connsiteX5" fmla="*/ 1313519 w 1538882"/>
                <a:gd name="connsiteY5" fmla="*/ 1313521 h 1538882"/>
                <a:gd name="connsiteX6" fmla="*/ 769442 w 1538882"/>
                <a:gd name="connsiteY6" fmla="*/ 1538885 h 1538882"/>
                <a:gd name="connsiteX7" fmla="*/ 225365 w 1538882"/>
                <a:gd name="connsiteY7" fmla="*/ 1313520 h 1538882"/>
                <a:gd name="connsiteX8" fmla="*/ 1 w 1538882"/>
                <a:gd name="connsiteY8" fmla="*/ 769443 h 1538882"/>
                <a:gd name="connsiteX9" fmla="*/ 0 w 1538882"/>
                <a:gd name="connsiteY9" fmla="*/ 769441 h 153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8882" h="1538882">
                  <a:moveTo>
                    <a:pt x="0" y="769441"/>
                  </a:moveTo>
                  <a:cubicBezTo>
                    <a:pt x="0" y="565372"/>
                    <a:pt x="81066" y="369662"/>
                    <a:pt x="225365" y="225364"/>
                  </a:cubicBezTo>
                  <a:cubicBezTo>
                    <a:pt x="369663" y="81066"/>
                    <a:pt x="565374" y="0"/>
                    <a:pt x="769443" y="1"/>
                  </a:cubicBezTo>
                  <a:cubicBezTo>
                    <a:pt x="973512" y="1"/>
                    <a:pt x="1169222" y="81067"/>
                    <a:pt x="1313520" y="225366"/>
                  </a:cubicBezTo>
                  <a:cubicBezTo>
                    <a:pt x="1457818" y="369664"/>
                    <a:pt x="1538884" y="565375"/>
                    <a:pt x="1538883" y="769444"/>
                  </a:cubicBezTo>
                  <a:cubicBezTo>
                    <a:pt x="1538883" y="973513"/>
                    <a:pt x="1457817" y="1169223"/>
                    <a:pt x="1313519" y="1313521"/>
                  </a:cubicBezTo>
                  <a:cubicBezTo>
                    <a:pt x="1169221" y="1457819"/>
                    <a:pt x="973510" y="1538885"/>
                    <a:pt x="769442" y="1538885"/>
                  </a:cubicBezTo>
                  <a:cubicBezTo>
                    <a:pt x="565373" y="1538885"/>
                    <a:pt x="369663" y="1457819"/>
                    <a:pt x="225365" y="1313520"/>
                  </a:cubicBezTo>
                  <a:cubicBezTo>
                    <a:pt x="81067" y="1169222"/>
                    <a:pt x="1" y="973511"/>
                    <a:pt x="1" y="769443"/>
                  </a:cubicBezTo>
                  <a:cubicBezTo>
                    <a:pt x="1" y="769442"/>
                    <a:pt x="0" y="769442"/>
                    <a:pt x="0" y="769441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rgbClr val="00153E"/>
                </a:gs>
              </a:gsLst>
              <a:lin ang="5400000" scaled="0"/>
            </a:gra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69814" tIns="269814" rIns="269814" bIns="269814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0" lang="en-US" altLang="ko-KR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  <a:endParaRPr kumimoji="0"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856112" y="2190214"/>
            <a:ext cx="3143968" cy="3205614"/>
            <a:chOff x="971600" y="1628800"/>
            <a:chExt cx="3672408" cy="3744416"/>
          </a:xfrm>
        </p:grpSpPr>
        <p:sp>
          <p:nvSpPr>
            <p:cNvPr id="54" name="타원 53"/>
            <p:cNvSpPr/>
            <p:nvPr/>
          </p:nvSpPr>
          <p:spPr>
            <a:xfrm>
              <a:off x="971600" y="1700808"/>
              <a:ext cx="3672408" cy="3672408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Oval 28"/>
            <p:cNvSpPr>
              <a:spLocks noChangeArrowheads="1"/>
            </p:cNvSpPr>
            <p:nvPr/>
          </p:nvSpPr>
          <p:spPr bwMode="auto">
            <a:xfrm flipH="1">
              <a:off x="2411760" y="1628800"/>
              <a:ext cx="708789" cy="6352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508252" y="2204864"/>
            <a:ext cx="3024188" cy="877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+mn-lt"/>
                <a:ea typeface="+mn-ea"/>
              </a:rPr>
              <a:t>TEXT </a:t>
            </a:r>
            <a:r>
              <a:rPr kumimoji="0" lang="en-US" altLang="ko-KR" b="1" dirty="0">
                <a:solidFill>
                  <a:schemeClr val="bg1"/>
                </a:solidFill>
                <a:latin typeface="+mn-lt"/>
                <a:ea typeface="+mn-ea"/>
              </a:rPr>
              <a:t>HERE</a:t>
            </a:r>
            <a:r>
              <a:rPr kumimoji="0" lang="en-US" altLang="ko-KR" b="1" dirty="0" smtClean="0">
                <a:solidFill>
                  <a:schemeClr val="bg1"/>
                </a:solidFill>
                <a:latin typeface="+mn-lt"/>
                <a:ea typeface="+mn-ea"/>
              </a:rPr>
              <a:t>!!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5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+mn-lt"/>
                <a:ea typeface="+mn-ea"/>
              </a:rPr>
              <a:t>TEXT HERE!! TEXT HERE!!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+mn-lt"/>
                <a:ea typeface="+mn-ea"/>
              </a:rPr>
              <a:t>TEXT HERE!! TEXT HERE!!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08252" y="3429000"/>
            <a:ext cx="3024188" cy="877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+mn-lt"/>
                <a:ea typeface="+mn-ea"/>
              </a:rPr>
              <a:t>TEXT </a:t>
            </a:r>
            <a:r>
              <a:rPr kumimoji="0" lang="en-US" altLang="ko-KR" b="1" dirty="0">
                <a:solidFill>
                  <a:schemeClr val="bg1"/>
                </a:solidFill>
                <a:latin typeface="+mn-lt"/>
                <a:ea typeface="+mn-ea"/>
              </a:rPr>
              <a:t>HERE</a:t>
            </a:r>
            <a:r>
              <a:rPr kumimoji="0" lang="en-US" altLang="ko-KR" b="1" dirty="0" smtClean="0">
                <a:solidFill>
                  <a:schemeClr val="bg1"/>
                </a:solidFill>
                <a:latin typeface="+mn-lt"/>
                <a:ea typeface="+mn-ea"/>
              </a:rPr>
              <a:t>!!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5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+mn-lt"/>
                <a:ea typeface="+mn-ea"/>
              </a:rPr>
              <a:t>TEXT HERE!! TEXT HERE!!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+mn-lt"/>
                <a:ea typeface="+mn-ea"/>
              </a:rPr>
              <a:t>TEXT HERE!! TEXT HERE!!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08252" y="4653136"/>
            <a:ext cx="3024188" cy="877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+mn-lt"/>
                <a:ea typeface="+mn-ea"/>
              </a:rPr>
              <a:t>TEXT HERE!!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500" b="1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+mn-lt"/>
                <a:ea typeface="+mn-ea"/>
              </a:rPr>
              <a:t>TEXT HERE!! TEXT HERE!!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+mn-lt"/>
                <a:ea typeface="+mn-ea"/>
              </a:rPr>
              <a:t>TEXT HERE!! TEXT HERE!!</a:t>
            </a:r>
            <a:endParaRPr kumimoji="0" lang="en-US" altLang="ko-KR" sz="14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grpSp>
        <p:nvGrpSpPr>
          <p:cNvPr id="56" name="그룹 55"/>
          <p:cNvGrpSpPr/>
          <p:nvPr/>
        </p:nvGrpSpPr>
        <p:grpSpPr>
          <a:xfrm>
            <a:off x="2790802" y="2142381"/>
            <a:ext cx="950913" cy="950913"/>
            <a:chOff x="2718842" y="2142381"/>
            <a:chExt cx="950913" cy="950913"/>
          </a:xfrm>
        </p:grpSpPr>
        <p:sp>
          <p:nvSpPr>
            <p:cNvPr id="57" name="자유형 56"/>
            <p:cNvSpPr/>
            <p:nvPr/>
          </p:nvSpPr>
          <p:spPr>
            <a:xfrm>
              <a:off x="2762251" y="2185790"/>
              <a:ext cx="864094" cy="864094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자유형 57"/>
            <p:cNvSpPr/>
            <p:nvPr/>
          </p:nvSpPr>
          <p:spPr>
            <a:xfrm>
              <a:off x="2718842" y="214238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tx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3405015" y="3376054"/>
            <a:ext cx="950913" cy="950913"/>
            <a:chOff x="3232447" y="3385591"/>
            <a:chExt cx="950913" cy="950913"/>
          </a:xfrm>
        </p:grpSpPr>
        <p:sp>
          <p:nvSpPr>
            <p:cNvPr id="60" name="자유형 59"/>
            <p:cNvSpPr/>
            <p:nvPr/>
          </p:nvSpPr>
          <p:spPr>
            <a:xfrm>
              <a:off x="3275856" y="3429000"/>
              <a:ext cx="864094" cy="864094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자유형 60"/>
            <p:cNvSpPr/>
            <p:nvPr/>
          </p:nvSpPr>
          <p:spPr>
            <a:xfrm>
              <a:off x="3232447" y="338559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tx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2790802" y="4609727"/>
            <a:ext cx="950913" cy="950913"/>
            <a:chOff x="2800399" y="4609727"/>
            <a:chExt cx="950913" cy="950913"/>
          </a:xfrm>
        </p:grpSpPr>
        <p:sp>
          <p:nvSpPr>
            <p:cNvPr id="63" name="자유형 62"/>
            <p:cNvSpPr/>
            <p:nvPr/>
          </p:nvSpPr>
          <p:spPr>
            <a:xfrm>
              <a:off x="2843808" y="4653136"/>
              <a:ext cx="864094" cy="864094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자유형 63"/>
            <p:cNvSpPr/>
            <p:nvPr/>
          </p:nvSpPr>
          <p:spPr>
            <a:xfrm>
              <a:off x="2800399" y="4609727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tx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824684" y="2417782"/>
            <a:ext cx="9170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38897" y="3651455"/>
            <a:ext cx="9170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24684" y="4885128"/>
            <a:ext cx="9170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49271" y="230355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28653" y="897105"/>
            <a:ext cx="8102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own sub headline</a:t>
            </a:r>
            <a:endParaRPr lang="en-US" altLang="ko-KR" sz="1300" b="1" dirty="0" smtClean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65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XP SP3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Analysis-Circle-PPT-Diagram</dc:title>
  <dc:creator>ALLPPT.COM</dc:creator>
  <cp:lastModifiedBy>Registered User</cp:lastModifiedBy>
  <cp:revision>15</cp:revision>
  <dcterms:created xsi:type="dcterms:W3CDTF">2010-07-14T05:37:36Z</dcterms:created>
  <dcterms:modified xsi:type="dcterms:W3CDTF">2014-02-10T10:57:52Z</dcterms:modified>
</cp:coreProperties>
</file>