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795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E5F80-7A67-4AEF-838A-9199D38A807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1357290" y="4716299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1357290" y="4054307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8" name="Rectangle 16"/>
          <p:cNvSpPr>
            <a:spLocks noChangeArrowheads="1"/>
          </p:cNvSpPr>
          <p:nvPr/>
        </p:nvSpPr>
        <p:spPr bwMode="auto">
          <a:xfrm>
            <a:off x="1357290" y="3392315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1357290" y="2758898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1357290" y="2068331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1357290" y="5378291"/>
            <a:ext cx="7143800" cy="431800"/>
          </a:xfrm>
          <a:prstGeom prst="rect">
            <a:avLst/>
          </a:prstGeom>
          <a:gradFill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2" name="Freeform 3"/>
          <p:cNvSpPr>
            <a:spLocks/>
          </p:cNvSpPr>
          <p:nvPr/>
        </p:nvSpPr>
        <p:spPr bwMode="auto">
          <a:xfrm>
            <a:off x="2554288" y="5371945"/>
            <a:ext cx="11525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0" y="0"/>
              </a:cxn>
              <a:cxn ang="0">
                <a:pos x="726" y="0"/>
              </a:cxn>
            </a:cxnLst>
            <a:rect l="0" t="0" r="r" b="b"/>
            <a:pathLst>
              <a:path w="726" h="408">
                <a:moveTo>
                  <a:pt x="0" y="408"/>
                </a:moveTo>
                <a:lnTo>
                  <a:pt x="0" y="0"/>
                </a:lnTo>
                <a:lnTo>
                  <a:pt x="726" y="0"/>
                </a:lnTo>
              </a:path>
            </a:pathLst>
          </a:cu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3" name="Freeform 4"/>
          <p:cNvSpPr>
            <a:spLocks/>
          </p:cNvSpPr>
          <p:nvPr/>
        </p:nvSpPr>
        <p:spPr bwMode="auto">
          <a:xfrm>
            <a:off x="3706813" y="4724245"/>
            <a:ext cx="11525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0" y="0"/>
              </a:cxn>
              <a:cxn ang="0">
                <a:pos x="726" y="0"/>
              </a:cxn>
            </a:cxnLst>
            <a:rect l="0" t="0" r="r" b="b"/>
            <a:pathLst>
              <a:path w="726" h="408">
                <a:moveTo>
                  <a:pt x="0" y="408"/>
                </a:moveTo>
                <a:lnTo>
                  <a:pt x="0" y="0"/>
                </a:lnTo>
                <a:lnTo>
                  <a:pt x="726" y="0"/>
                </a:lnTo>
              </a:path>
            </a:pathLst>
          </a:cu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4" name="Freeform 5"/>
          <p:cNvSpPr>
            <a:spLocks/>
          </p:cNvSpPr>
          <p:nvPr/>
        </p:nvSpPr>
        <p:spPr bwMode="auto">
          <a:xfrm>
            <a:off x="4857750" y="4074958"/>
            <a:ext cx="11525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0" y="0"/>
              </a:cxn>
              <a:cxn ang="0">
                <a:pos x="726" y="0"/>
              </a:cxn>
            </a:cxnLst>
            <a:rect l="0" t="0" r="r" b="b"/>
            <a:pathLst>
              <a:path w="726" h="408">
                <a:moveTo>
                  <a:pt x="0" y="408"/>
                </a:moveTo>
                <a:lnTo>
                  <a:pt x="0" y="0"/>
                </a:lnTo>
                <a:lnTo>
                  <a:pt x="726" y="0"/>
                </a:lnTo>
              </a:path>
            </a:pathLst>
          </a:cu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5" name="Freeform 6"/>
          <p:cNvSpPr>
            <a:spLocks/>
          </p:cNvSpPr>
          <p:nvPr/>
        </p:nvSpPr>
        <p:spPr bwMode="auto">
          <a:xfrm>
            <a:off x="6010275" y="3427258"/>
            <a:ext cx="11525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0" y="0"/>
              </a:cxn>
              <a:cxn ang="0">
                <a:pos x="726" y="0"/>
              </a:cxn>
            </a:cxnLst>
            <a:rect l="0" t="0" r="r" b="b"/>
            <a:pathLst>
              <a:path w="726" h="408">
                <a:moveTo>
                  <a:pt x="0" y="408"/>
                </a:moveTo>
                <a:lnTo>
                  <a:pt x="0" y="0"/>
                </a:lnTo>
                <a:lnTo>
                  <a:pt x="726" y="0"/>
                </a:lnTo>
              </a:path>
            </a:pathLst>
          </a:cu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6" name="Freeform 7"/>
          <p:cNvSpPr>
            <a:spLocks/>
          </p:cNvSpPr>
          <p:nvPr/>
        </p:nvSpPr>
        <p:spPr bwMode="auto">
          <a:xfrm>
            <a:off x="7162800" y="2779558"/>
            <a:ext cx="11525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0" y="0"/>
              </a:cxn>
              <a:cxn ang="0">
                <a:pos x="726" y="0"/>
              </a:cxn>
            </a:cxnLst>
            <a:rect l="0" t="0" r="r" b="b"/>
            <a:pathLst>
              <a:path w="726" h="408">
                <a:moveTo>
                  <a:pt x="0" y="408"/>
                </a:moveTo>
                <a:lnTo>
                  <a:pt x="0" y="0"/>
                </a:lnTo>
                <a:lnTo>
                  <a:pt x="726" y="0"/>
                </a:lnTo>
              </a:path>
            </a:pathLst>
          </a:custGeom>
          <a:noFill/>
          <a:ln w="190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7" name="Freeform 53"/>
          <p:cNvSpPr>
            <a:spLocks/>
          </p:cNvSpPr>
          <p:nvPr/>
        </p:nvSpPr>
        <p:spPr bwMode="auto">
          <a:xfrm>
            <a:off x="1331912" y="1412720"/>
            <a:ext cx="7454929" cy="46085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03"/>
              </a:cxn>
              <a:cxn ang="0">
                <a:pos x="4400" y="2903"/>
              </a:cxn>
            </a:cxnLst>
            <a:rect l="0" t="0" r="r" b="b"/>
            <a:pathLst>
              <a:path w="4400" h="2903">
                <a:moveTo>
                  <a:pt x="0" y="0"/>
                </a:moveTo>
                <a:lnTo>
                  <a:pt x="0" y="2903"/>
                </a:lnTo>
                <a:lnTo>
                  <a:pt x="4400" y="2903"/>
                </a:lnTo>
              </a:path>
            </a:pathLst>
          </a:custGeom>
          <a:noFill/>
          <a:ln w="76200" cap="flat" cmpd="sng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ko-KR" altLang="en-US"/>
          </a:p>
        </p:txBody>
      </p:sp>
      <p:grpSp>
        <p:nvGrpSpPr>
          <p:cNvPr id="68" name="그룹 67"/>
          <p:cNvGrpSpPr/>
          <p:nvPr/>
        </p:nvGrpSpPr>
        <p:grpSpPr>
          <a:xfrm>
            <a:off x="1439047" y="5092539"/>
            <a:ext cx="1095382" cy="857256"/>
            <a:chOff x="4167215" y="5286388"/>
            <a:chExt cx="1643074" cy="1285884"/>
          </a:xfrm>
        </p:grpSpPr>
        <p:sp>
          <p:nvSpPr>
            <p:cNvPr id="69" name="타원 68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bg1">
                    <a:lumMod val="85000"/>
                  </a:schemeClr>
                </a:gs>
                <a:gs pos="61000">
                  <a:schemeClr val="bg1">
                    <a:lumMod val="6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도넛 69"/>
            <p:cNvSpPr/>
            <p:nvPr/>
          </p:nvSpPr>
          <p:spPr>
            <a:xfrm>
              <a:off x="4357686" y="5286388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2600312" y="4459122"/>
            <a:ext cx="1095382" cy="857256"/>
            <a:chOff x="4167215" y="5286388"/>
            <a:chExt cx="1643074" cy="1285884"/>
          </a:xfrm>
        </p:grpSpPr>
        <p:sp>
          <p:nvSpPr>
            <p:cNvPr id="73" name="타원 72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도넛 73"/>
            <p:cNvSpPr/>
            <p:nvPr/>
          </p:nvSpPr>
          <p:spPr>
            <a:xfrm>
              <a:off x="4357686" y="5286388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3761577" y="3816180"/>
            <a:ext cx="1095382" cy="857256"/>
            <a:chOff x="4167215" y="5286388"/>
            <a:chExt cx="1643074" cy="1285884"/>
          </a:xfrm>
        </p:grpSpPr>
        <p:sp>
          <p:nvSpPr>
            <p:cNvPr id="77" name="타원 76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6100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도넛 77"/>
            <p:cNvSpPr/>
            <p:nvPr/>
          </p:nvSpPr>
          <p:spPr>
            <a:xfrm>
              <a:off x="4357686" y="5286388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80" name="그룹 79"/>
          <p:cNvGrpSpPr/>
          <p:nvPr/>
        </p:nvGrpSpPr>
        <p:grpSpPr>
          <a:xfrm>
            <a:off x="4922842" y="3163713"/>
            <a:ext cx="1095382" cy="873129"/>
            <a:chOff x="4167215" y="5243528"/>
            <a:chExt cx="1643074" cy="1309694"/>
          </a:xfrm>
        </p:grpSpPr>
        <p:sp>
          <p:nvSpPr>
            <p:cNvPr id="81" name="타원 80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61000">
                  <a:schemeClr val="tx2"/>
                </a:gs>
                <a:gs pos="100000">
                  <a:schemeClr val="accent1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도넛 81"/>
            <p:cNvSpPr/>
            <p:nvPr/>
          </p:nvSpPr>
          <p:spPr>
            <a:xfrm>
              <a:off x="4357687" y="5243528"/>
              <a:ext cx="1285883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84" name="그룹 83"/>
          <p:cNvGrpSpPr/>
          <p:nvPr/>
        </p:nvGrpSpPr>
        <p:grpSpPr>
          <a:xfrm>
            <a:off x="6084107" y="2520771"/>
            <a:ext cx="1095382" cy="857256"/>
            <a:chOff x="4167215" y="5286388"/>
            <a:chExt cx="1643074" cy="1285884"/>
          </a:xfrm>
        </p:grpSpPr>
        <p:sp>
          <p:nvSpPr>
            <p:cNvPr id="85" name="타원 84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61000">
                  <a:schemeClr val="accent1">
                    <a:lumMod val="5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도넛 85"/>
            <p:cNvSpPr/>
            <p:nvPr/>
          </p:nvSpPr>
          <p:spPr>
            <a:xfrm>
              <a:off x="4357686" y="5286388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grpSp>
        <p:nvGrpSpPr>
          <p:cNvPr id="88" name="그룹 87"/>
          <p:cNvGrpSpPr/>
          <p:nvPr/>
        </p:nvGrpSpPr>
        <p:grpSpPr>
          <a:xfrm>
            <a:off x="7245372" y="1868304"/>
            <a:ext cx="1095382" cy="857256"/>
            <a:chOff x="4167215" y="5286388"/>
            <a:chExt cx="1643074" cy="1285884"/>
          </a:xfrm>
        </p:grpSpPr>
        <p:sp>
          <p:nvSpPr>
            <p:cNvPr id="89" name="타원 88"/>
            <p:cNvSpPr/>
            <p:nvPr/>
          </p:nvSpPr>
          <p:spPr>
            <a:xfrm>
              <a:off x="4371974" y="5338776"/>
              <a:ext cx="1214446" cy="1214446"/>
            </a:xfrm>
            <a:prstGeom prst="ellipse">
              <a:avLst/>
            </a:prstGeom>
            <a:gradFill>
              <a:gsLst>
                <a:gs pos="0">
                  <a:schemeClr val="accent6"/>
                </a:gs>
                <a:gs pos="6100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도넛 89"/>
            <p:cNvSpPr/>
            <p:nvPr/>
          </p:nvSpPr>
          <p:spPr>
            <a:xfrm>
              <a:off x="4357686" y="5286388"/>
              <a:ext cx="1285884" cy="1285884"/>
            </a:xfrm>
            <a:prstGeom prst="donut">
              <a:avLst>
                <a:gd name="adj" fmla="val 12407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3350" h="254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167215" y="5674300"/>
              <a:ext cx="164307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600" b="1" dirty="0" smtClean="0">
                  <a:solidFill>
                    <a:schemeClr val="bg1"/>
                  </a:solidFill>
                  <a:latin typeface="Arial" pitchFamily="34" charset="0"/>
                  <a:ea typeface="HY헤드라인M" pitchFamily="18" charset="-127"/>
                  <a:cs typeface="Arial" pitchFamily="34" charset="0"/>
                </a:rPr>
                <a:t>TEXT</a:t>
              </a:r>
              <a:endParaRPr kumimoji="1" lang="ko-KR" altLang="ko-KR" sz="16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endParaRPr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142844" y="1891702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42844" y="2539407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142844" y="3187112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42844" y="3834817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42844" y="4549197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42844" y="5211602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99" name="모서리가 둥근 직사각형 98"/>
          <p:cNvSpPr/>
          <p:nvPr/>
        </p:nvSpPr>
        <p:spPr>
          <a:xfrm>
            <a:off x="5910283" y="5511642"/>
            <a:ext cx="2295553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0" name="직선 화살표 연결선 99"/>
          <p:cNvCxnSpPr/>
          <p:nvPr/>
        </p:nvCxnSpPr>
        <p:spPr>
          <a:xfrm rot="10800000" flipV="1">
            <a:off x="3100401" y="5690237"/>
            <a:ext cx="2790832" cy="7126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모서리가 둥근 직사각형 100"/>
          <p:cNvSpPr/>
          <p:nvPr/>
        </p:nvSpPr>
        <p:spPr>
          <a:xfrm>
            <a:off x="5915034" y="4840125"/>
            <a:ext cx="2295553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2" name="직선 화살표 연결선 101"/>
          <p:cNvCxnSpPr/>
          <p:nvPr/>
        </p:nvCxnSpPr>
        <p:spPr>
          <a:xfrm rot="10800000" flipV="1">
            <a:off x="4281498" y="5018719"/>
            <a:ext cx="1614487" cy="2381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모서리가 둥근 직사각형 102"/>
          <p:cNvSpPr/>
          <p:nvPr/>
        </p:nvSpPr>
        <p:spPr>
          <a:xfrm>
            <a:off x="5919785" y="4168608"/>
            <a:ext cx="2295553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4" name="직선 화살표 연결선 103"/>
          <p:cNvCxnSpPr/>
          <p:nvPr/>
        </p:nvCxnSpPr>
        <p:spPr>
          <a:xfrm rot="10800000" flipV="1">
            <a:off x="5424501" y="4347202"/>
            <a:ext cx="476236" cy="7135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모서리가 둥근 직사각형 104"/>
          <p:cNvSpPr/>
          <p:nvPr/>
        </p:nvSpPr>
        <p:spPr>
          <a:xfrm flipH="1">
            <a:off x="1633540" y="3506615"/>
            <a:ext cx="2147891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6" name="직선 화살표 연결선 105"/>
          <p:cNvCxnSpPr/>
          <p:nvPr/>
        </p:nvCxnSpPr>
        <p:spPr>
          <a:xfrm>
            <a:off x="3786182" y="2344557"/>
            <a:ext cx="3424243" cy="9531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모서리가 둥근 직사각형 106"/>
          <p:cNvSpPr/>
          <p:nvPr/>
        </p:nvSpPr>
        <p:spPr>
          <a:xfrm flipH="1">
            <a:off x="1638291" y="2835098"/>
            <a:ext cx="2147891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8" name="직선 화살표 연결선 107"/>
          <p:cNvCxnSpPr/>
          <p:nvPr/>
        </p:nvCxnSpPr>
        <p:spPr>
          <a:xfrm flipV="1">
            <a:off x="3786182" y="3011313"/>
            <a:ext cx="2262193" cy="9524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모서리가 둥근 직사각형 108"/>
          <p:cNvSpPr/>
          <p:nvPr/>
        </p:nvSpPr>
        <p:spPr>
          <a:xfrm flipH="1">
            <a:off x="1643042" y="2163581"/>
            <a:ext cx="2147891" cy="357190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61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0" name="직선 화살표 연결선 109"/>
          <p:cNvCxnSpPr/>
          <p:nvPr/>
        </p:nvCxnSpPr>
        <p:spPr>
          <a:xfrm>
            <a:off x="3786182" y="3673304"/>
            <a:ext cx="1023943" cy="4759"/>
          </a:xfrm>
          <a:prstGeom prst="straightConnector1">
            <a:avLst/>
          </a:prstGeom>
          <a:ln w="15875">
            <a:solidFill>
              <a:schemeClr val="tx1">
                <a:lumMod val="50000"/>
                <a:lumOff val="5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1614468" y="2163167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1614467" y="2825573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614466" y="3507029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967422" y="4172128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967421" y="4834534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967420" y="5515990"/>
            <a:ext cx="2286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</a:t>
            </a:r>
            <a:endParaRPr kumimoji="1" lang="ko-KR" altLang="ko-KR" sz="1600" b="1" dirty="0" smtClean="0"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17" name="직사각형 116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Text Box 2"/>
          <p:cNvSpPr txBox="1">
            <a:spLocks noChangeArrowheads="1"/>
          </p:cNvSpPr>
          <p:nvPr/>
        </p:nvSpPr>
        <p:spPr bwMode="auto">
          <a:xfrm>
            <a:off x="249271" y="159532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TextBox 117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42</Words>
  <Application>Microsoft Office PowerPoint</Application>
  <PresentationFormat>화면 슬라이드 쇼(4:3)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Stair Diagrams PowerPoint Template</dc:title>
  <dc:creator>ALLPPT.COM</dc:creator>
  <cp:lastModifiedBy>Registered User</cp:lastModifiedBy>
  <cp:revision>62</cp:revision>
  <dcterms:created xsi:type="dcterms:W3CDTF">2010-08-14T06:45:49Z</dcterms:created>
  <dcterms:modified xsi:type="dcterms:W3CDTF">2014-02-08T12:25:25Z</dcterms:modified>
</cp:coreProperties>
</file>