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5" r:id="rId2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25222"/>
    <a:srgbClr val="D7D7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040" y="-30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10" cy="7201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D406FE-2463-4DA6-B26C-F63112546914}" type="datetimeFigureOut">
              <a:rPr lang="ko-KR" altLang="en-US" smtClean="0"/>
              <a:pPr/>
              <a:t>2014-02-08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AE5F80-7A67-4AEF-838A-9199D38A807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179517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AE5F80-7A67-4AEF-838A-9199D38A807E}" type="slidenum">
              <a:rPr lang="ko-KR" altLang="en-US" smtClean="0"/>
              <a:pPr/>
              <a:t>1</a:t>
            </a:fld>
            <a:endParaRPr lang="ko-KR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BB2F1-FF60-4DDD-AB2B-98BE5FE70517}" type="datetimeFigureOut">
              <a:rPr lang="ko-KR" altLang="en-US" smtClean="0"/>
              <a:pPr/>
              <a:t>2014-02-08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6732F-87C5-47C0-A794-88ECCA231A4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BB2F1-FF60-4DDD-AB2B-98BE5FE70517}" type="datetimeFigureOut">
              <a:rPr lang="ko-KR" altLang="en-US" smtClean="0"/>
              <a:pPr/>
              <a:t>2014-02-08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6732F-87C5-47C0-A794-88ECCA231A4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BB2F1-FF60-4DDD-AB2B-98BE5FE70517}" type="datetimeFigureOut">
              <a:rPr lang="ko-KR" altLang="en-US" smtClean="0"/>
              <a:pPr/>
              <a:t>2014-02-08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6732F-87C5-47C0-A794-88ECCA231A4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BB2F1-FF60-4DDD-AB2B-98BE5FE70517}" type="datetimeFigureOut">
              <a:rPr lang="ko-KR" altLang="en-US" smtClean="0"/>
              <a:pPr/>
              <a:t>2014-02-08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6732F-87C5-47C0-A794-88ECCA231A4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BB2F1-FF60-4DDD-AB2B-98BE5FE70517}" type="datetimeFigureOut">
              <a:rPr lang="ko-KR" altLang="en-US" smtClean="0"/>
              <a:pPr/>
              <a:t>2014-02-08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6732F-87C5-47C0-A794-88ECCA231A4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BB2F1-FF60-4DDD-AB2B-98BE5FE70517}" type="datetimeFigureOut">
              <a:rPr lang="ko-KR" altLang="en-US" smtClean="0"/>
              <a:pPr/>
              <a:t>2014-02-08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6732F-87C5-47C0-A794-88ECCA231A4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BB2F1-FF60-4DDD-AB2B-98BE5FE70517}" type="datetimeFigureOut">
              <a:rPr lang="ko-KR" altLang="en-US" smtClean="0"/>
              <a:pPr/>
              <a:t>2014-02-08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6732F-87C5-47C0-A794-88ECCA231A4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BB2F1-FF60-4DDD-AB2B-98BE5FE70517}" type="datetimeFigureOut">
              <a:rPr lang="ko-KR" altLang="en-US" smtClean="0"/>
              <a:pPr/>
              <a:t>2014-02-08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6732F-87C5-47C0-A794-88ECCA231A4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BB2F1-FF60-4DDD-AB2B-98BE5FE70517}" type="datetimeFigureOut">
              <a:rPr lang="ko-KR" altLang="en-US" smtClean="0"/>
              <a:pPr/>
              <a:t>2014-02-08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6732F-87C5-47C0-A794-88ECCA231A4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BB2F1-FF60-4DDD-AB2B-98BE5FE70517}" type="datetimeFigureOut">
              <a:rPr lang="ko-KR" altLang="en-US" smtClean="0"/>
              <a:pPr/>
              <a:t>2014-02-08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6732F-87C5-47C0-A794-88ECCA231A4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BB2F1-FF60-4DDD-AB2B-98BE5FE70517}" type="datetimeFigureOut">
              <a:rPr lang="ko-KR" altLang="en-US" smtClean="0"/>
              <a:pPr/>
              <a:t>2014-02-08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6732F-87C5-47C0-A794-88ECCA231A4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FBB2F1-FF60-4DDD-AB2B-98BE5FE70517}" type="datetimeFigureOut">
              <a:rPr lang="ko-KR" altLang="en-US" smtClean="0"/>
              <a:pPr/>
              <a:t>2014-02-08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26732F-87C5-47C0-A794-88ECCA231A4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ree-powerpoint-templates-design.com/free-powerpoint-diagrams-design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Rectangle 16"/>
          <p:cNvSpPr>
            <a:spLocks noChangeArrowheads="1"/>
          </p:cNvSpPr>
          <p:nvPr/>
        </p:nvSpPr>
        <p:spPr bwMode="auto">
          <a:xfrm>
            <a:off x="1357290" y="4716299"/>
            <a:ext cx="7143800" cy="431800"/>
          </a:xfrm>
          <a:prstGeom prst="rect">
            <a:avLst/>
          </a:prstGeom>
          <a:gradFill rotWithShape="1">
            <a:gsLst>
              <a:gs pos="0">
                <a:schemeClr val="bg1">
                  <a:lumMod val="95000"/>
                </a:schemeClr>
              </a:gs>
              <a:gs pos="100000">
                <a:schemeClr val="bg1">
                  <a:gamma/>
                  <a:tint val="0"/>
                  <a:invGamma/>
                  <a:alpha val="0"/>
                </a:schemeClr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57" name="Rectangle 16"/>
          <p:cNvSpPr>
            <a:spLocks noChangeArrowheads="1"/>
          </p:cNvSpPr>
          <p:nvPr/>
        </p:nvSpPr>
        <p:spPr bwMode="auto">
          <a:xfrm>
            <a:off x="1357290" y="4054307"/>
            <a:ext cx="7143800" cy="431800"/>
          </a:xfrm>
          <a:prstGeom prst="rect">
            <a:avLst/>
          </a:prstGeom>
          <a:gradFill rotWithShape="1">
            <a:gsLst>
              <a:gs pos="0">
                <a:schemeClr val="bg1">
                  <a:lumMod val="95000"/>
                </a:schemeClr>
              </a:gs>
              <a:gs pos="100000">
                <a:schemeClr val="bg1">
                  <a:gamma/>
                  <a:tint val="0"/>
                  <a:invGamma/>
                  <a:alpha val="0"/>
                </a:schemeClr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58" name="Rectangle 16"/>
          <p:cNvSpPr>
            <a:spLocks noChangeArrowheads="1"/>
          </p:cNvSpPr>
          <p:nvPr/>
        </p:nvSpPr>
        <p:spPr bwMode="auto">
          <a:xfrm>
            <a:off x="1357290" y="3392315"/>
            <a:ext cx="7143800" cy="431800"/>
          </a:xfrm>
          <a:prstGeom prst="rect">
            <a:avLst/>
          </a:prstGeom>
          <a:gradFill rotWithShape="1">
            <a:gsLst>
              <a:gs pos="0">
                <a:schemeClr val="bg1">
                  <a:lumMod val="95000"/>
                </a:schemeClr>
              </a:gs>
              <a:gs pos="100000">
                <a:schemeClr val="bg1">
                  <a:gamma/>
                  <a:tint val="0"/>
                  <a:invGamma/>
                  <a:alpha val="0"/>
                </a:schemeClr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59" name="Rectangle 16"/>
          <p:cNvSpPr>
            <a:spLocks noChangeArrowheads="1"/>
          </p:cNvSpPr>
          <p:nvPr/>
        </p:nvSpPr>
        <p:spPr bwMode="auto">
          <a:xfrm>
            <a:off x="1357290" y="2758898"/>
            <a:ext cx="7143800" cy="431800"/>
          </a:xfrm>
          <a:prstGeom prst="rect">
            <a:avLst/>
          </a:prstGeom>
          <a:gradFill rotWithShape="1">
            <a:gsLst>
              <a:gs pos="0">
                <a:schemeClr val="bg1">
                  <a:lumMod val="95000"/>
                </a:schemeClr>
              </a:gs>
              <a:gs pos="100000">
                <a:schemeClr val="bg1">
                  <a:gamma/>
                  <a:tint val="0"/>
                  <a:invGamma/>
                  <a:alpha val="0"/>
                </a:schemeClr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60" name="Rectangle 16"/>
          <p:cNvSpPr>
            <a:spLocks noChangeArrowheads="1"/>
          </p:cNvSpPr>
          <p:nvPr/>
        </p:nvSpPr>
        <p:spPr bwMode="auto">
          <a:xfrm>
            <a:off x="1357290" y="2068331"/>
            <a:ext cx="7143800" cy="431800"/>
          </a:xfrm>
          <a:prstGeom prst="rect">
            <a:avLst/>
          </a:prstGeom>
          <a:gradFill rotWithShape="1">
            <a:gsLst>
              <a:gs pos="0">
                <a:schemeClr val="bg1">
                  <a:lumMod val="95000"/>
                </a:schemeClr>
              </a:gs>
              <a:gs pos="100000">
                <a:schemeClr val="bg1">
                  <a:gamma/>
                  <a:tint val="0"/>
                  <a:invGamma/>
                  <a:alpha val="0"/>
                </a:schemeClr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61" name="Rectangle 16"/>
          <p:cNvSpPr>
            <a:spLocks noChangeArrowheads="1"/>
          </p:cNvSpPr>
          <p:nvPr/>
        </p:nvSpPr>
        <p:spPr bwMode="auto">
          <a:xfrm>
            <a:off x="1357290" y="5378291"/>
            <a:ext cx="7143800" cy="431800"/>
          </a:xfrm>
          <a:prstGeom prst="rect">
            <a:avLst/>
          </a:prstGeom>
          <a:gradFill rotWithShape="1">
            <a:gsLst>
              <a:gs pos="0">
                <a:schemeClr val="bg1">
                  <a:lumMod val="95000"/>
                </a:schemeClr>
              </a:gs>
              <a:gs pos="100000">
                <a:schemeClr val="bg1">
                  <a:gamma/>
                  <a:tint val="0"/>
                  <a:invGamma/>
                  <a:alpha val="0"/>
                </a:schemeClr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62" name="Freeform 3"/>
          <p:cNvSpPr>
            <a:spLocks/>
          </p:cNvSpPr>
          <p:nvPr/>
        </p:nvSpPr>
        <p:spPr bwMode="auto">
          <a:xfrm>
            <a:off x="2554288" y="5371945"/>
            <a:ext cx="1152525" cy="647700"/>
          </a:xfrm>
          <a:custGeom>
            <a:avLst/>
            <a:gdLst/>
            <a:ahLst/>
            <a:cxnLst>
              <a:cxn ang="0">
                <a:pos x="0" y="408"/>
              </a:cxn>
              <a:cxn ang="0">
                <a:pos x="0" y="0"/>
              </a:cxn>
              <a:cxn ang="0">
                <a:pos x="726" y="0"/>
              </a:cxn>
            </a:cxnLst>
            <a:rect l="0" t="0" r="r" b="b"/>
            <a:pathLst>
              <a:path w="726" h="408">
                <a:moveTo>
                  <a:pt x="0" y="408"/>
                </a:moveTo>
                <a:lnTo>
                  <a:pt x="0" y="0"/>
                </a:lnTo>
                <a:lnTo>
                  <a:pt x="726" y="0"/>
                </a:lnTo>
              </a:path>
            </a:pathLst>
          </a:custGeom>
          <a:noFill/>
          <a:ln w="19050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  <a:effectLst/>
        </p:spPr>
        <p:txBody>
          <a:bodyPr/>
          <a:lstStyle/>
          <a:p>
            <a:endParaRPr lang="ko-KR" altLang="en-US"/>
          </a:p>
        </p:txBody>
      </p:sp>
      <p:sp>
        <p:nvSpPr>
          <p:cNvPr id="63" name="Freeform 4"/>
          <p:cNvSpPr>
            <a:spLocks/>
          </p:cNvSpPr>
          <p:nvPr/>
        </p:nvSpPr>
        <p:spPr bwMode="auto">
          <a:xfrm>
            <a:off x="3706813" y="4724245"/>
            <a:ext cx="1152525" cy="647700"/>
          </a:xfrm>
          <a:custGeom>
            <a:avLst/>
            <a:gdLst/>
            <a:ahLst/>
            <a:cxnLst>
              <a:cxn ang="0">
                <a:pos x="0" y="408"/>
              </a:cxn>
              <a:cxn ang="0">
                <a:pos x="0" y="0"/>
              </a:cxn>
              <a:cxn ang="0">
                <a:pos x="726" y="0"/>
              </a:cxn>
            </a:cxnLst>
            <a:rect l="0" t="0" r="r" b="b"/>
            <a:pathLst>
              <a:path w="726" h="408">
                <a:moveTo>
                  <a:pt x="0" y="408"/>
                </a:moveTo>
                <a:lnTo>
                  <a:pt x="0" y="0"/>
                </a:lnTo>
                <a:lnTo>
                  <a:pt x="726" y="0"/>
                </a:lnTo>
              </a:path>
            </a:pathLst>
          </a:custGeom>
          <a:noFill/>
          <a:ln w="19050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  <a:effectLst/>
        </p:spPr>
        <p:txBody>
          <a:bodyPr/>
          <a:lstStyle/>
          <a:p>
            <a:endParaRPr lang="ko-KR" altLang="en-US"/>
          </a:p>
        </p:txBody>
      </p:sp>
      <p:sp>
        <p:nvSpPr>
          <p:cNvPr id="64" name="Freeform 5"/>
          <p:cNvSpPr>
            <a:spLocks/>
          </p:cNvSpPr>
          <p:nvPr/>
        </p:nvSpPr>
        <p:spPr bwMode="auto">
          <a:xfrm>
            <a:off x="4857750" y="4074958"/>
            <a:ext cx="1152525" cy="647700"/>
          </a:xfrm>
          <a:custGeom>
            <a:avLst/>
            <a:gdLst/>
            <a:ahLst/>
            <a:cxnLst>
              <a:cxn ang="0">
                <a:pos x="0" y="408"/>
              </a:cxn>
              <a:cxn ang="0">
                <a:pos x="0" y="0"/>
              </a:cxn>
              <a:cxn ang="0">
                <a:pos x="726" y="0"/>
              </a:cxn>
            </a:cxnLst>
            <a:rect l="0" t="0" r="r" b="b"/>
            <a:pathLst>
              <a:path w="726" h="408">
                <a:moveTo>
                  <a:pt x="0" y="408"/>
                </a:moveTo>
                <a:lnTo>
                  <a:pt x="0" y="0"/>
                </a:lnTo>
                <a:lnTo>
                  <a:pt x="726" y="0"/>
                </a:lnTo>
              </a:path>
            </a:pathLst>
          </a:custGeom>
          <a:noFill/>
          <a:ln w="19050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  <a:effectLst/>
        </p:spPr>
        <p:txBody>
          <a:bodyPr/>
          <a:lstStyle/>
          <a:p>
            <a:endParaRPr lang="ko-KR" altLang="en-US"/>
          </a:p>
        </p:txBody>
      </p:sp>
      <p:sp>
        <p:nvSpPr>
          <p:cNvPr id="65" name="Freeform 6"/>
          <p:cNvSpPr>
            <a:spLocks/>
          </p:cNvSpPr>
          <p:nvPr/>
        </p:nvSpPr>
        <p:spPr bwMode="auto">
          <a:xfrm>
            <a:off x="6010275" y="3427258"/>
            <a:ext cx="1152525" cy="647700"/>
          </a:xfrm>
          <a:custGeom>
            <a:avLst/>
            <a:gdLst/>
            <a:ahLst/>
            <a:cxnLst>
              <a:cxn ang="0">
                <a:pos x="0" y="408"/>
              </a:cxn>
              <a:cxn ang="0">
                <a:pos x="0" y="0"/>
              </a:cxn>
              <a:cxn ang="0">
                <a:pos x="726" y="0"/>
              </a:cxn>
            </a:cxnLst>
            <a:rect l="0" t="0" r="r" b="b"/>
            <a:pathLst>
              <a:path w="726" h="408">
                <a:moveTo>
                  <a:pt x="0" y="408"/>
                </a:moveTo>
                <a:lnTo>
                  <a:pt x="0" y="0"/>
                </a:lnTo>
                <a:lnTo>
                  <a:pt x="726" y="0"/>
                </a:lnTo>
              </a:path>
            </a:pathLst>
          </a:custGeom>
          <a:noFill/>
          <a:ln w="19050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  <a:effectLst/>
        </p:spPr>
        <p:txBody>
          <a:bodyPr/>
          <a:lstStyle/>
          <a:p>
            <a:endParaRPr lang="ko-KR" altLang="en-US"/>
          </a:p>
        </p:txBody>
      </p:sp>
      <p:sp>
        <p:nvSpPr>
          <p:cNvPr id="66" name="Freeform 7"/>
          <p:cNvSpPr>
            <a:spLocks/>
          </p:cNvSpPr>
          <p:nvPr/>
        </p:nvSpPr>
        <p:spPr bwMode="auto">
          <a:xfrm>
            <a:off x="7162800" y="2779558"/>
            <a:ext cx="1152525" cy="647700"/>
          </a:xfrm>
          <a:custGeom>
            <a:avLst/>
            <a:gdLst/>
            <a:ahLst/>
            <a:cxnLst>
              <a:cxn ang="0">
                <a:pos x="0" y="408"/>
              </a:cxn>
              <a:cxn ang="0">
                <a:pos x="0" y="0"/>
              </a:cxn>
              <a:cxn ang="0">
                <a:pos x="726" y="0"/>
              </a:cxn>
            </a:cxnLst>
            <a:rect l="0" t="0" r="r" b="b"/>
            <a:pathLst>
              <a:path w="726" h="408">
                <a:moveTo>
                  <a:pt x="0" y="408"/>
                </a:moveTo>
                <a:lnTo>
                  <a:pt x="0" y="0"/>
                </a:lnTo>
                <a:lnTo>
                  <a:pt x="726" y="0"/>
                </a:lnTo>
              </a:path>
            </a:pathLst>
          </a:custGeom>
          <a:noFill/>
          <a:ln w="19050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  <a:effectLst/>
        </p:spPr>
        <p:txBody>
          <a:bodyPr/>
          <a:lstStyle/>
          <a:p>
            <a:endParaRPr lang="ko-KR" altLang="en-US"/>
          </a:p>
        </p:txBody>
      </p:sp>
      <p:sp>
        <p:nvSpPr>
          <p:cNvPr id="67" name="Freeform 53"/>
          <p:cNvSpPr>
            <a:spLocks/>
          </p:cNvSpPr>
          <p:nvPr/>
        </p:nvSpPr>
        <p:spPr bwMode="auto">
          <a:xfrm>
            <a:off x="1331912" y="1412720"/>
            <a:ext cx="7454929" cy="460851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903"/>
              </a:cxn>
              <a:cxn ang="0">
                <a:pos x="4400" y="2903"/>
              </a:cxn>
            </a:cxnLst>
            <a:rect l="0" t="0" r="r" b="b"/>
            <a:pathLst>
              <a:path w="4400" h="2903">
                <a:moveTo>
                  <a:pt x="0" y="0"/>
                </a:moveTo>
                <a:lnTo>
                  <a:pt x="0" y="2903"/>
                </a:lnTo>
                <a:lnTo>
                  <a:pt x="4400" y="2903"/>
                </a:lnTo>
              </a:path>
            </a:pathLst>
          </a:custGeom>
          <a:noFill/>
          <a:ln w="76200" cap="flat" cmpd="sng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ko-KR" altLang="en-US"/>
          </a:p>
        </p:txBody>
      </p:sp>
      <p:grpSp>
        <p:nvGrpSpPr>
          <p:cNvPr id="68" name="그룹 67"/>
          <p:cNvGrpSpPr/>
          <p:nvPr/>
        </p:nvGrpSpPr>
        <p:grpSpPr>
          <a:xfrm>
            <a:off x="1439047" y="5092539"/>
            <a:ext cx="1095382" cy="857256"/>
            <a:chOff x="4167215" y="5286388"/>
            <a:chExt cx="1643074" cy="1285884"/>
          </a:xfrm>
        </p:grpSpPr>
        <p:sp>
          <p:nvSpPr>
            <p:cNvPr id="69" name="타원 68"/>
            <p:cNvSpPr/>
            <p:nvPr/>
          </p:nvSpPr>
          <p:spPr>
            <a:xfrm>
              <a:off x="4371974" y="5338776"/>
              <a:ext cx="1214446" cy="1214446"/>
            </a:xfrm>
            <a:prstGeom prst="ellipse">
              <a:avLst/>
            </a:prstGeom>
            <a:gradFill>
              <a:gsLst>
                <a:gs pos="0">
                  <a:schemeClr val="bg1">
                    <a:lumMod val="85000"/>
                  </a:schemeClr>
                </a:gs>
                <a:gs pos="61000">
                  <a:schemeClr val="bg1">
                    <a:lumMod val="6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0" name="도넛 69"/>
            <p:cNvSpPr/>
            <p:nvPr/>
          </p:nvSpPr>
          <p:spPr>
            <a:xfrm>
              <a:off x="4357686" y="5286388"/>
              <a:ext cx="1285884" cy="1285884"/>
            </a:xfrm>
            <a:prstGeom prst="donut">
              <a:avLst>
                <a:gd name="adj" fmla="val 12407"/>
              </a:avLst>
            </a:prstGeom>
            <a:gradFill flip="none" rotWithShape="1">
              <a:gsLst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  <a:gs pos="100000">
                  <a:schemeClr val="bg1"/>
                </a:gs>
              </a:gsLst>
              <a:lin ang="2700000" scaled="1"/>
              <a:tileRect/>
            </a:gradFill>
            <a:ln w="12700">
              <a:solidFill>
                <a:schemeClr val="bg1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33350" h="254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4167215" y="5674300"/>
              <a:ext cx="1643074" cy="5078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1" lang="en-US" altLang="ko-KR" sz="1600" b="1" dirty="0" smtClean="0">
                  <a:solidFill>
                    <a:schemeClr val="bg1"/>
                  </a:solidFill>
                  <a:latin typeface="Arial" pitchFamily="34" charset="0"/>
                  <a:ea typeface="HY헤드라인M" pitchFamily="18" charset="-127"/>
                  <a:cs typeface="Arial" pitchFamily="34" charset="0"/>
                </a:rPr>
                <a:t>TEXT</a:t>
              </a:r>
              <a:endParaRPr kumimoji="1" lang="ko-KR" altLang="ko-KR" sz="1600" b="1" dirty="0" smtClean="0">
                <a:solidFill>
                  <a:schemeClr val="bg1"/>
                </a:solidFill>
                <a:latin typeface="Arial" pitchFamily="34" charset="0"/>
                <a:ea typeface="HY헤드라인M" pitchFamily="18" charset="-127"/>
                <a:cs typeface="Arial" pitchFamily="34" charset="0"/>
              </a:endParaRPr>
            </a:p>
          </p:txBody>
        </p:sp>
      </p:grpSp>
      <p:grpSp>
        <p:nvGrpSpPr>
          <p:cNvPr id="72" name="그룹 71"/>
          <p:cNvGrpSpPr/>
          <p:nvPr/>
        </p:nvGrpSpPr>
        <p:grpSpPr>
          <a:xfrm>
            <a:off x="2600312" y="4459122"/>
            <a:ext cx="1095382" cy="857256"/>
            <a:chOff x="4167215" y="5286388"/>
            <a:chExt cx="1643074" cy="1285884"/>
          </a:xfrm>
        </p:grpSpPr>
        <p:sp>
          <p:nvSpPr>
            <p:cNvPr id="73" name="타원 72"/>
            <p:cNvSpPr/>
            <p:nvPr/>
          </p:nvSpPr>
          <p:spPr>
            <a:xfrm>
              <a:off x="4371974" y="5338776"/>
              <a:ext cx="1214446" cy="1214446"/>
            </a:xfrm>
            <a:prstGeom prst="ellipse">
              <a:avLst/>
            </a:prstGeom>
            <a:gradFill>
              <a:gsLst>
                <a:gs pos="0">
                  <a:schemeClr val="accent1">
                    <a:lumMod val="20000"/>
                    <a:lumOff val="80000"/>
                  </a:schemeClr>
                </a:gs>
                <a:gs pos="61000">
                  <a:schemeClr val="accent1">
                    <a:lumMod val="60000"/>
                    <a:lumOff val="40000"/>
                  </a:schemeClr>
                </a:gs>
                <a:gs pos="100000">
                  <a:schemeClr val="accent1">
                    <a:lumMod val="20000"/>
                    <a:lumOff val="8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4" name="도넛 73"/>
            <p:cNvSpPr/>
            <p:nvPr/>
          </p:nvSpPr>
          <p:spPr>
            <a:xfrm>
              <a:off x="4357686" y="5286388"/>
              <a:ext cx="1285884" cy="1285884"/>
            </a:xfrm>
            <a:prstGeom prst="donut">
              <a:avLst>
                <a:gd name="adj" fmla="val 12407"/>
              </a:avLst>
            </a:prstGeom>
            <a:gradFill flip="none" rotWithShape="1">
              <a:gsLst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  <a:gs pos="100000">
                  <a:schemeClr val="bg1"/>
                </a:gs>
              </a:gsLst>
              <a:lin ang="2700000" scaled="1"/>
              <a:tileRect/>
            </a:gradFill>
            <a:ln w="12700">
              <a:solidFill>
                <a:schemeClr val="bg1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33350" h="254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4167215" y="5674300"/>
              <a:ext cx="1643074" cy="5078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1" lang="en-US" altLang="ko-KR" sz="1600" b="1" dirty="0" smtClean="0">
                  <a:solidFill>
                    <a:schemeClr val="bg1"/>
                  </a:solidFill>
                  <a:latin typeface="Arial" pitchFamily="34" charset="0"/>
                  <a:ea typeface="HY헤드라인M" pitchFamily="18" charset="-127"/>
                  <a:cs typeface="Arial" pitchFamily="34" charset="0"/>
                </a:rPr>
                <a:t>TEXT</a:t>
              </a:r>
              <a:endParaRPr kumimoji="1" lang="ko-KR" altLang="ko-KR" sz="1600" b="1" dirty="0" smtClean="0">
                <a:solidFill>
                  <a:schemeClr val="bg1"/>
                </a:solidFill>
                <a:latin typeface="Arial" pitchFamily="34" charset="0"/>
                <a:ea typeface="HY헤드라인M" pitchFamily="18" charset="-127"/>
                <a:cs typeface="Arial" pitchFamily="34" charset="0"/>
              </a:endParaRPr>
            </a:p>
          </p:txBody>
        </p:sp>
      </p:grpSp>
      <p:grpSp>
        <p:nvGrpSpPr>
          <p:cNvPr id="76" name="그룹 75"/>
          <p:cNvGrpSpPr/>
          <p:nvPr/>
        </p:nvGrpSpPr>
        <p:grpSpPr>
          <a:xfrm>
            <a:off x="3761577" y="3816180"/>
            <a:ext cx="1095382" cy="857256"/>
            <a:chOff x="4167215" y="5286388"/>
            <a:chExt cx="1643074" cy="1285884"/>
          </a:xfrm>
        </p:grpSpPr>
        <p:sp>
          <p:nvSpPr>
            <p:cNvPr id="77" name="타원 76"/>
            <p:cNvSpPr/>
            <p:nvPr/>
          </p:nvSpPr>
          <p:spPr>
            <a:xfrm>
              <a:off x="4371974" y="5338776"/>
              <a:ext cx="1214446" cy="1214446"/>
            </a:xfrm>
            <a:prstGeom prst="ellipse">
              <a:avLst/>
            </a:prstGeom>
            <a:gradFill>
              <a:gsLst>
                <a:gs pos="0">
                  <a:schemeClr val="accent1">
                    <a:lumMod val="60000"/>
                    <a:lumOff val="40000"/>
                  </a:schemeClr>
                </a:gs>
                <a:gs pos="61000">
                  <a:schemeClr val="accent1">
                    <a:lumMod val="75000"/>
                  </a:schemeClr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8" name="도넛 77"/>
            <p:cNvSpPr/>
            <p:nvPr/>
          </p:nvSpPr>
          <p:spPr>
            <a:xfrm>
              <a:off x="4357686" y="5286388"/>
              <a:ext cx="1285884" cy="1285884"/>
            </a:xfrm>
            <a:prstGeom prst="donut">
              <a:avLst>
                <a:gd name="adj" fmla="val 12407"/>
              </a:avLst>
            </a:prstGeom>
            <a:gradFill flip="none" rotWithShape="1">
              <a:gsLst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  <a:gs pos="100000">
                  <a:schemeClr val="bg1"/>
                </a:gs>
              </a:gsLst>
              <a:lin ang="2700000" scaled="1"/>
              <a:tileRect/>
            </a:gradFill>
            <a:ln w="12700">
              <a:solidFill>
                <a:schemeClr val="bg1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33350" h="254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4167215" y="5674300"/>
              <a:ext cx="1643074" cy="5078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1" lang="en-US" altLang="ko-KR" sz="1600" b="1" dirty="0" smtClean="0">
                  <a:solidFill>
                    <a:schemeClr val="bg1"/>
                  </a:solidFill>
                  <a:latin typeface="Arial" pitchFamily="34" charset="0"/>
                  <a:ea typeface="HY헤드라인M" pitchFamily="18" charset="-127"/>
                  <a:cs typeface="Arial" pitchFamily="34" charset="0"/>
                </a:rPr>
                <a:t>TEXT</a:t>
              </a:r>
              <a:endParaRPr kumimoji="1" lang="ko-KR" altLang="ko-KR" sz="1600" b="1" dirty="0" smtClean="0">
                <a:solidFill>
                  <a:schemeClr val="bg1"/>
                </a:solidFill>
                <a:latin typeface="Arial" pitchFamily="34" charset="0"/>
                <a:ea typeface="HY헤드라인M" pitchFamily="18" charset="-127"/>
                <a:cs typeface="Arial" pitchFamily="34" charset="0"/>
              </a:endParaRPr>
            </a:p>
          </p:txBody>
        </p:sp>
      </p:grpSp>
      <p:grpSp>
        <p:nvGrpSpPr>
          <p:cNvPr id="80" name="그룹 79"/>
          <p:cNvGrpSpPr/>
          <p:nvPr/>
        </p:nvGrpSpPr>
        <p:grpSpPr>
          <a:xfrm>
            <a:off x="4922842" y="3163713"/>
            <a:ext cx="1095382" cy="873129"/>
            <a:chOff x="4167215" y="5243528"/>
            <a:chExt cx="1643074" cy="1309694"/>
          </a:xfrm>
        </p:grpSpPr>
        <p:sp>
          <p:nvSpPr>
            <p:cNvPr id="81" name="타원 80"/>
            <p:cNvSpPr/>
            <p:nvPr/>
          </p:nvSpPr>
          <p:spPr>
            <a:xfrm>
              <a:off x="4371974" y="5338776"/>
              <a:ext cx="1214446" cy="1214446"/>
            </a:xfrm>
            <a:prstGeom prst="ellipse">
              <a:avLst/>
            </a:prstGeom>
            <a:gradFill>
              <a:gsLst>
                <a:gs pos="0">
                  <a:schemeClr val="accent1"/>
                </a:gs>
                <a:gs pos="61000">
                  <a:schemeClr val="tx2"/>
                </a:gs>
                <a:gs pos="100000">
                  <a:schemeClr val="accent1"/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2" name="도넛 81"/>
            <p:cNvSpPr/>
            <p:nvPr/>
          </p:nvSpPr>
          <p:spPr>
            <a:xfrm>
              <a:off x="4357687" y="5243528"/>
              <a:ext cx="1285883" cy="1285884"/>
            </a:xfrm>
            <a:prstGeom prst="donut">
              <a:avLst>
                <a:gd name="adj" fmla="val 12407"/>
              </a:avLst>
            </a:prstGeom>
            <a:gradFill flip="none" rotWithShape="1">
              <a:gsLst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  <a:gs pos="100000">
                  <a:schemeClr val="bg1"/>
                </a:gs>
              </a:gsLst>
              <a:lin ang="2700000" scaled="1"/>
              <a:tileRect/>
            </a:gradFill>
            <a:ln w="12700">
              <a:solidFill>
                <a:schemeClr val="bg1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33350" h="254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3" name="TextBox 82"/>
            <p:cNvSpPr txBox="1"/>
            <p:nvPr/>
          </p:nvSpPr>
          <p:spPr>
            <a:xfrm>
              <a:off x="4167215" y="5674300"/>
              <a:ext cx="1643074" cy="5078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1" lang="en-US" altLang="ko-KR" sz="1600" b="1" dirty="0" smtClean="0">
                  <a:solidFill>
                    <a:schemeClr val="bg1"/>
                  </a:solidFill>
                  <a:latin typeface="Arial" pitchFamily="34" charset="0"/>
                  <a:ea typeface="HY헤드라인M" pitchFamily="18" charset="-127"/>
                  <a:cs typeface="Arial" pitchFamily="34" charset="0"/>
                </a:rPr>
                <a:t>TEXT</a:t>
              </a:r>
              <a:endParaRPr kumimoji="1" lang="ko-KR" altLang="ko-KR" sz="1600" b="1" dirty="0" smtClean="0">
                <a:solidFill>
                  <a:schemeClr val="bg1"/>
                </a:solidFill>
                <a:latin typeface="Arial" pitchFamily="34" charset="0"/>
                <a:ea typeface="HY헤드라인M" pitchFamily="18" charset="-127"/>
                <a:cs typeface="Arial" pitchFamily="34" charset="0"/>
              </a:endParaRPr>
            </a:p>
          </p:txBody>
        </p:sp>
      </p:grpSp>
      <p:grpSp>
        <p:nvGrpSpPr>
          <p:cNvPr id="84" name="그룹 83"/>
          <p:cNvGrpSpPr/>
          <p:nvPr/>
        </p:nvGrpSpPr>
        <p:grpSpPr>
          <a:xfrm>
            <a:off x="6084107" y="2520771"/>
            <a:ext cx="1095382" cy="857256"/>
            <a:chOff x="4167215" y="5286388"/>
            <a:chExt cx="1643074" cy="1285884"/>
          </a:xfrm>
        </p:grpSpPr>
        <p:sp>
          <p:nvSpPr>
            <p:cNvPr id="85" name="타원 84"/>
            <p:cNvSpPr/>
            <p:nvPr/>
          </p:nvSpPr>
          <p:spPr>
            <a:xfrm>
              <a:off x="4371974" y="5338776"/>
              <a:ext cx="1214446" cy="1214446"/>
            </a:xfrm>
            <a:prstGeom prst="ellipse">
              <a:avLst/>
            </a:prstGeom>
            <a:gradFill>
              <a:gsLst>
                <a:gs pos="0">
                  <a:schemeClr val="accent1">
                    <a:lumMod val="75000"/>
                  </a:schemeClr>
                </a:gs>
                <a:gs pos="61000">
                  <a:schemeClr val="accent1">
                    <a:lumMod val="50000"/>
                  </a:schemeClr>
                </a:gs>
                <a:gs pos="100000">
                  <a:schemeClr val="accent1">
                    <a:lumMod val="75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6" name="도넛 85"/>
            <p:cNvSpPr/>
            <p:nvPr/>
          </p:nvSpPr>
          <p:spPr>
            <a:xfrm>
              <a:off x="4357686" y="5286388"/>
              <a:ext cx="1285884" cy="1285884"/>
            </a:xfrm>
            <a:prstGeom prst="donut">
              <a:avLst>
                <a:gd name="adj" fmla="val 12407"/>
              </a:avLst>
            </a:prstGeom>
            <a:gradFill flip="none" rotWithShape="1">
              <a:gsLst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  <a:gs pos="100000">
                  <a:schemeClr val="bg1"/>
                </a:gs>
              </a:gsLst>
              <a:lin ang="2700000" scaled="1"/>
              <a:tileRect/>
            </a:gradFill>
            <a:ln w="12700">
              <a:solidFill>
                <a:schemeClr val="bg1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33350" h="254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7" name="TextBox 86"/>
            <p:cNvSpPr txBox="1"/>
            <p:nvPr/>
          </p:nvSpPr>
          <p:spPr>
            <a:xfrm>
              <a:off x="4167215" y="5674300"/>
              <a:ext cx="1643074" cy="5078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1" lang="en-US" altLang="ko-KR" sz="1600" b="1" dirty="0" smtClean="0">
                  <a:solidFill>
                    <a:schemeClr val="bg1"/>
                  </a:solidFill>
                  <a:latin typeface="Arial" pitchFamily="34" charset="0"/>
                  <a:ea typeface="HY헤드라인M" pitchFamily="18" charset="-127"/>
                  <a:cs typeface="Arial" pitchFamily="34" charset="0"/>
                </a:rPr>
                <a:t>TEXT</a:t>
              </a:r>
              <a:endParaRPr kumimoji="1" lang="ko-KR" altLang="ko-KR" sz="1600" b="1" dirty="0" smtClean="0">
                <a:solidFill>
                  <a:schemeClr val="bg1"/>
                </a:solidFill>
                <a:latin typeface="Arial" pitchFamily="34" charset="0"/>
                <a:ea typeface="HY헤드라인M" pitchFamily="18" charset="-127"/>
                <a:cs typeface="Arial" pitchFamily="34" charset="0"/>
              </a:endParaRPr>
            </a:p>
          </p:txBody>
        </p:sp>
      </p:grpSp>
      <p:grpSp>
        <p:nvGrpSpPr>
          <p:cNvPr id="88" name="그룹 87"/>
          <p:cNvGrpSpPr/>
          <p:nvPr/>
        </p:nvGrpSpPr>
        <p:grpSpPr>
          <a:xfrm>
            <a:off x="7245372" y="1868304"/>
            <a:ext cx="1095382" cy="857256"/>
            <a:chOff x="4167215" y="5286388"/>
            <a:chExt cx="1643074" cy="1285884"/>
          </a:xfrm>
        </p:grpSpPr>
        <p:sp>
          <p:nvSpPr>
            <p:cNvPr id="89" name="타원 88"/>
            <p:cNvSpPr/>
            <p:nvPr/>
          </p:nvSpPr>
          <p:spPr>
            <a:xfrm>
              <a:off x="4371974" y="5338776"/>
              <a:ext cx="1214446" cy="1214446"/>
            </a:xfrm>
            <a:prstGeom prst="ellipse">
              <a:avLst/>
            </a:prstGeom>
            <a:gradFill>
              <a:gsLst>
                <a:gs pos="0">
                  <a:schemeClr val="accent6"/>
                </a:gs>
                <a:gs pos="61000">
                  <a:schemeClr val="accent6">
                    <a:lumMod val="75000"/>
                  </a:schemeClr>
                </a:gs>
                <a:gs pos="100000">
                  <a:schemeClr val="accent6"/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0" name="도넛 89"/>
            <p:cNvSpPr/>
            <p:nvPr/>
          </p:nvSpPr>
          <p:spPr>
            <a:xfrm>
              <a:off x="4357686" y="5286388"/>
              <a:ext cx="1285884" cy="1285884"/>
            </a:xfrm>
            <a:prstGeom prst="donut">
              <a:avLst>
                <a:gd name="adj" fmla="val 12407"/>
              </a:avLst>
            </a:prstGeom>
            <a:gradFill flip="none" rotWithShape="1">
              <a:gsLst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  <a:gs pos="100000">
                  <a:schemeClr val="bg1"/>
                </a:gs>
              </a:gsLst>
              <a:lin ang="2700000" scaled="1"/>
              <a:tileRect/>
            </a:gradFill>
            <a:ln w="12700">
              <a:solidFill>
                <a:schemeClr val="bg1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33350" h="254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2" name="TextBox 91"/>
            <p:cNvSpPr txBox="1"/>
            <p:nvPr/>
          </p:nvSpPr>
          <p:spPr>
            <a:xfrm>
              <a:off x="4167215" y="5674300"/>
              <a:ext cx="1643074" cy="5078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1" lang="en-US" altLang="ko-KR" sz="1600" b="1" dirty="0" smtClean="0">
                  <a:solidFill>
                    <a:schemeClr val="bg1"/>
                  </a:solidFill>
                  <a:latin typeface="Arial" pitchFamily="34" charset="0"/>
                  <a:ea typeface="HY헤드라인M" pitchFamily="18" charset="-127"/>
                  <a:cs typeface="Arial" pitchFamily="34" charset="0"/>
                </a:rPr>
                <a:t>TEXT</a:t>
              </a:r>
              <a:endParaRPr kumimoji="1" lang="ko-KR" altLang="ko-KR" sz="1600" b="1" dirty="0" smtClean="0">
                <a:solidFill>
                  <a:schemeClr val="bg1"/>
                </a:solidFill>
                <a:latin typeface="Arial" pitchFamily="34" charset="0"/>
                <a:ea typeface="HY헤드라인M" pitchFamily="18" charset="-127"/>
                <a:cs typeface="Arial" pitchFamily="34" charset="0"/>
              </a:endParaRPr>
            </a:p>
          </p:txBody>
        </p:sp>
      </p:grpSp>
      <p:sp>
        <p:nvSpPr>
          <p:cNvPr id="93" name="TextBox 92"/>
          <p:cNvSpPr txBox="1"/>
          <p:nvPr/>
        </p:nvSpPr>
        <p:spPr>
          <a:xfrm>
            <a:off x="142844" y="1891702"/>
            <a:ext cx="11430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MOONKY</a:t>
            </a:r>
            <a:endParaRPr kumimoji="1" lang="ko-KR" altLang="ko-KR" sz="1600" b="1" dirty="0" smtClean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ea typeface="HY헤드라인M" pitchFamily="18" charset="-127"/>
              <a:cs typeface="Arial" pitchFamily="34" charset="0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142844" y="2539407"/>
            <a:ext cx="11430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MOONKY</a:t>
            </a:r>
            <a:endParaRPr kumimoji="1" lang="ko-KR" altLang="ko-KR" sz="1600" b="1" dirty="0" smtClean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ea typeface="HY헤드라인M" pitchFamily="18" charset="-127"/>
              <a:cs typeface="Arial" pitchFamily="34" charset="0"/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142844" y="3187112"/>
            <a:ext cx="11430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MOONKY</a:t>
            </a:r>
            <a:endParaRPr kumimoji="1" lang="ko-KR" altLang="ko-KR" sz="1600" b="1" dirty="0" smtClean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ea typeface="HY헤드라인M" pitchFamily="18" charset="-127"/>
              <a:cs typeface="Arial" pitchFamily="34" charset="0"/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142844" y="3834817"/>
            <a:ext cx="11430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MOONKY</a:t>
            </a:r>
            <a:endParaRPr kumimoji="1" lang="ko-KR" altLang="ko-KR" sz="1600" b="1" dirty="0" smtClean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ea typeface="HY헤드라인M" pitchFamily="18" charset="-127"/>
              <a:cs typeface="Arial" pitchFamily="34" charset="0"/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142844" y="4549197"/>
            <a:ext cx="11430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MOONKY</a:t>
            </a:r>
            <a:endParaRPr kumimoji="1" lang="ko-KR" altLang="ko-KR" sz="1600" b="1" dirty="0" smtClean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ea typeface="HY헤드라인M" pitchFamily="18" charset="-127"/>
              <a:cs typeface="Arial" pitchFamily="34" charset="0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142844" y="5211602"/>
            <a:ext cx="11430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MOONKY</a:t>
            </a:r>
            <a:endParaRPr kumimoji="1" lang="ko-KR" altLang="ko-KR" sz="1600" b="1" dirty="0" smtClean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ea typeface="HY헤드라인M" pitchFamily="18" charset="-127"/>
              <a:cs typeface="Arial" pitchFamily="34" charset="0"/>
            </a:endParaRPr>
          </a:p>
        </p:txBody>
      </p:sp>
      <p:sp>
        <p:nvSpPr>
          <p:cNvPr id="99" name="모서리가 둥근 직사각형 98"/>
          <p:cNvSpPr/>
          <p:nvPr/>
        </p:nvSpPr>
        <p:spPr>
          <a:xfrm>
            <a:off x="5910283" y="5511642"/>
            <a:ext cx="2295553" cy="357190"/>
          </a:xfrm>
          <a:prstGeom prst="roundRect">
            <a:avLst/>
          </a:prstGeom>
          <a:gradFill flip="none" rotWithShape="1">
            <a:gsLst>
              <a:gs pos="0">
                <a:schemeClr val="bg1"/>
              </a:gs>
              <a:gs pos="61000">
                <a:schemeClr val="bg1">
                  <a:lumMod val="85000"/>
                </a:schemeClr>
              </a:gs>
              <a:gs pos="100000">
                <a:schemeClr val="bg1"/>
              </a:gs>
            </a:gsLst>
            <a:lin ang="2700000" scaled="1"/>
            <a:tileRect/>
          </a:gra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508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100" name="직선 화살표 연결선 99"/>
          <p:cNvCxnSpPr/>
          <p:nvPr/>
        </p:nvCxnSpPr>
        <p:spPr>
          <a:xfrm rot="10800000" flipV="1">
            <a:off x="3100401" y="5690237"/>
            <a:ext cx="2790832" cy="7126"/>
          </a:xfrm>
          <a:prstGeom prst="straightConnector1">
            <a:avLst/>
          </a:prstGeom>
          <a:ln w="15875">
            <a:solidFill>
              <a:schemeClr val="tx1">
                <a:lumMod val="50000"/>
                <a:lumOff val="50000"/>
              </a:schemeClr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모서리가 둥근 직사각형 100"/>
          <p:cNvSpPr/>
          <p:nvPr/>
        </p:nvSpPr>
        <p:spPr>
          <a:xfrm>
            <a:off x="5915034" y="4840125"/>
            <a:ext cx="2295553" cy="357190"/>
          </a:xfrm>
          <a:prstGeom prst="roundRect">
            <a:avLst/>
          </a:prstGeom>
          <a:gradFill flip="none" rotWithShape="1">
            <a:gsLst>
              <a:gs pos="0">
                <a:schemeClr val="bg1"/>
              </a:gs>
              <a:gs pos="61000">
                <a:schemeClr val="bg1">
                  <a:lumMod val="85000"/>
                </a:schemeClr>
              </a:gs>
              <a:gs pos="100000">
                <a:schemeClr val="bg1"/>
              </a:gs>
            </a:gsLst>
            <a:lin ang="2700000" scaled="1"/>
            <a:tileRect/>
          </a:gra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508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102" name="직선 화살표 연결선 101"/>
          <p:cNvCxnSpPr/>
          <p:nvPr/>
        </p:nvCxnSpPr>
        <p:spPr>
          <a:xfrm rot="10800000" flipV="1">
            <a:off x="4281498" y="5018719"/>
            <a:ext cx="1614487" cy="2381"/>
          </a:xfrm>
          <a:prstGeom prst="straightConnector1">
            <a:avLst/>
          </a:prstGeom>
          <a:ln w="15875">
            <a:solidFill>
              <a:schemeClr val="tx1">
                <a:lumMod val="50000"/>
                <a:lumOff val="50000"/>
              </a:schemeClr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모서리가 둥근 직사각형 102"/>
          <p:cNvSpPr/>
          <p:nvPr/>
        </p:nvSpPr>
        <p:spPr>
          <a:xfrm>
            <a:off x="5919785" y="4168608"/>
            <a:ext cx="2295553" cy="357190"/>
          </a:xfrm>
          <a:prstGeom prst="roundRect">
            <a:avLst/>
          </a:prstGeom>
          <a:gradFill flip="none" rotWithShape="1">
            <a:gsLst>
              <a:gs pos="0">
                <a:schemeClr val="bg1"/>
              </a:gs>
              <a:gs pos="61000">
                <a:schemeClr val="bg1">
                  <a:lumMod val="85000"/>
                </a:schemeClr>
              </a:gs>
              <a:gs pos="100000">
                <a:schemeClr val="bg1"/>
              </a:gs>
            </a:gsLst>
            <a:lin ang="2700000" scaled="1"/>
            <a:tileRect/>
          </a:gra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508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104" name="직선 화살표 연결선 103"/>
          <p:cNvCxnSpPr/>
          <p:nvPr/>
        </p:nvCxnSpPr>
        <p:spPr>
          <a:xfrm rot="10800000" flipV="1">
            <a:off x="5424501" y="4347202"/>
            <a:ext cx="476236" cy="7135"/>
          </a:xfrm>
          <a:prstGeom prst="straightConnector1">
            <a:avLst/>
          </a:prstGeom>
          <a:ln w="15875">
            <a:solidFill>
              <a:schemeClr val="tx1">
                <a:lumMod val="50000"/>
                <a:lumOff val="50000"/>
              </a:schemeClr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모서리가 둥근 직사각형 104"/>
          <p:cNvSpPr/>
          <p:nvPr/>
        </p:nvSpPr>
        <p:spPr>
          <a:xfrm flipH="1">
            <a:off x="1633540" y="3506615"/>
            <a:ext cx="2147891" cy="357190"/>
          </a:xfrm>
          <a:prstGeom prst="roundRect">
            <a:avLst/>
          </a:prstGeom>
          <a:gradFill flip="none" rotWithShape="1">
            <a:gsLst>
              <a:gs pos="0">
                <a:schemeClr val="bg1"/>
              </a:gs>
              <a:gs pos="61000">
                <a:schemeClr val="bg1">
                  <a:lumMod val="85000"/>
                </a:schemeClr>
              </a:gs>
              <a:gs pos="100000">
                <a:schemeClr val="bg1"/>
              </a:gs>
            </a:gsLst>
            <a:lin ang="2700000" scaled="1"/>
            <a:tileRect/>
          </a:gra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508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106" name="직선 화살표 연결선 105"/>
          <p:cNvCxnSpPr/>
          <p:nvPr/>
        </p:nvCxnSpPr>
        <p:spPr>
          <a:xfrm>
            <a:off x="3786182" y="2344557"/>
            <a:ext cx="3424243" cy="9531"/>
          </a:xfrm>
          <a:prstGeom prst="straightConnector1">
            <a:avLst/>
          </a:prstGeom>
          <a:ln w="15875">
            <a:solidFill>
              <a:schemeClr val="tx1">
                <a:lumMod val="50000"/>
                <a:lumOff val="50000"/>
              </a:schemeClr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모서리가 둥근 직사각형 106"/>
          <p:cNvSpPr/>
          <p:nvPr/>
        </p:nvSpPr>
        <p:spPr>
          <a:xfrm flipH="1">
            <a:off x="1638291" y="2835098"/>
            <a:ext cx="2147891" cy="357190"/>
          </a:xfrm>
          <a:prstGeom prst="roundRect">
            <a:avLst/>
          </a:prstGeom>
          <a:gradFill flip="none" rotWithShape="1">
            <a:gsLst>
              <a:gs pos="0">
                <a:schemeClr val="bg1"/>
              </a:gs>
              <a:gs pos="61000">
                <a:schemeClr val="bg1">
                  <a:lumMod val="85000"/>
                </a:schemeClr>
              </a:gs>
              <a:gs pos="100000">
                <a:schemeClr val="bg1"/>
              </a:gs>
            </a:gsLst>
            <a:lin ang="2700000" scaled="1"/>
            <a:tileRect/>
          </a:gra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508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108" name="직선 화살표 연결선 107"/>
          <p:cNvCxnSpPr/>
          <p:nvPr/>
        </p:nvCxnSpPr>
        <p:spPr>
          <a:xfrm flipV="1">
            <a:off x="3786182" y="3011313"/>
            <a:ext cx="2262193" cy="9524"/>
          </a:xfrm>
          <a:prstGeom prst="straightConnector1">
            <a:avLst/>
          </a:prstGeom>
          <a:ln w="15875">
            <a:solidFill>
              <a:schemeClr val="tx1">
                <a:lumMod val="50000"/>
                <a:lumOff val="50000"/>
              </a:schemeClr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모서리가 둥근 직사각형 108"/>
          <p:cNvSpPr/>
          <p:nvPr/>
        </p:nvSpPr>
        <p:spPr>
          <a:xfrm flipH="1">
            <a:off x="1643042" y="2163581"/>
            <a:ext cx="2147891" cy="357190"/>
          </a:xfrm>
          <a:prstGeom prst="roundRect">
            <a:avLst/>
          </a:prstGeom>
          <a:gradFill flip="none" rotWithShape="1">
            <a:gsLst>
              <a:gs pos="0">
                <a:schemeClr val="bg1"/>
              </a:gs>
              <a:gs pos="61000">
                <a:schemeClr val="bg1">
                  <a:lumMod val="85000"/>
                </a:schemeClr>
              </a:gs>
              <a:gs pos="100000">
                <a:schemeClr val="bg1"/>
              </a:gs>
            </a:gsLst>
            <a:lin ang="2700000" scaled="1"/>
            <a:tileRect/>
          </a:gra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508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110" name="직선 화살표 연결선 109"/>
          <p:cNvCxnSpPr/>
          <p:nvPr/>
        </p:nvCxnSpPr>
        <p:spPr>
          <a:xfrm>
            <a:off x="3786182" y="3673304"/>
            <a:ext cx="1023943" cy="4759"/>
          </a:xfrm>
          <a:prstGeom prst="straightConnector1">
            <a:avLst/>
          </a:prstGeom>
          <a:ln w="15875">
            <a:solidFill>
              <a:schemeClr val="tx1">
                <a:lumMod val="50000"/>
                <a:lumOff val="50000"/>
              </a:schemeClr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TextBox 110"/>
          <p:cNvSpPr txBox="1"/>
          <p:nvPr/>
        </p:nvSpPr>
        <p:spPr>
          <a:xfrm>
            <a:off x="1614468" y="2163167"/>
            <a:ext cx="22860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6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CONTENTS IN HERE</a:t>
            </a:r>
            <a:endParaRPr kumimoji="1" lang="ko-KR" altLang="ko-KR" sz="1600" b="1" dirty="0" smtClean="0">
              <a:solidFill>
                <a:schemeClr val="accent6">
                  <a:lumMod val="75000"/>
                </a:schemeClr>
              </a:solidFill>
              <a:latin typeface="Arial" pitchFamily="34" charset="0"/>
              <a:ea typeface="HY헤드라인M" pitchFamily="18" charset="-127"/>
              <a:cs typeface="Arial" pitchFamily="34" charset="0"/>
            </a:endParaRPr>
          </a:p>
        </p:txBody>
      </p:sp>
      <p:sp>
        <p:nvSpPr>
          <p:cNvPr id="112" name="TextBox 111"/>
          <p:cNvSpPr txBox="1"/>
          <p:nvPr/>
        </p:nvSpPr>
        <p:spPr>
          <a:xfrm>
            <a:off x="1614467" y="2825573"/>
            <a:ext cx="22860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600" b="1" dirty="0" smtClean="0">
                <a:latin typeface="Arial" pitchFamily="34" charset="0"/>
                <a:ea typeface="HY헤드라인M" pitchFamily="18" charset="-127"/>
                <a:cs typeface="Arial" pitchFamily="34" charset="0"/>
              </a:rPr>
              <a:t>CONTENTS IN HERE</a:t>
            </a:r>
            <a:endParaRPr kumimoji="1" lang="ko-KR" altLang="ko-KR" sz="1600" b="1" dirty="0" smtClean="0">
              <a:latin typeface="Arial" pitchFamily="34" charset="0"/>
              <a:ea typeface="HY헤드라인M" pitchFamily="18" charset="-127"/>
              <a:cs typeface="Arial" pitchFamily="34" charset="0"/>
            </a:endParaRPr>
          </a:p>
        </p:txBody>
      </p:sp>
      <p:sp>
        <p:nvSpPr>
          <p:cNvPr id="113" name="TextBox 112"/>
          <p:cNvSpPr txBox="1"/>
          <p:nvPr/>
        </p:nvSpPr>
        <p:spPr>
          <a:xfrm>
            <a:off x="1614466" y="3507029"/>
            <a:ext cx="22860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600" b="1" dirty="0" smtClean="0">
                <a:latin typeface="Arial" pitchFamily="34" charset="0"/>
                <a:ea typeface="HY헤드라인M" pitchFamily="18" charset="-127"/>
                <a:cs typeface="Arial" pitchFamily="34" charset="0"/>
              </a:rPr>
              <a:t>CONTENTS IN HERE</a:t>
            </a:r>
            <a:endParaRPr kumimoji="1" lang="ko-KR" altLang="ko-KR" sz="1600" b="1" dirty="0" smtClean="0">
              <a:latin typeface="Arial" pitchFamily="34" charset="0"/>
              <a:ea typeface="HY헤드라인M" pitchFamily="18" charset="-127"/>
              <a:cs typeface="Arial" pitchFamily="34" charset="0"/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5967422" y="4172128"/>
            <a:ext cx="22860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600" b="1" dirty="0" smtClean="0">
                <a:latin typeface="Arial" pitchFamily="34" charset="0"/>
                <a:ea typeface="HY헤드라인M" pitchFamily="18" charset="-127"/>
                <a:cs typeface="Arial" pitchFamily="34" charset="0"/>
              </a:rPr>
              <a:t>CONTENTS IN HERE</a:t>
            </a:r>
            <a:endParaRPr kumimoji="1" lang="ko-KR" altLang="ko-KR" sz="1600" b="1" dirty="0" smtClean="0">
              <a:latin typeface="Arial" pitchFamily="34" charset="0"/>
              <a:ea typeface="HY헤드라인M" pitchFamily="18" charset="-127"/>
              <a:cs typeface="Arial" pitchFamily="34" charset="0"/>
            </a:endParaRPr>
          </a:p>
        </p:txBody>
      </p:sp>
      <p:sp>
        <p:nvSpPr>
          <p:cNvPr id="115" name="TextBox 114"/>
          <p:cNvSpPr txBox="1"/>
          <p:nvPr/>
        </p:nvSpPr>
        <p:spPr>
          <a:xfrm>
            <a:off x="5967421" y="4834534"/>
            <a:ext cx="22860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600" b="1" dirty="0" smtClean="0">
                <a:latin typeface="Arial" pitchFamily="34" charset="0"/>
                <a:ea typeface="HY헤드라인M" pitchFamily="18" charset="-127"/>
                <a:cs typeface="Arial" pitchFamily="34" charset="0"/>
              </a:rPr>
              <a:t>CONTENTS IN HERE</a:t>
            </a:r>
            <a:endParaRPr kumimoji="1" lang="ko-KR" altLang="ko-KR" sz="1600" b="1" dirty="0" smtClean="0">
              <a:latin typeface="Arial" pitchFamily="34" charset="0"/>
              <a:ea typeface="HY헤드라인M" pitchFamily="18" charset="-127"/>
              <a:cs typeface="Arial" pitchFamily="34" charset="0"/>
            </a:endParaRPr>
          </a:p>
        </p:txBody>
      </p:sp>
      <p:sp>
        <p:nvSpPr>
          <p:cNvPr id="116" name="TextBox 115"/>
          <p:cNvSpPr txBox="1"/>
          <p:nvPr/>
        </p:nvSpPr>
        <p:spPr>
          <a:xfrm>
            <a:off x="5967420" y="5515990"/>
            <a:ext cx="22860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600" b="1" dirty="0" smtClean="0">
                <a:latin typeface="Arial" pitchFamily="34" charset="0"/>
                <a:ea typeface="HY헤드라인M" pitchFamily="18" charset="-127"/>
                <a:cs typeface="Arial" pitchFamily="34" charset="0"/>
              </a:rPr>
              <a:t>CONTENTS IN HERE</a:t>
            </a:r>
            <a:endParaRPr kumimoji="1" lang="ko-KR" altLang="ko-KR" sz="1600" b="1" dirty="0" smtClean="0">
              <a:latin typeface="Arial" pitchFamily="34" charset="0"/>
              <a:ea typeface="HY헤드라인M" pitchFamily="18" charset="-127"/>
              <a:cs typeface="Arial" pitchFamily="34" charset="0"/>
            </a:endParaRPr>
          </a:p>
        </p:txBody>
      </p:sp>
      <p:sp>
        <p:nvSpPr>
          <p:cNvPr id="117" name="직사각형 116"/>
          <p:cNvSpPr/>
          <p:nvPr/>
        </p:nvSpPr>
        <p:spPr>
          <a:xfrm>
            <a:off x="0" y="0"/>
            <a:ext cx="9144000" cy="9806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1" name="Text Box 2"/>
          <p:cNvSpPr txBox="1">
            <a:spLocks noChangeArrowheads="1"/>
          </p:cNvSpPr>
          <p:nvPr/>
        </p:nvSpPr>
        <p:spPr bwMode="auto">
          <a:xfrm>
            <a:off x="249271" y="159532"/>
            <a:ext cx="8680447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ko-KR" sz="3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Free Diagrams-ALLPPT.com</a:t>
            </a:r>
            <a:endParaRPr lang="en-US" altLang="ko-KR" sz="38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8" name="TextBox 117">
            <a:hlinkClick r:id="rId3"/>
          </p:cNvPr>
          <p:cNvSpPr txBox="1"/>
          <p:nvPr/>
        </p:nvSpPr>
        <p:spPr>
          <a:xfrm>
            <a:off x="0" y="6577300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436</TotalTime>
  <Words>42</Words>
  <Application>Microsoft Office PowerPoint</Application>
  <PresentationFormat>화면 슬라이드 쇼(4:3)</PresentationFormat>
  <Paragraphs>21</Paragraphs>
  <Slides>1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Company>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 Stair Diagrams PowerPoint Template</dc:title>
  <dc:creator>ALLPPT.COM</dc:creator>
  <cp:lastModifiedBy>Registered User</cp:lastModifiedBy>
  <cp:revision>62</cp:revision>
  <dcterms:created xsi:type="dcterms:W3CDTF">2010-08-14T06:45:49Z</dcterms:created>
  <dcterms:modified xsi:type="dcterms:W3CDTF">2014-02-08T12:25:25Z</dcterms:modified>
</cp:coreProperties>
</file>