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ABAB"/>
    <a:srgbClr val="425222"/>
    <a:srgbClr val="D7D7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040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406FE-2463-4DA6-B26C-F63112546914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E5F80-7A67-4AEF-838A-9199D38A807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0540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BB2F1-FF60-4DDD-AB2B-98BE5FE70517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6732F-87C5-47C0-A794-88ECCA231A4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직사각형 90"/>
          <p:cNvSpPr/>
          <p:nvPr/>
        </p:nvSpPr>
        <p:spPr>
          <a:xfrm>
            <a:off x="0" y="0"/>
            <a:ext cx="9144000" cy="114298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AutoShape 4"/>
          <p:cNvSpPr>
            <a:spLocks noChangeArrowheads="1"/>
          </p:cNvSpPr>
          <p:nvPr/>
        </p:nvSpPr>
        <p:spPr bwMode="auto">
          <a:xfrm>
            <a:off x="1438298" y="1500174"/>
            <a:ext cx="1223962" cy="1223962"/>
          </a:xfrm>
          <a:prstGeom prst="roundRect">
            <a:avLst>
              <a:gd name="adj" fmla="val 9727"/>
            </a:avLst>
          </a:prstGeom>
          <a:gradFill>
            <a:gsLst>
              <a:gs pos="0">
                <a:schemeClr val="accent1"/>
              </a:gs>
              <a:gs pos="61000">
                <a:schemeClr val="tx2"/>
              </a:gs>
              <a:gs pos="100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27" name="AutoShape 5"/>
          <p:cNvSpPr>
            <a:spLocks noChangeArrowheads="1"/>
          </p:cNvSpPr>
          <p:nvPr/>
        </p:nvSpPr>
        <p:spPr bwMode="auto">
          <a:xfrm>
            <a:off x="1438298" y="2795574"/>
            <a:ext cx="1223962" cy="1223962"/>
          </a:xfrm>
          <a:prstGeom prst="roundRect">
            <a:avLst>
              <a:gd name="adj" fmla="val 9727"/>
            </a:avLst>
          </a:prstGeom>
          <a:solidFill>
            <a:schemeClr val="tx1">
              <a:alpha val="25000"/>
            </a:schemeClr>
          </a:solidFill>
          <a:ln w="22225" cap="rnd" algn="ctr">
            <a:solidFill>
              <a:srgbClr val="ABABAB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8" name="AutoShape 6"/>
          <p:cNvSpPr>
            <a:spLocks noChangeArrowheads="1"/>
          </p:cNvSpPr>
          <p:nvPr/>
        </p:nvSpPr>
        <p:spPr bwMode="auto">
          <a:xfrm>
            <a:off x="1438298" y="4092561"/>
            <a:ext cx="1223962" cy="1223963"/>
          </a:xfrm>
          <a:prstGeom prst="roundRect">
            <a:avLst>
              <a:gd name="adj" fmla="val 9727"/>
            </a:avLst>
          </a:prstGeom>
          <a:gradFill>
            <a:gsLst>
              <a:gs pos="0">
                <a:schemeClr val="accent3"/>
              </a:gs>
              <a:gs pos="59000">
                <a:schemeClr val="accent3">
                  <a:lumMod val="75000"/>
                </a:schemeClr>
              </a:gs>
              <a:gs pos="0">
                <a:schemeClr val="accent3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29" name="AutoShape 7"/>
          <p:cNvSpPr>
            <a:spLocks noChangeArrowheads="1"/>
          </p:cNvSpPr>
          <p:nvPr/>
        </p:nvSpPr>
        <p:spPr bwMode="auto">
          <a:xfrm>
            <a:off x="2735285" y="1500174"/>
            <a:ext cx="1223963" cy="1223962"/>
          </a:xfrm>
          <a:prstGeom prst="roundRect">
            <a:avLst>
              <a:gd name="adj" fmla="val 9727"/>
            </a:avLst>
          </a:prstGeom>
          <a:solidFill>
            <a:schemeClr val="tx1">
              <a:alpha val="25000"/>
            </a:schemeClr>
          </a:solidFill>
          <a:ln w="22225" cap="rnd" algn="ctr">
            <a:solidFill>
              <a:srgbClr val="ABABAB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0" name="AutoShape 8"/>
          <p:cNvSpPr>
            <a:spLocks noChangeArrowheads="1"/>
          </p:cNvSpPr>
          <p:nvPr/>
        </p:nvSpPr>
        <p:spPr bwMode="auto">
          <a:xfrm>
            <a:off x="2735285" y="4092561"/>
            <a:ext cx="1223963" cy="1223963"/>
          </a:xfrm>
          <a:prstGeom prst="roundRect">
            <a:avLst>
              <a:gd name="adj" fmla="val 9727"/>
            </a:avLst>
          </a:prstGeom>
          <a:solidFill>
            <a:schemeClr val="tx1">
              <a:alpha val="25000"/>
            </a:schemeClr>
          </a:solidFill>
          <a:ln w="22225" cap="rnd" algn="ctr">
            <a:solidFill>
              <a:srgbClr val="ABABAB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1" name="AutoShape 9"/>
          <p:cNvSpPr>
            <a:spLocks noChangeArrowheads="1"/>
          </p:cNvSpPr>
          <p:nvPr/>
        </p:nvSpPr>
        <p:spPr bwMode="auto">
          <a:xfrm>
            <a:off x="5327673" y="1500174"/>
            <a:ext cx="1223962" cy="1223962"/>
          </a:xfrm>
          <a:prstGeom prst="roundRect">
            <a:avLst>
              <a:gd name="adj" fmla="val 9727"/>
            </a:avLst>
          </a:prstGeom>
          <a:solidFill>
            <a:schemeClr val="tx1">
              <a:alpha val="25000"/>
            </a:schemeClr>
          </a:solidFill>
          <a:ln w="22225" cap="rnd" algn="ctr">
            <a:solidFill>
              <a:srgbClr val="ABABAB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2" name="AutoShape 10"/>
          <p:cNvSpPr>
            <a:spLocks noChangeArrowheads="1"/>
          </p:cNvSpPr>
          <p:nvPr/>
        </p:nvSpPr>
        <p:spPr bwMode="auto">
          <a:xfrm>
            <a:off x="5327673" y="4092561"/>
            <a:ext cx="1223962" cy="1223963"/>
          </a:xfrm>
          <a:prstGeom prst="roundRect">
            <a:avLst>
              <a:gd name="adj" fmla="val 9727"/>
            </a:avLst>
          </a:prstGeom>
          <a:solidFill>
            <a:schemeClr val="tx1">
              <a:alpha val="25000"/>
            </a:schemeClr>
          </a:solidFill>
          <a:ln w="22225" cap="rnd" algn="ctr">
            <a:solidFill>
              <a:srgbClr val="ABABAB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3" name="AutoShape 11"/>
          <p:cNvSpPr>
            <a:spLocks noChangeArrowheads="1"/>
          </p:cNvSpPr>
          <p:nvPr/>
        </p:nvSpPr>
        <p:spPr bwMode="auto">
          <a:xfrm>
            <a:off x="6624660" y="1500174"/>
            <a:ext cx="1223963" cy="1223962"/>
          </a:xfrm>
          <a:prstGeom prst="roundRect">
            <a:avLst>
              <a:gd name="adj" fmla="val 9727"/>
            </a:avLst>
          </a:prstGeom>
          <a:gradFill>
            <a:gsLst>
              <a:gs pos="0">
                <a:schemeClr val="accent3"/>
              </a:gs>
              <a:gs pos="59000">
                <a:schemeClr val="accent3">
                  <a:lumMod val="75000"/>
                </a:schemeClr>
              </a:gs>
              <a:gs pos="0">
                <a:schemeClr val="accent3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4" name="AutoShape 12"/>
          <p:cNvSpPr>
            <a:spLocks noChangeArrowheads="1"/>
          </p:cNvSpPr>
          <p:nvPr/>
        </p:nvSpPr>
        <p:spPr bwMode="auto">
          <a:xfrm>
            <a:off x="6624660" y="2795574"/>
            <a:ext cx="1223963" cy="1223962"/>
          </a:xfrm>
          <a:prstGeom prst="roundRect">
            <a:avLst>
              <a:gd name="adj" fmla="val 9727"/>
            </a:avLst>
          </a:prstGeom>
          <a:solidFill>
            <a:schemeClr val="tx1">
              <a:alpha val="25000"/>
            </a:schemeClr>
          </a:solidFill>
          <a:ln w="22225" cap="rnd" algn="ctr">
            <a:solidFill>
              <a:srgbClr val="ABABAB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35" name="AutoShape 13"/>
          <p:cNvSpPr>
            <a:spLocks noChangeArrowheads="1"/>
          </p:cNvSpPr>
          <p:nvPr/>
        </p:nvSpPr>
        <p:spPr bwMode="auto">
          <a:xfrm>
            <a:off x="6624660" y="4092561"/>
            <a:ext cx="1223963" cy="1223963"/>
          </a:xfrm>
          <a:prstGeom prst="roundRect">
            <a:avLst>
              <a:gd name="adj" fmla="val 9727"/>
            </a:avLst>
          </a:prstGeom>
          <a:gradFill>
            <a:gsLst>
              <a:gs pos="0">
                <a:schemeClr val="accent6"/>
              </a:gs>
              <a:gs pos="61000">
                <a:schemeClr val="accent6">
                  <a:lumMod val="75000"/>
                </a:schemeClr>
              </a:gs>
              <a:gs pos="100000">
                <a:schemeClr val="accent6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39" name="AutoShape 17"/>
          <p:cNvSpPr>
            <a:spLocks noChangeArrowheads="1"/>
          </p:cNvSpPr>
          <p:nvPr/>
        </p:nvSpPr>
        <p:spPr bwMode="auto">
          <a:xfrm>
            <a:off x="4030685" y="1500174"/>
            <a:ext cx="1223963" cy="1223962"/>
          </a:xfrm>
          <a:prstGeom prst="roundRect">
            <a:avLst>
              <a:gd name="adj" fmla="val 9727"/>
            </a:avLst>
          </a:prstGeom>
          <a:gradFill>
            <a:gsLst>
              <a:gs pos="0">
                <a:schemeClr val="accent3"/>
              </a:gs>
              <a:gs pos="59000">
                <a:schemeClr val="accent3">
                  <a:lumMod val="75000"/>
                </a:schemeClr>
              </a:gs>
              <a:gs pos="0">
                <a:schemeClr val="accent3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40" name="AutoShape 18"/>
          <p:cNvSpPr>
            <a:spLocks noChangeArrowheads="1"/>
          </p:cNvSpPr>
          <p:nvPr/>
        </p:nvSpPr>
        <p:spPr bwMode="auto">
          <a:xfrm>
            <a:off x="4030685" y="4092561"/>
            <a:ext cx="1223963" cy="1223963"/>
          </a:xfrm>
          <a:prstGeom prst="roundRect">
            <a:avLst>
              <a:gd name="adj" fmla="val 9727"/>
            </a:avLst>
          </a:prstGeom>
          <a:gradFill>
            <a:gsLst>
              <a:gs pos="0">
                <a:schemeClr val="accent3"/>
              </a:gs>
              <a:gs pos="59000">
                <a:schemeClr val="accent3">
                  <a:lumMod val="75000"/>
                </a:schemeClr>
              </a:gs>
              <a:gs pos="0">
                <a:schemeClr val="accent3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50" name="AutoShape 28"/>
          <p:cNvSpPr>
            <a:spLocks noChangeArrowheads="1"/>
          </p:cNvSpPr>
          <p:nvPr/>
        </p:nvSpPr>
        <p:spPr bwMode="auto">
          <a:xfrm>
            <a:off x="2663849" y="1897049"/>
            <a:ext cx="765143" cy="431800"/>
          </a:xfrm>
          <a:prstGeom prst="rightArrow">
            <a:avLst>
              <a:gd name="adj1" fmla="val 50000"/>
              <a:gd name="adj2" fmla="val 60478"/>
            </a:avLst>
          </a:prstGeom>
          <a:gradFill>
            <a:gsLst>
              <a:gs pos="0">
                <a:schemeClr val="accent1"/>
              </a:gs>
              <a:gs pos="61000">
                <a:schemeClr val="tx2"/>
              </a:gs>
              <a:gs pos="100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51" name="AutoShape 29"/>
          <p:cNvSpPr>
            <a:spLocks noChangeArrowheads="1"/>
          </p:cNvSpPr>
          <p:nvPr/>
        </p:nvSpPr>
        <p:spPr bwMode="auto">
          <a:xfrm>
            <a:off x="5256235" y="1897049"/>
            <a:ext cx="744525" cy="431800"/>
          </a:xfrm>
          <a:prstGeom prst="rightArrow">
            <a:avLst>
              <a:gd name="adj1" fmla="val 50000"/>
              <a:gd name="adj2" fmla="val 60478"/>
            </a:avLst>
          </a:prstGeom>
          <a:gradFill>
            <a:gsLst>
              <a:gs pos="0">
                <a:schemeClr val="accent3"/>
              </a:gs>
              <a:gs pos="59000">
                <a:schemeClr val="accent3">
                  <a:lumMod val="75000"/>
                </a:schemeClr>
              </a:gs>
              <a:gs pos="0">
                <a:schemeClr val="accent3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52" name="AutoShape 30"/>
          <p:cNvSpPr>
            <a:spLocks noChangeArrowheads="1"/>
          </p:cNvSpPr>
          <p:nvPr/>
        </p:nvSpPr>
        <p:spPr bwMode="auto">
          <a:xfrm rot="5400000">
            <a:off x="6868348" y="2875738"/>
            <a:ext cx="735000" cy="431800"/>
          </a:xfrm>
          <a:prstGeom prst="rightArrow">
            <a:avLst>
              <a:gd name="adj1" fmla="val 50000"/>
              <a:gd name="adj2" fmla="val 60478"/>
            </a:avLst>
          </a:prstGeom>
          <a:solidFill>
            <a:schemeClr val="accent3">
              <a:lumMod val="75000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53" name="AutoShape 31"/>
          <p:cNvSpPr>
            <a:spLocks noChangeArrowheads="1"/>
          </p:cNvSpPr>
          <p:nvPr/>
        </p:nvSpPr>
        <p:spPr bwMode="auto">
          <a:xfrm rot="10800000">
            <a:off x="5857883" y="4489436"/>
            <a:ext cx="766776" cy="431800"/>
          </a:xfrm>
          <a:prstGeom prst="rightArrow">
            <a:avLst>
              <a:gd name="adj1" fmla="val 50000"/>
              <a:gd name="adj2" fmla="val 60478"/>
            </a:avLst>
          </a:prstGeom>
          <a:gradFill>
            <a:gsLst>
              <a:gs pos="0">
                <a:schemeClr val="accent6"/>
              </a:gs>
              <a:gs pos="61000">
                <a:schemeClr val="accent6">
                  <a:lumMod val="75000"/>
                </a:schemeClr>
              </a:gs>
              <a:gs pos="100000">
                <a:schemeClr val="accent6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lt1"/>
              </a:solidFill>
            </a:endParaRPr>
          </a:p>
        </p:txBody>
      </p:sp>
      <p:sp>
        <p:nvSpPr>
          <p:cNvPr id="54" name="AutoShape 32"/>
          <p:cNvSpPr>
            <a:spLocks noChangeArrowheads="1"/>
          </p:cNvSpPr>
          <p:nvPr/>
        </p:nvSpPr>
        <p:spPr bwMode="auto">
          <a:xfrm rot="10800000">
            <a:off x="3214677" y="4489436"/>
            <a:ext cx="817595" cy="431800"/>
          </a:xfrm>
          <a:prstGeom prst="rightArrow">
            <a:avLst>
              <a:gd name="adj1" fmla="val 50000"/>
              <a:gd name="adj2" fmla="val 60478"/>
            </a:avLst>
          </a:prstGeom>
          <a:gradFill>
            <a:gsLst>
              <a:gs pos="0">
                <a:schemeClr val="accent3"/>
              </a:gs>
              <a:gs pos="59000">
                <a:schemeClr val="accent3">
                  <a:lumMod val="75000"/>
                </a:schemeClr>
              </a:gs>
              <a:gs pos="0">
                <a:schemeClr val="accent3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55" name="AutoShape 33"/>
          <p:cNvSpPr>
            <a:spLocks noChangeArrowheads="1"/>
          </p:cNvSpPr>
          <p:nvPr/>
        </p:nvSpPr>
        <p:spPr bwMode="auto">
          <a:xfrm rot="16200000">
            <a:off x="1662923" y="3488511"/>
            <a:ext cx="776300" cy="431800"/>
          </a:xfrm>
          <a:prstGeom prst="rightArrow">
            <a:avLst>
              <a:gd name="adj1" fmla="val 50000"/>
              <a:gd name="adj2" fmla="val 60478"/>
            </a:avLst>
          </a:prstGeom>
          <a:solidFill>
            <a:schemeClr val="accent3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59" name="TextBox 58"/>
          <p:cNvSpPr txBox="1"/>
          <p:nvPr/>
        </p:nvSpPr>
        <p:spPr>
          <a:xfrm>
            <a:off x="1438298" y="1916075"/>
            <a:ext cx="1223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624658" y="4509039"/>
            <a:ext cx="1223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b="1" dirty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429388" y="193988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848095" y="1930363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829045" y="4518564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233464" y="4530706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b="1" dirty="0" smtClean="0">
              <a:solidFill>
                <a:schemeClr val="bg1"/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538398" y="2944783"/>
            <a:ext cx="42053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 CONTENTS IN HERE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 CONTENTS IN HERE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 CONTENTS IN HERE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 CONTENTS IN HERE</a:t>
            </a:r>
          </a:p>
        </p:txBody>
      </p:sp>
      <p:sp>
        <p:nvSpPr>
          <p:cNvPr id="66" name="아래쪽 화살표 65"/>
          <p:cNvSpPr/>
          <p:nvPr/>
        </p:nvSpPr>
        <p:spPr>
          <a:xfrm rot="16200000">
            <a:off x="1147739" y="5159528"/>
            <a:ext cx="785818" cy="1357322"/>
          </a:xfrm>
          <a:prstGeom prst="downArrow">
            <a:avLst>
              <a:gd name="adj1" fmla="val 58205"/>
              <a:gd name="adj2" fmla="val 60909"/>
            </a:avLst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7" name="TextBox 66"/>
          <p:cNvSpPr txBox="1"/>
          <p:nvPr/>
        </p:nvSpPr>
        <p:spPr>
          <a:xfrm>
            <a:off x="2483710" y="5484478"/>
            <a:ext cx="58579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dirty="0" smtClean="0">
                <a:solidFill>
                  <a:schemeClr val="bg1"/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4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CONTENTS IN HERE !! CONTENTS IN HERE !! CONTENTS IN HERE !! CONTENTS IN HERE !! CONTENTS IN HERE !! CONTENTS</a:t>
            </a:r>
            <a:endParaRPr kumimoji="1" lang="ko-KR" altLang="ko-KR" sz="1400" dirty="0" smtClean="0">
              <a:solidFill>
                <a:schemeClr val="bg1">
                  <a:lumMod val="8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42910" y="5654831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HY헤드라인M" pitchFamily="18" charset="-127"/>
                <a:cs typeface="Arial" pitchFamily="34" charset="0"/>
              </a:rPr>
              <a:t>TEXT</a:t>
            </a:r>
            <a:endParaRPr kumimoji="1" lang="ko-KR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HY헤드라인M" pitchFamily="18" charset="-127"/>
              <a:cs typeface="Arial" pitchFamily="34" charset="0"/>
            </a:endParaRPr>
          </a:p>
        </p:txBody>
      </p:sp>
      <p:sp>
        <p:nvSpPr>
          <p:cNvPr id="38" name="Text Box 2"/>
          <p:cNvSpPr txBox="1">
            <a:spLocks noChangeArrowheads="1"/>
          </p:cNvSpPr>
          <p:nvPr/>
        </p:nvSpPr>
        <p:spPr bwMode="auto">
          <a:xfrm>
            <a:off x="249271" y="231542"/>
            <a:ext cx="8680447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Free Diagrams-ALLPPT.com</a:t>
            </a:r>
            <a:endParaRPr lang="en-US" altLang="ko-KR" sz="3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>
            <a:hlinkClick r:id="rId2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Diagrams PowerPoint Template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59</Words>
  <Application>Microsoft Office PowerPoint</Application>
  <PresentationFormat>화면 슬라이드 쇼(4:3)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 Cycle Diagram PowerPoint Template</dc:title>
  <dc:creator>ALLPPT.COM</dc:creator>
  <cp:lastModifiedBy>Registered User</cp:lastModifiedBy>
  <cp:revision>68</cp:revision>
  <dcterms:created xsi:type="dcterms:W3CDTF">2010-08-14T06:45:49Z</dcterms:created>
  <dcterms:modified xsi:type="dcterms:W3CDTF">2014-02-08T12:36:00Z</dcterms:modified>
</cp:coreProperties>
</file>