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타원 100"/>
          <p:cNvSpPr/>
          <p:nvPr/>
        </p:nvSpPr>
        <p:spPr>
          <a:xfrm>
            <a:off x="-1019214" y="2062154"/>
            <a:ext cx="3581424" cy="3581424"/>
          </a:xfrm>
          <a:prstGeom prst="ellipse">
            <a:avLst/>
          </a:prstGeom>
          <a:noFill/>
          <a:ln w="15875">
            <a:solidFill>
              <a:schemeClr val="accent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-728700" y="2352667"/>
            <a:ext cx="3000396" cy="3000396"/>
          </a:xfrm>
          <a:prstGeom prst="ellipse">
            <a:avLst/>
          </a:prstGeom>
          <a:solidFill>
            <a:schemeClr val="bg1">
              <a:lumMod val="75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6" name="Picture 4" descr="G:\2010년-kim's file\BIZDESIGN-MARKETING\다이어그램 부속이미지\지구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2961" y="2538406"/>
            <a:ext cx="2628900" cy="26289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37" name="모서리가 둥근 직사각형 36"/>
          <p:cNvSpPr/>
          <p:nvPr/>
        </p:nvSpPr>
        <p:spPr>
          <a:xfrm>
            <a:off x="2643174" y="2776292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2786050" y="3544981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2643174" y="4303103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2357422" y="50720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2357422" y="19904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186577" y="2083467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kumimoji="1" lang="ko-KR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72329" y="2869285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kumimoji="1" lang="ko-KR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15206" y="3637974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kumimoji="1" lang="ko-KR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2330" y="4396096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kumimoji="1" lang="ko-KR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86577" y="5165067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kumimoji="1" lang="ko-KR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87" name="그룹 86"/>
          <p:cNvGrpSpPr/>
          <p:nvPr/>
        </p:nvGrpSpPr>
        <p:grpSpPr>
          <a:xfrm>
            <a:off x="2333609" y="1938327"/>
            <a:ext cx="742956" cy="742956"/>
            <a:chOff x="2104977" y="4186242"/>
            <a:chExt cx="1285884" cy="1285884"/>
          </a:xfrm>
        </p:grpSpPr>
        <p:sp>
          <p:nvSpPr>
            <p:cNvPr id="85" name="타원 84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도넛 85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527193" y="208064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2590786" y="2743195"/>
            <a:ext cx="742956" cy="742956"/>
            <a:chOff x="2104977" y="4186242"/>
            <a:chExt cx="1285884" cy="1285884"/>
          </a:xfrm>
        </p:grpSpPr>
        <p:sp>
          <p:nvSpPr>
            <p:cNvPr id="89" name="타원 88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도넛 8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2752713" y="3509963"/>
            <a:ext cx="742956" cy="742956"/>
            <a:chOff x="2104977" y="4186242"/>
            <a:chExt cx="1285884" cy="1285884"/>
          </a:xfrm>
        </p:grpSpPr>
        <p:sp>
          <p:nvSpPr>
            <p:cNvPr id="93" name="타원 92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61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도넛 93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2600311" y="4267206"/>
            <a:ext cx="742956" cy="742956"/>
            <a:chOff x="2104977" y="4186242"/>
            <a:chExt cx="1285884" cy="1285884"/>
          </a:xfrm>
        </p:grpSpPr>
        <p:sp>
          <p:nvSpPr>
            <p:cNvPr id="96" name="타원 95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도넛 96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2314559" y="5033974"/>
            <a:ext cx="742956" cy="742956"/>
            <a:chOff x="2104977" y="4186242"/>
            <a:chExt cx="1285884" cy="1285884"/>
          </a:xfrm>
        </p:grpSpPr>
        <p:sp>
          <p:nvSpPr>
            <p:cNvPr id="99" name="타원 98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도넛 9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794733" y="28751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36763" y="36427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85768" y="43924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00298" y="51689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</a:t>
            </a:r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PowerPoint Templates, Diagrams and Charts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21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</dc:creator>
  <cp:lastModifiedBy>Registered User</cp:lastModifiedBy>
  <cp:revision>28</cp:revision>
  <dcterms:created xsi:type="dcterms:W3CDTF">2010-08-14T06:45:49Z</dcterms:created>
  <dcterms:modified xsi:type="dcterms:W3CDTF">2014-02-05T12:20:50Z</dcterms:modified>
</cp:coreProperties>
</file>