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타원 100"/>
          <p:cNvSpPr/>
          <p:nvPr/>
        </p:nvSpPr>
        <p:spPr>
          <a:xfrm>
            <a:off x="-1019214" y="2062154"/>
            <a:ext cx="3581424" cy="3581424"/>
          </a:xfrm>
          <a:prstGeom prst="ellipse">
            <a:avLst/>
          </a:prstGeom>
          <a:noFill/>
          <a:ln w="15875">
            <a:solidFill>
              <a:schemeClr val="accent1">
                <a:alpha val="6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-728700" y="2352667"/>
            <a:ext cx="3000396" cy="3000396"/>
          </a:xfrm>
          <a:prstGeom prst="ellipse">
            <a:avLst/>
          </a:prstGeom>
          <a:solidFill>
            <a:schemeClr val="bg1">
              <a:lumMod val="75000"/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6" name="Picture 4" descr="G:\2010년-kim's file\BIZDESIGN-MARKETING\다이어그램 부속이미지\지구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2961" y="2538406"/>
            <a:ext cx="2628900" cy="2628900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37" name="모서리가 둥근 직사각형 36"/>
          <p:cNvSpPr/>
          <p:nvPr/>
        </p:nvSpPr>
        <p:spPr>
          <a:xfrm>
            <a:off x="2643174" y="2776292"/>
            <a:ext cx="5357850" cy="64294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모서리가 둥근 직사각형 37"/>
          <p:cNvSpPr/>
          <p:nvPr/>
        </p:nvSpPr>
        <p:spPr>
          <a:xfrm>
            <a:off x="2786050" y="3544981"/>
            <a:ext cx="5357850" cy="64294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2643174" y="4303103"/>
            <a:ext cx="5357850" cy="64294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모서리가 둥근 직사각형 39"/>
          <p:cNvSpPr/>
          <p:nvPr/>
        </p:nvSpPr>
        <p:spPr>
          <a:xfrm>
            <a:off x="2357422" y="5072074"/>
            <a:ext cx="5357850" cy="64294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모서리가 둥근 직사각형 40"/>
          <p:cNvSpPr/>
          <p:nvPr/>
        </p:nvSpPr>
        <p:spPr>
          <a:xfrm>
            <a:off x="2357422" y="1990474"/>
            <a:ext cx="5357850" cy="64294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3186577" y="2083467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</a:t>
            </a:r>
            <a:endParaRPr kumimoji="1" lang="ko-KR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72329" y="2869285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</a:t>
            </a:r>
            <a:endParaRPr kumimoji="1" lang="ko-KR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615206" y="3637974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</a:t>
            </a:r>
            <a:endParaRPr kumimoji="1" lang="ko-KR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72330" y="4396096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</a:t>
            </a:r>
            <a:endParaRPr kumimoji="1" lang="ko-KR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186577" y="5165067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</a:t>
            </a:r>
            <a:endParaRPr kumimoji="1" lang="ko-KR" altLang="ko-K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grpSp>
        <p:nvGrpSpPr>
          <p:cNvPr id="87" name="그룹 86"/>
          <p:cNvGrpSpPr/>
          <p:nvPr/>
        </p:nvGrpSpPr>
        <p:grpSpPr>
          <a:xfrm>
            <a:off x="2333609" y="1938327"/>
            <a:ext cx="742956" cy="742956"/>
            <a:chOff x="2104977" y="4186242"/>
            <a:chExt cx="1285884" cy="1285884"/>
          </a:xfrm>
        </p:grpSpPr>
        <p:sp>
          <p:nvSpPr>
            <p:cNvPr id="85" name="타원 84"/>
            <p:cNvSpPr/>
            <p:nvPr/>
          </p:nvSpPr>
          <p:spPr>
            <a:xfrm>
              <a:off x="2119265" y="4238630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61000">
                  <a:schemeClr val="tx2"/>
                </a:gs>
                <a:gs pos="100000">
                  <a:schemeClr val="accent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도넛 85"/>
            <p:cNvSpPr/>
            <p:nvPr/>
          </p:nvSpPr>
          <p:spPr>
            <a:xfrm>
              <a:off x="2104977" y="4186242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2527193" y="208064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8" name="그룹 87"/>
          <p:cNvGrpSpPr/>
          <p:nvPr/>
        </p:nvGrpSpPr>
        <p:grpSpPr>
          <a:xfrm>
            <a:off x="2590786" y="2743195"/>
            <a:ext cx="742956" cy="742956"/>
            <a:chOff x="2104977" y="4186242"/>
            <a:chExt cx="1285884" cy="1285884"/>
          </a:xfrm>
        </p:grpSpPr>
        <p:sp>
          <p:nvSpPr>
            <p:cNvPr id="89" name="타원 88"/>
            <p:cNvSpPr/>
            <p:nvPr/>
          </p:nvSpPr>
          <p:spPr>
            <a:xfrm>
              <a:off x="2119265" y="4238630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6100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도넛 89"/>
            <p:cNvSpPr/>
            <p:nvPr/>
          </p:nvSpPr>
          <p:spPr>
            <a:xfrm>
              <a:off x="2104977" y="4186242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2752713" y="3509963"/>
            <a:ext cx="742956" cy="742956"/>
            <a:chOff x="2104977" y="4186242"/>
            <a:chExt cx="1285884" cy="1285884"/>
          </a:xfrm>
        </p:grpSpPr>
        <p:sp>
          <p:nvSpPr>
            <p:cNvPr id="93" name="타원 92"/>
            <p:cNvSpPr/>
            <p:nvPr/>
          </p:nvSpPr>
          <p:spPr>
            <a:xfrm>
              <a:off x="2119265" y="4238630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4"/>
                </a:gs>
                <a:gs pos="6100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도넛 93"/>
            <p:cNvSpPr/>
            <p:nvPr/>
          </p:nvSpPr>
          <p:spPr>
            <a:xfrm>
              <a:off x="2104977" y="4186242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5" name="그룹 94"/>
          <p:cNvGrpSpPr/>
          <p:nvPr/>
        </p:nvGrpSpPr>
        <p:grpSpPr>
          <a:xfrm>
            <a:off x="2600311" y="4267206"/>
            <a:ext cx="742956" cy="742956"/>
            <a:chOff x="2104977" y="4186242"/>
            <a:chExt cx="1285884" cy="1285884"/>
          </a:xfrm>
        </p:grpSpPr>
        <p:sp>
          <p:nvSpPr>
            <p:cNvPr id="96" name="타원 95"/>
            <p:cNvSpPr/>
            <p:nvPr/>
          </p:nvSpPr>
          <p:spPr>
            <a:xfrm>
              <a:off x="2119265" y="4238630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도넛 96"/>
            <p:cNvSpPr/>
            <p:nvPr/>
          </p:nvSpPr>
          <p:spPr>
            <a:xfrm>
              <a:off x="2104977" y="4186242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" name="그룹 97"/>
          <p:cNvGrpSpPr/>
          <p:nvPr/>
        </p:nvGrpSpPr>
        <p:grpSpPr>
          <a:xfrm>
            <a:off x="2314559" y="5033974"/>
            <a:ext cx="742956" cy="742956"/>
            <a:chOff x="2104977" y="4186242"/>
            <a:chExt cx="1285884" cy="1285884"/>
          </a:xfrm>
        </p:grpSpPr>
        <p:sp>
          <p:nvSpPr>
            <p:cNvPr id="99" name="타원 98"/>
            <p:cNvSpPr/>
            <p:nvPr/>
          </p:nvSpPr>
          <p:spPr>
            <a:xfrm>
              <a:off x="2119265" y="4238630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61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도넛 99"/>
            <p:cNvSpPr/>
            <p:nvPr/>
          </p:nvSpPr>
          <p:spPr>
            <a:xfrm>
              <a:off x="2104977" y="4186242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794733" y="287514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936763" y="364275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785768" y="439242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500298" y="516899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</a:t>
            </a:r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21</Words>
  <Application>Microsoft Office PowerPoint</Application>
  <PresentationFormat>화면 슬라이드 쇼(4:3)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</dc:creator>
  <cp:lastModifiedBy>Registered User</cp:lastModifiedBy>
  <cp:revision>28</cp:revision>
  <dcterms:created xsi:type="dcterms:W3CDTF">2010-08-14T06:45:49Z</dcterms:created>
  <dcterms:modified xsi:type="dcterms:W3CDTF">2014-02-05T12:20:50Z</dcterms:modified>
</cp:coreProperties>
</file>