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D7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040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Oval 77"/>
          <p:cNvSpPr>
            <a:spLocks noChangeArrowheads="1"/>
          </p:cNvSpPr>
          <p:nvPr/>
        </p:nvSpPr>
        <p:spPr bwMode="auto">
          <a:xfrm>
            <a:off x="2133600" y="1471634"/>
            <a:ext cx="4838700" cy="4838700"/>
          </a:xfrm>
          <a:prstGeom prst="ellipse">
            <a:avLst/>
          </a:prstGeom>
          <a:solidFill>
            <a:schemeClr val="bg1"/>
          </a:solidFill>
          <a:ln w="1238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62" name="Rectangle 100"/>
          <p:cNvSpPr>
            <a:spLocks noChangeArrowheads="1"/>
          </p:cNvSpPr>
          <p:nvPr/>
        </p:nvSpPr>
        <p:spPr bwMode="auto">
          <a:xfrm>
            <a:off x="2844800" y="2211409"/>
            <a:ext cx="3406775" cy="3406775"/>
          </a:xfrm>
          <a:prstGeom prst="rect">
            <a:avLst/>
          </a:prstGeom>
          <a:solidFill>
            <a:schemeClr val="tx1">
              <a:lumMod val="50000"/>
              <a:lumOff val="50000"/>
              <a:alpha val="37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42" name="AutoShape 67"/>
          <p:cNvSpPr>
            <a:spLocks noChangeArrowheads="1"/>
          </p:cNvSpPr>
          <p:nvPr/>
        </p:nvSpPr>
        <p:spPr bwMode="auto">
          <a:xfrm rot="2700000">
            <a:off x="1315520" y="3100848"/>
            <a:ext cx="6457950" cy="1666981"/>
          </a:xfrm>
          <a:prstGeom prst="roundRect">
            <a:avLst>
              <a:gd name="adj" fmla="val 50000"/>
            </a:avLst>
          </a:prstGeom>
          <a:solidFill>
            <a:schemeClr val="tx1">
              <a:lumMod val="50000"/>
              <a:lumOff val="50000"/>
              <a:alpha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43" name="AutoShape 67"/>
          <p:cNvSpPr>
            <a:spLocks noChangeArrowheads="1"/>
          </p:cNvSpPr>
          <p:nvPr/>
        </p:nvSpPr>
        <p:spPr bwMode="auto">
          <a:xfrm rot="18900569">
            <a:off x="1294669" y="3089170"/>
            <a:ext cx="6457950" cy="1666981"/>
          </a:xfrm>
          <a:prstGeom prst="roundRect">
            <a:avLst>
              <a:gd name="adj" fmla="val 50000"/>
            </a:avLst>
          </a:prstGeom>
          <a:solidFill>
            <a:schemeClr val="tx1">
              <a:lumMod val="50000"/>
              <a:lumOff val="50000"/>
              <a:alpha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1" name="Oval 64"/>
          <p:cNvSpPr>
            <a:spLocks noChangeArrowheads="1"/>
          </p:cNvSpPr>
          <p:nvPr/>
        </p:nvSpPr>
        <p:spPr bwMode="auto">
          <a:xfrm>
            <a:off x="3208338" y="2601934"/>
            <a:ext cx="2682875" cy="2682875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63" name="Line 78"/>
          <p:cNvSpPr>
            <a:spLocks noChangeShapeType="1"/>
          </p:cNvSpPr>
          <p:nvPr/>
        </p:nvSpPr>
        <p:spPr bwMode="auto">
          <a:xfrm flipV="1">
            <a:off x="3343275" y="2833709"/>
            <a:ext cx="2352675" cy="2266950"/>
          </a:xfrm>
          <a:prstGeom prst="line">
            <a:avLst/>
          </a:prstGeom>
          <a:noFill/>
          <a:ln w="38100">
            <a:solidFill>
              <a:schemeClr val="bg1">
                <a:lumMod val="95000"/>
              </a:schemeClr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4" name="Line 79"/>
          <p:cNvSpPr>
            <a:spLocks noChangeShapeType="1"/>
          </p:cNvSpPr>
          <p:nvPr/>
        </p:nvSpPr>
        <p:spPr bwMode="auto">
          <a:xfrm>
            <a:off x="3371850" y="2843234"/>
            <a:ext cx="2343150" cy="2247900"/>
          </a:xfrm>
          <a:prstGeom prst="line">
            <a:avLst/>
          </a:prstGeom>
          <a:noFill/>
          <a:ln w="38100">
            <a:solidFill>
              <a:schemeClr val="bg1">
                <a:lumMod val="95000"/>
              </a:schemeClr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5" name="Line 80"/>
          <p:cNvSpPr>
            <a:spLocks noChangeShapeType="1"/>
          </p:cNvSpPr>
          <p:nvPr/>
        </p:nvSpPr>
        <p:spPr bwMode="auto">
          <a:xfrm>
            <a:off x="1895475" y="3929084"/>
            <a:ext cx="532447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6" name="Line 81"/>
          <p:cNvSpPr>
            <a:spLocks noChangeShapeType="1"/>
          </p:cNvSpPr>
          <p:nvPr/>
        </p:nvSpPr>
        <p:spPr bwMode="auto">
          <a:xfrm>
            <a:off x="4562475" y="1357334"/>
            <a:ext cx="0" cy="51435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grpSp>
        <p:nvGrpSpPr>
          <p:cNvPr id="67" name="그룹 66"/>
          <p:cNvGrpSpPr/>
          <p:nvPr/>
        </p:nvGrpSpPr>
        <p:grpSpPr>
          <a:xfrm>
            <a:off x="2062145" y="1462074"/>
            <a:ext cx="1643074" cy="1509724"/>
            <a:chOff x="2062145" y="1462074"/>
            <a:chExt cx="1643074" cy="1509724"/>
          </a:xfrm>
        </p:grpSpPr>
        <p:grpSp>
          <p:nvGrpSpPr>
            <p:cNvPr id="68" name="그룹 119"/>
            <p:cNvGrpSpPr/>
            <p:nvPr/>
          </p:nvGrpSpPr>
          <p:grpSpPr>
            <a:xfrm>
              <a:off x="2104977" y="1462074"/>
              <a:ext cx="1509724" cy="1509724"/>
              <a:chOff x="2124027" y="1481124"/>
              <a:chExt cx="1509724" cy="1509724"/>
            </a:xfrm>
          </p:grpSpPr>
          <p:sp>
            <p:nvSpPr>
              <p:cNvPr id="70" name="타원 69"/>
              <p:cNvSpPr/>
              <p:nvPr/>
            </p:nvSpPr>
            <p:spPr>
              <a:xfrm>
                <a:off x="2124027" y="1481124"/>
                <a:ext cx="1509724" cy="1509724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1" name="타원 70"/>
              <p:cNvSpPr/>
              <p:nvPr/>
            </p:nvSpPr>
            <p:spPr>
              <a:xfrm>
                <a:off x="2257409" y="1619237"/>
                <a:ext cx="1214446" cy="1214446"/>
              </a:xfrm>
              <a:prstGeom prst="ellipse">
                <a:avLst/>
              </a:prstGeom>
              <a:gradFill>
                <a:gsLst>
                  <a:gs pos="0">
                    <a:schemeClr val="accent1"/>
                  </a:gs>
                  <a:gs pos="61000">
                    <a:schemeClr val="tx2"/>
                  </a:gs>
                  <a:gs pos="100000">
                    <a:schemeClr val="accent1"/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2" name="도넛 71"/>
              <p:cNvSpPr/>
              <p:nvPr/>
            </p:nvSpPr>
            <p:spPr>
              <a:xfrm>
                <a:off x="2238328" y="1604950"/>
                <a:ext cx="1285884" cy="1285884"/>
              </a:xfrm>
              <a:prstGeom prst="donut">
                <a:avLst>
                  <a:gd name="adj" fmla="val 12407"/>
                </a:avLst>
              </a:prstGeom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  <a:gs pos="100000">
                    <a:schemeClr val="bg1"/>
                  </a:gs>
                </a:gsLst>
                <a:lin ang="2700000" scaled="1"/>
                <a:tileRect/>
              </a:gradFill>
              <a:ln w="12700">
                <a:solidFill>
                  <a:schemeClr val="bg1">
                    <a:lumMod val="75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3350" h="25400" prst="coolSlan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69" name="TextBox 68"/>
            <p:cNvSpPr txBox="1"/>
            <p:nvPr/>
          </p:nvSpPr>
          <p:spPr>
            <a:xfrm>
              <a:off x="2062145" y="2050012"/>
              <a:ext cx="16430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b="1" dirty="0" smtClean="0">
                  <a:solidFill>
                    <a:schemeClr val="bg1"/>
                  </a:solidFill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</a:t>
              </a:r>
              <a:endParaRPr kumimoji="1" lang="ko-KR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</p:grpSp>
      <p:grpSp>
        <p:nvGrpSpPr>
          <p:cNvPr id="73" name="그룹 72"/>
          <p:cNvGrpSpPr/>
          <p:nvPr/>
        </p:nvGrpSpPr>
        <p:grpSpPr>
          <a:xfrm>
            <a:off x="5424493" y="1457311"/>
            <a:ext cx="1643074" cy="1509724"/>
            <a:chOff x="2062145" y="1462074"/>
            <a:chExt cx="1643074" cy="1509724"/>
          </a:xfrm>
        </p:grpSpPr>
        <p:grpSp>
          <p:nvGrpSpPr>
            <p:cNvPr id="74" name="그룹 126"/>
            <p:cNvGrpSpPr/>
            <p:nvPr/>
          </p:nvGrpSpPr>
          <p:grpSpPr>
            <a:xfrm>
              <a:off x="2104977" y="1462074"/>
              <a:ext cx="1509724" cy="1509724"/>
              <a:chOff x="2124027" y="1481124"/>
              <a:chExt cx="1509724" cy="1509724"/>
            </a:xfrm>
          </p:grpSpPr>
          <p:sp>
            <p:nvSpPr>
              <p:cNvPr id="76" name="타원 75"/>
              <p:cNvSpPr/>
              <p:nvPr/>
            </p:nvSpPr>
            <p:spPr>
              <a:xfrm>
                <a:off x="2124027" y="1481124"/>
                <a:ext cx="1509724" cy="1509724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7" name="타원 76"/>
              <p:cNvSpPr/>
              <p:nvPr/>
            </p:nvSpPr>
            <p:spPr>
              <a:xfrm>
                <a:off x="2257409" y="1619237"/>
                <a:ext cx="1214446" cy="1214446"/>
              </a:xfrm>
              <a:prstGeom prst="ellipse">
                <a:avLst/>
              </a:prstGeom>
              <a:gradFill>
                <a:gsLst>
                  <a:gs pos="0">
                    <a:schemeClr val="accent3"/>
                  </a:gs>
                  <a:gs pos="61000">
                    <a:schemeClr val="accent3">
                      <a:lumMod val="75000"/>
                    </a:schemeClr>
                  </a:gs>
                  <a:gs pos="100000">
                    <a:schemeClr val="accent3"/>
                  </a:gs>
                </a:gsLst>
                <a:lin ang="5400000" scaled="0"/>
              </a:gra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 w="50800" h="25400" prst="coolSlan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8" name="도넛 77"/>
              <p:cNvSpPr/>
              <p:nvPr/>
            </p:nvSpPr>
            <p:spPr>
              <a:xfrm>
                <a:off x="2238328" y="1604950"/>
                <a:ext cx="1285884" cy="1285884"/>
              </a:xfrm>
              <a:prstGeom prst="donut">
                <a:avLst>
                  <a:gd name="adj" fmla="val 12407"/>
                </a:avLst>
              </a:prstGeom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  <a:gs pos="100000">
                    <a:schemeClr val="bg1"/>
                  </a:gs>
                </a:gsLst>
                <a:lin ang="2700000" scaled="1"/>
                <a:tileRect/>
              </a:gradFill>
              <a:ln w="12700">
                <a:solidFill>
                  <a:schemeClr val="bg1">
                    <a:lumMod val="75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3350" h="25400" prst="coolSlan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75" name="TextBox 74"/>
            <p:cNvSpPr txBox="1"/>
            <p:nvPr/>
          </p:nvSpPr>
          <p:spPr>
            <a:xfrm>
              <a:off x="2062145" y="2050012"/>
              <a:ext cx="16430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b="1" dirty="0" smtClean="0">
                  <a:solidFill>
                    <a:schemeClr val="bg1"/>
                  </a:solidFill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</a:t>
              </a:r>
              <a:endParaRPr kumimoji="1" lang="ko-KR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</p:grpSp>
      <p:grpSp>
        <p:nvGrpSpPr>
          <p:cNvPr id="79" name="그룹 78"/>
          <p:cNvGrpSpPr/>
          <p:nvPr/>
        </p:nvGrpSpPr>
        <p:grpSpPr>
          <a:xfrm>
            <a:off x="5429256" y="4867285"/>
            <a:ext cx="1643074" cy="1509724"/>
            <a:chOff x="2062145" y="1462074"/>
            <a:chExt cx="1643074" cy="1509724"/>
          </a:xfrm>
        </p:grpSpPr>
        <p:grpSp>
          <p:nvGrpSpPr>
            <p:cNvPr id="80" name="그룹 132"/>
            <p:cNvGrpSpPr/>
            <p:nvPr/>
          </p:nvGrpSpPr>
          <p:grpSpPr>
            <a:xfrm>
              <a:off x="2104977" y="1462074"/>
              <a:ext cx="1509724" cy="1509724"/>
              <a:chOff x="2124027" y="1481124"/>
              <a:chExt cx="1509724" cy="1509724"/>
            </a:xfrm>
          </p:grpSpPr>
          <p:sp>
            <p:nvSpPr>
              <p:cNvPr id="82" name="타원 81"/>
              <p:cNvSpPr/>
              <p:nvPr/>
            </p:nvSpPr>
            <p:spPr>
              <a:xfrm>
                <a:off x="2124027" y="1481124"/>
                <a:ext cx="1509724" cy="1509724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3" name="타원 82"/>
              <p:cNvSpPr/>
              <p:nvPr/>
            </p:nvSpPr>
            <p:spPr>
              <a:xfrm>
                <a:off x="2257409" y="1619237"/>
                <a:ext cx="1214446" cy="1214446"/>
              </a:xfrm>
              <a:prstGeom prst="ellipse">
                <a:avLst/>
              </a:prstGeom>
              <a:gradFill>
                <a:gsLst>
                  <a:gs pos="0">
                    <a:schemeClr val="accent1"/>
                  </a:gs>
                  <a:gs pos="61000">
                    <a:schemeClr val="tx2"/>
                  </a:gs>
                  <a:gs pos="100000">
                    <a:schemeClr val="accent1"/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4" name="도넛 83"/>
              <p:cNvSpPr/>
              <p:nvPr/>
            </p:nvSpPr>
            <p:spPr>
              <a:xfrm>
                <a:off x="2238328" y="1604950"/>
                <a:ext cx="1285884" cy="1285884"/>
              </a:xfrm>
              <a:prstGeom prst="donut">
                <a:avLst>
                  <a:gd name="adj" fmla="val 12407"/>
                </a:avLst>
              </a:prstGeom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  <a:gs pos="100000">
                    <a:schemeClr val="bg1"/>
                  </a:gs>
                </a:gsLst>
                <a:lin ang="2700000" scaled="1"/>
                <a:tileRect/>
              </a:gradFill>
              <a:ln w="12700">
                <a:solidFill>
                  <a:schemeClr val="bg1">
                    <a:lumMod val="75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3350" h="25400" prst="coolSlan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81" name="TextBox 80"/>
            <p:cNvSpPr txBox="1"/>
            <p:nvPr/>
          </p:nvSpPr>
          <p:spPr>
            <a:xfrm>
              <a:off x="2062145" y="2050012"/>
              <a:ext cx="16430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b="1" dirty="0" smtClean="0">
                  <a:solidFill>
                    <a:schemeClr val="bg1"/>
                  </a:solidFill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</a:t>
              </a:r>
              <a:endParaRPr kumimoji="1" lang="ko-KR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</p:grpSp>
      <p:grpSp>
        <p:nvGrpSpPr>
          <p:cNvPr id="85" name="그룹 84"/>
          <p:cNvGrpSpPr/>
          <p:nvPr/>
        </p:nvGrpSpPr>
        <p:grpSpPr>
          <a:xfrm>
            <a:off x="2024044" y="4876810"/>
            <a:ext cx="1643074" cy="1509724"/>
            <a:chOff x="2062145" y="1462074"/>
            <a:chExt cx="1643074" cy="1509724"/>
          </a:xfrm>
        </p:grpSpPr>
        <p:grpSp>
          <p:nvGrpSpPr>
            <p:cNvPr id="86" name="그룹 138"/>
            <p:cNvGrpSpPr/>
            <p:nvPr/>
          </p:nvGrpSpPr>
          <p:grpSpPr>
            <a:xfrm>
              <a:off x="2104977" y="1462074"/>
              <a:ext cx="1509724" cy="1509724"/>
              <a:chOff x="2124027" y="1481124"/>
              <a:chExt cx="1509724" cy="1509724"/>
            </a:xfrm>
          </p:grpSpPr>
          <p:sp>
            <p:nvSpPr>
              <p:cNvPr id="88" name="타원 87"/>
              <p:cNvSpPr/>
              <p:nvPr/>
            </p:nvSpPr>
            <p:spPr>
              <a:xfrm>
                <a:off x="2124027" y="1481124"/>
                <a:ext cx="1509724" cy="1509724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9" name="타원 88"/>
              <p:cNvSpPr/>
              <p:nvPr/>
            </p:nvSpPr>
            <p:spPr>
              <a:xfrm>
                <a:off x="2257409" y="1619237"/>
                <a:ext cx="1214446" cy="1214446"/>
              </a:xfrm>
              <a:prstGeom prst="ellipse">
                <a:avLst/>
              </a:prstGeom>
              <a:gradFill>
                <a:gsLst>
                  <a:gs pos="0">
                    <a:schemeClr val="accent3"/>
                  </a:gs>
                  <a:gs pos="61000">
                    <a:schemeClr val="accent3">
                      <a:lumMod val="75000"/>
                    </a:schemeClr>
                  </a:gs>
                  <a:gs pos="100000">
                    <a:schemeClr val="accent3"/>
                  </a:gs>
                </a:gsLst>
                <a:lin ang="5400000" scaled="0"/>
              </a:gra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 w="50800" h="25400" prst="coolSlan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0" name="도넛 89"/>
              <p:cNvSpPr/>
              <p:nvPr/>
            </p:nvSpPr>
            <p:spPr>
              <a:xfrm>
                <a:off x="2238328" y="1604950"/>
                <a:ext cx="1285884" cy="1285884"/>
              </a:xfrm>
              <a:prstGeom prst="donut">
                <a:avLst>
                  <a:gd name="adj" fmla="val 12407"/>
                </a:avLst>
              </a:prstGeom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  <a:gs pos="100000">
                    <a:schemeClr val="bg1"/>
                  </a:gs>
                </a:gsLst>
                <a:lin ang="2700000" scaled="1"/>
                <a:tileRect/>
              </a:gradFill>
              <a:ln w="12700">
                <a:solidFill>
                  <a:schemeClr val="bg1">
                    <a:lumMod val="75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3350" h="25400" prst="coolSlan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87" name="TextBox 86"/>
            <p:cNvSpPr txBox="1"/>
            <p:nvPr/>
          </p:nvSpPr>
          <p:spPr>
            <a:xfrm>
              <a:off x="2062145" y="2050012"/>
              <a:ext cx="16430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b="1" dirty="0" smtClean="0">
                  <a:solidFill>
                    <a:schemeClr val="bg1"/>
                  </a:solidFill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</a:t>
              </a:r>
              <a:endParaRPr kumimoji="1" lang="ko-KR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</p:grpSp>
      <p:sp>
        <p:nvSpPr>
          <p:cNvPr id="92" name="타원 91"/>
          <p:cNvSpPr/>
          <p:nvPr/>
        </p:nvSpPr>
        <p:spPr>
          <a:xfrm>
            <a:off x="3580979" y="2985668"/>
            <a:ext cx="1900872" cy="1900871"/>
          </a:xfrm>
          <a:prstGeom prst="ellipse">
            <a:avLst/>
          </a:prstGeom>
          <a:gradFill>
            <a:gsLst>
              <a:gs pos="0">
                <a:schemeClr val="accent6"/>
              </a:gs>
              <a:gs pos="61000">
                <a:schemeClr val="accent6">
                  <a:lumMod val="75000"/>
                </a:schemeClr>
              </a:gs>
              <a:gs pos="100000">
                <a:schemeClr val="accent6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3" name="도넛 92"/>
          <p:cNvSpPr/>
          <p:nvPr/>
        </p:nvSpPr>
        <p:spPr>
          <a:xfrm>
            <a:off x="3551113" y="2963306"/>
            <a:ext cx="2012688" cy="2012687"/>
          </a:xfrm>
          <a:prstGeom prst="donut">
            <a:avLst>
              <a:gd name="adj" fmla="val 12407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3335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4" name="TextBox 93"/>
          <p:cNvSpPr txBox="1"/>
          <p:nvPr/>
        </p:nvSpPr>
        <p:spPr>
          <a:xfrm>
            <a:off x="3276591" y="3708793"/>
            <a:ext cx="2571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8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sz="28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7000892" y="2455127"/>
            <a:ext cx="1928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2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000892" y="4669705"/>
            <a:ext cx="1928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2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42844" y="2357430"/>
            <a:ext cx="1928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2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42844" y="4572008"/>
            <a:ext cx="1928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2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</p:txBody>
      </p:sp>
      <p:sp>
        <p:nvSpPr>
          <p:cNvPr id="44" name="직사각형 43"/>
          <p:cNvSpPr/>
          <p:nvPr/>
        </p:nvSpPr>
        <p:spPr>
          <a:xfrm>
            <a:off x="0" y="0"/>
            <a:ext cx="9144000" cy="9806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Text Box 2"/>
          <p:cNvSpPr txBox="1">
            <a:spLocks noChangeArrowheads="1"/>
          </p:cNvSpPr>
          <p:nvPr/>
        </p:nvSpPr>
        <p:spPr bwMode="auto">
          <a:xfrm>
            <a:off x="249271" y="116540"/>
            <a:ext cx="8680447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Free Diagrams-ALLPPT.com</a:t>
            </a:r>
            <a:endParaRPr lang="en-US" altLang="ko-KR" sz="38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>
            <a:hlinkClick r:id="rId2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68</Words>
  <Application>Microsoft Office PowerPoint</Application>
  <PresentationFormat>화면 슬라이드 쇼(4:3)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Relationship PowerPoint Diagram Template</dc:title>
  <dc:creator>ALLPPT.COM</dc:creator>
  <cp:lastModifiedBy>Registered User</cp:lastModifiedBy>
  <cp:revision>28</cp:revision>
  <dcterms:created xsi:type="dcterms:W3CDTF">2010-08-14T06:45:49Z</dcterms:created>
  <dcterms:modified xsi:type="dcterms:W3CDTF">2014-02-06T03:15:07Z</dcterms:modified>
</cp:coreProperties>
</file>