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2F0B"/>
    <a:srgbClr val="163711"/>
    <a:srgbClr val="283315"/>
    <a:srgbClr val="2D3917"/>
    <a:srgbClr val="232C12"/>
    <a:srgbClr val="323E1A"/>
    <a:srgbClr val="004F8A"/>
    <a:srgbClr val="254F1D"/>
    <a:srgbClr val="193513"/>
    <a:srgbClr val="5C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352" autoAdjust="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38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4E7D6-9AC5-4F25-9208-9EAF737F746D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/>
            </a:gs>
            <a:gs pos="29000">
              <a:schemeClr val="accent1">
                <a:tint val="23500"/>
                <a:satMod val="160000"/>
                <a:alpha val="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직사각형 45"/>
          <p:cNvSpPr/>
          <p:nvPr/>
        </p:nvSpPr>
        <p:spPr>
          <a:xfrm>
            <a:off x="0" y="5114924"/>
            <a:ext cx="9144000" cy="89217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61000">
                <a:schemeClr val="bg1">
                  <a:lumMod val="95000"/>
                  <a:alpha val="2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평행 사변형 46"/>
          <p:cNvSpPr/>
          <p:nvPr/>
        </p:nvSpPr>
        <p:spPr>
          <a:xfrm>
            <a:off x="1282700" y="5093441"/>
            <a:ext cx="1563749" cy="290945"/>
          </a:xfrm>
          <a:prstGeom prst="parallelogram">
            <a:avLst>
              <a:gd name="adj" fmla="val 41698"/>
            </a:avLst>
          </a:prstGeom>
          <a:gradFill>
            <a:gsLst>
              <a:gs pos="21000">
                <a:schemeClr val="bg1">
                  <a:lumMod val="50000"/>
                  <a:alpha val="83000"/>
                </a:schemeClr>
              </a:gs>
              <a:gs pos="60000">
                <a:schemeClr val="tx1">
                  <a:lumMod val="50000"/>
                  <a:lumOff val="50000"/>
                </a:schemeClr>
              </a:gs>
            </a:gsLst>
            <a:lin ang="0" scaled="1"/>
          </a:gradFill>
          <a:ln>
            <a:noFill/>
          </a:ln>
          <a:scene3d>
            <a:camera prst="perspectiveRelaxedModerately" fov="0">
              <a:rot lat="19499837" lon="366473" rev="21389244"/>
            </a:camera>
            <a:lightRig rig="threePt" dir="t"/>
          </a:scene3d>
          <a:sp3d extrusionH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평행 사변형 47"/>
          <p:cNvSpPr/>
          <p:nvPr/>
        </p:nvSpPr>
        <p:spPr>
          <a:xfrm>
            <a:off x="3006972" y="4499675"/>
            <a:ext cx="1563749" cy="290945"/>
          </a:xfrm>
          <a:prstGeom prst="parallelogram">
            <a:avLst>
              <a:gd name="adj" fmla="val 41698"/>
            </a:avLst>
          </a:prstGeom>
          <a:gradFill>
            <a:gsLst>
              <a:gs pos="21000">
                <a:schemeClr val="bg1">
                  <a:lumMod val="50000"/>
                  <a:alpha val="83000"/>
                </a:schemeClr>
              </a:gs>
              <a:gs pos="60000">
                <a:schemeClr val="tx1">
                  <a:lumMod val="50000"/>
                  <a:lumOff val="50000"/>
                </a:schemeClr>
              </a:gs>
            </a:gsLst>
            <a:lin ang="0" scaled="1"/>
          </a:gradFill>
          <a:ln>
            <a:noFill/>
          </a:ln>
          <a:scene3d>
            <a:camera prst="perspectiveRelaxedModerately" fov="0">
              <a:rot lat="19499837" lon="366473" rev="21389244"/>
            </a:camera>
            <a:lightRig rig="threePt" dir="t"/>
          </a:scene3d>
          <a:sp3d extrusionH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평행 사변형 49"/>
          <p:cNvSpPr/>
          <p:nvPr/>
        </p:nvSpPr>
        <p:spPr>
          <a:xfrm>
            <a:off x="4721472" y="3909125"/>
            <a:ext cx="1563749" cy="290945"/>
          </a:xfrm>
          <a:prstGeom prst="parallelogram">
            <a:avLst>
              <a:gd name="adj" fmla="val 41698"/>
            </a:avLst>
          </a:prstGeom>
          <a:gradFill>
            <a:gsLst>
              <a:gs pos="21000">
                <a:schemeClr val="bg1">
                  <a:lumMod val="50000"/>
                  <a:alpha val="83000"/>
                </a:schemeClr>
              </a:gs>
              <a:gs pos="60000">
                <a:schemeClr val="tx1">
                  <a:lumMod val="50000"/>
                  <a:lumOff val="50000"/>
                </a:schemeClr>
              </a:gs>
            </a:gsLst>
            <a:lin ang="0" scaled="1"/>
          </a:gradFill>
          <a:ln>
            <a:noFill/>
          </a:ln>
          <a:scene3d>
            <a:camera prst="perspectiveRelaxedModerately" fov="0">
              <a:rot lat="19499837" lon="366473" rev="21389244"/>
            </a:camera>
            <a:lightRig rig="threePt" dir="t"/>
          </a:scene3d>
          <a:sp3d extrusionH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평행 사변형 51"/>
          <p:cNvSpPr/>
          <p:nvPr/>
        </p:nvSpPr>
        <p:spPr>
          <a:xfrm>
            <a:off x="6445497" y="3318575"/>
            <a:ext cx="1563749" cy="290945"/>
          </a:xfrm>
          <a:prstGeom prst="parallelogram">
            <a:avLst>
              <a:gd name="adj" fmla="val 41698"/>
            </a:avLst>
          </a:prstGeom>
          <a:gradFill>
            <a:gsLst>
              <a:gs pos="21000">
                <a:schemeClr val="bg1">
                  <a:lumMod val="50000"/>
                  <a:alpha val="83000"/>
                </a:schemeClr>
              </a:gs>
              <a:gs pos="60000">
                <a:schemeClr val="tx1">
                  <a:lumMod val="50000"/>
                  <a:lumOff val="50000"/>
                </a:schemeClr>
              </a:gs>
            </a:gsLst>
            <a:lin ang="0" scaled="1"/>
          </a:gradFill>
          <a:ln>
            <a:noFill/>
          </a:ln>
          <a:scene3d>
            <a:camera prst="perspectiveRelaxedModerately" fov="0">
              <a:rot lat="19499837" lon="366473" rev="21389244"/>
            </a:camera>
            <a:lightRig rig="threePt" dir="t"/>
          </a:scene3d>
          <a:sp3d extrusionH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5" name="그룹 54"/>
          <p:cNvGrpSpPr/>
          <p:nvPr/>
        </p:nvGrpSpPr>
        <p:grpSpPr>
          <a:xfrm>
            <a:off x="1500433" y="3710327"/>
            <a:ext cx="1341192" cy="1512548"/>
            <a:chOff x="1282283" y="3374556"/>
            <a:chExt cx="1665369" cy="1878142"/>
          </a:xfrm>
        </p:grpSpPr>
        <p:sp>
          <p:nvSpPr>
            <p:cNvPr id="56" name="타원 55"/>
            <p:cNvSpPr/>
            <p:nvPr/>
          </p:nvSpPr>
          <p:spPr>
            <a:xfrm>
              <a:off x="1283824" y="3588870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1282283" y="3374556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1282283" y="3588870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1549400" y="3606800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1" name="그룹 60"/>
          <p:cNvGrpSpPr/>
          <p:nvPr/>
        </p:nvGrpSpPr>
        <p:grpSpPr>
          <a:xfrm>
            <a:off x="3214933" y="3129302"/>
            <a:ext cx="1341192" cy="1512548"/>
            <a:chOff x="1282283" y="3374556"/>
            <a:chExt cx="1665369" cy="1878142"/>
          </a:xfrm>
        </p:grpSpPr>
        <p:sp>
          <p:nvSpPr>
            <p:cNvPr id="62" name="타원 61"/>
            <p:cNvSpPr/>
            <p:nvPr/>
          </p:nvSpPr>
          <p:spPr>
            <a:xfrm>
              <a:off x="1283824" y="3588870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타원 62"/>
            <p:cNvSpPr/>
            <p:nvPr/>
          </p:nvSpPr>
          <p:spPr>
            <a:xfrm>
              <a:off x="1282283" y="3374556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1282283" y="3588870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1549400" y="3606800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1" name="그룹 70"/>
          <p:cNvGrpSpPr/>
          <p:nvPr/>
        </p:nvGrpSpPr>
        <p:grpSpPr>
          <a:xfrm>
            <a:off x="4958008" y="2519702"/>
            <a:ext cx="1341192" cy="1512548"/>
            <a:chOff x="1282283" y="3374556"/>
            <a:chExt cx="1665369" cy="1878142"/>
          </a:xfrm>
        </p:grpSpPr>
        <p:sp>
          <p:nvSpPr>
            <p:cNvPr id="72" name="타원 71"/>
            <p:cNvSpPr/>
            <p:nvPr/>
          </p:nvSpPr>
          <p:spPr>
            <a:xfrm>
              <a:off x="1283824" y="3588870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1282283" y="3374556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타원 113"/>
            <p:cNvSpPr/>
            <p:nvPr/>
          </p:nvSpPr>
          <p:spPr>
            <a:xfrm>
              <a:off x="1282283" y="3588870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5" name="타원 114"/>
            <p:cNvSpPr/>
            <p:nvPr/>
          </p:nvSpPr>
          <p:spPr>
            <a:xfrm>
              <a:off x="1549400" y="3606800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1412875" y="3267075"/>
            <a:ext cx="6664324" cy="2134677"/>
            <a:chOff x="1412875" y="3267075"/>
            <a:chExt cx="6664324" cy="2134677"/>
          </a:xfrm>
        </p:grpSpPr>
        <p:sp>
          <p:nvSpPr>
            <p:cNvPr id="49" name="자유형 48"/>
            <p:cNvSpPr/>
            <p:nvPr/>
          </p:nvSpPr>
          <p:spPr>
            <a:xfrm>
              <a:off x="2707038" y="4797425"/>
              <a:ext cx="577850" cy="600075"/>
            </a:xfrm>
            <a:custGeom>
              <a:avLst/>
              <a:gdLst>
                <a:gd name="connsiteX0" fmla="*/ 6350 w 584200"/>
                <a:gd name="connsiteY0" fmla="*/ 600075 h 600075"/>
                <a:gd name="connsiteX1" fmla="*/ 0 w 584200"/>
                <a:gd name="connsiteY1" fmla="*/ 546100 h 600075"/>
                <a:gd name="connsiteX2" fmla="*/ 304800 w 584200"/>
                <a:gd name="connsiteY2" fmla="*/ 0 h 600075"/>
                <a:gd name="connsiteX3" fmla="*/ 584200 w 584200"/>
                <a:gd name="connsiteY3" fmla="*/ 3175 h 600075"/>
                <a:gd name="connsiteX4" fmla="*/ 6350 w 58420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8102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8102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365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365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3175 w 577850"/>
                <a:gd name="connsiteY1" fmla="*/ 5619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365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3175 w 577850"/>
                <a:gd name="connsiteY1" fmla="*/ 552450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7850" h="600075">
                  <a:moveTo>
                    <a:pt x="0" y="600075"/>
                  </a:moveTo>
                  <a:lnTo>
                    <a:pt x="3175" y="552450"/>
                  </a:lnTo>
                  <a:lnTo>
                    <a:pt x="298450" y="0"/>
                  </a:lnTo>
                  <a:lnTo>
                    <a:pt x="577850" y="3175"/>
                  </a:lnTo>
                  <a:lnTo>
                    <a:pt x="0" y="600075"/>
                  </a:lnTo>
                  <a:close/>
                </a:path>
              </a:pathLst>
            </a:custGeom>
            <a:gradFill flip="none" rotWithShape="1">
              <a:gsLst>
                <a:gs pos="41000">
                  <a:schemeClr val="bg1">
                    <a:lumMod val="75000"/>
                  </a:schemeClr>
                </a:gs>
                <a:gs pos="78000">
                  <a:schemeClr val="tx1">
                    <a:lumMod val="50000"/>
                    <a:lumOff val="50000"/>
                    <a:alpha val="93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/>
            <p:nvPr/>
          </p:nvSpPr>
          <p:spPr>
            <a:xfrm>
              <a:off x="4421538" y="4206875"/>
              <a:ext cx="577850" cy="600075"/>
            </a:xfrm>
            <a:custGeom>
              <a:avLst/>
              <a:gdLst>
                <a:gd name="connsiteX0" fmla="*/ 6350 w 584200"/>
                <a:gd name="connsiteY0" fmla="*/ 600075 h 600075"/>
                <a:gd name="connsiteX1" fmla="*/ 0 w 584200"/>
                <a:gd name="connsiteY1" fmla="*/ 546100 h 600075"/>
                <a:gd name="connsiteX2" fmla="*/ 304800 w 584200"/>
                <a:gd name="connsiteY2" fmla="*/ 0 h 600075"/>
                <a:gd name="connsiteX3" fmla="*/ 584200 w 584200"/>
                <a:gd name="connsiteY3" fmla="*/ 3175 h 600075"/>
                <a:gd name="connsiteX4" fmla="*/ 6350 w 58420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8102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8102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365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365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3175 w 577850"/>
                <a:gd name="connsiteY1" fmla="*/ 5619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365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3175 w 577850"/>
                <a:gd name="connsiteY1" fmla="*/ 552450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7850" h="600075">
                  <a:moveTo>
                    <a:pt x="0" y="600075"/>
                  </a:moveTo>
                  <a:lnTo>
                    <a:pt x="3175" y="552450"/>
                  </a:lnTo>
                  <a:lnTo>
                    <a:pt x="298450" y="0"/>
                  </a:lnTo>
                  <a:lnTo>
                    <a:pt x="577850" y="3175"/>
                  </a:lnTo>
                  <a:lnTo>
                    <a:pt x="0" y="600075"/>
                  </a:lnTo>
                  <a:close/>
                </a:path>
              </a:pathLst>
            </a:custGeom>
            <a:gradFill flip="none" rotWithShape="1">
              <a:gsLst>
                <a:gs pos="41000">
                  <a:schemeClr val="bg1">
                    <a:lumMod val="75000"/>
                  </a:schemeClr>
                </a:gs>
                <a:gs pos="78000">
                  <a:schemeClr val="tx1">
                    <a:lumMod val="50000"/>
                    <a:lumOff val="50000"/>
                    <a:alpha val="93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/>
            <p:nvPr/>
          </p:nvSpPr>
          <p:spPr>
            <a:xfrm>
              <a:off x="6145563" y="3616325"/>
              <a:ext cx="577850" cy="600075"/>
            </a:xfrm>
            <a:custGeom>
              <a:avLst/>
              <a:gdLst>
                <a:gd name="connsiteX0" fmla="*/ 6350 w 584200"/>
                <a:gd name="connsiteY0" fmla="*/ 600075 h 600075"/>
                <a:gd name="connsiteX1" fmla="*/ 0 w 584200"/>
                <a:gd name="connsiteY1" fmla="*/ 546100 h 600075"/>
                <a:gd name="connsiteX2" fmla="*/ 304800 w 584200"/>
                <a:gd name="connsiteY2" fmla="*/ 0 h 600075"/>
                <a:gd name="connsiteX3" fmla="*/ 584200 w 584200"/>
                <a:gd name="connsiteY3" fmla="*/ 3175 h 600075"/>
                <a:gd name="connsiteX4" fmla="*/ 6350 w 58420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8102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8102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365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365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3175 w 577850"/>
                <a:gd name="connsiteY1" fmla="*/ 5619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6350 w 577850"/>
                <a:gd name="connsiteY1" fmla="*/ 536575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  <a:gd name="connsiteX0" fmla="*/ 0 w 577850"/>
                <a:gd name="connsiteY0" fmla="*/ 600075 h 600075"/>
                <a:gd name="connsiteX1" fmla="*/ 3175 w 577850"/>
                <a:gd name="connsiteY1" fmla="*/ 552450 h 600075"/>
                <a:gd name="connsiteX2" fmla="*/ 298450 w 577850"/>
                <a:gd name="connsiteY2" fmla="*/ 0 h 600075"/>
                <a:gd name="connsiteX3" fmla="*/ 577850 w 577850"/>
                <a:gd name="connsiteY3" fmla="*/ 3175 h 600075"/>
                <a:gd name="connsiteX4" fmla="*/ 0 w 577850"/>
                <a:gd name="connsiteY4" fmla="*/ 600075 h 60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7850" h="600075">
                  <a:moveTo>
                    <a:pt x="0" y="600075"/>
                  </a:moveTo>
                  <a:lnTo>
                    <a:pt x="3175" y="552450"/>
                  </a:lnTo>
                  <a:lnTo>
                    <a:pt x="298450" y="0"/>
                  </a:lnTo>
                  <a:lnTo>
                    <a:pt x="577850" y="3175"/>
                  </a:lnTo>
                  <a:lnTo>
                    <a:pt x="0" y="600075"/>
                  </a:lnTo>
                  <a:close/>
                </a:path>
              </a:pathLst>
            </a:custGeom>
            <a:gradFill flip="none" rotWithShape="1">
              <a:gsLst>
                <a:gs pos="41000">
                  <a:schemeClr val="bg1">
                    <a:lumMod val="75000"/>
                  </a:schemeClr>
                </a:gs>
                <a:gs pos="78000">
                  <a:schemeClr val="tx1">
                    <a:lumMod val="50000"/>
                    <a:lumOff val="50000"/>
                    <a:alpha val="93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Oval 7"/>
            <p:cNvSpPr>
              <a:spLocks noChangeArrowheads="1"/>
            </p:cNvSpPr>
            <p:nvPr/>
          </p:nvSpPr>
          <p:spPr bwMode="auto">
            <a:xfrm>
              <a:off x="1412875" y="5019675"/>
              <a:ext cx="1511299" cy="382077"/>
            </a:xfrm>
            <a:prstGeom prst="ellipse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50000"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ko-KR"/>
            </a:p>
          </p:txBody>
        </p:sp>
        <p:sp>
          <p:nvSpPr>
            <p:cNvPr id="60" name="Oval 7"/>
            <p:cNvSpPr>
              <a:spLocks noChangeArrowheads="1"/>
            </p:cNvSpPr>
            <p:nvPr/>
          </p:nvSpPr>
          <p:spPr bwMode="auto">
            <a:xfrm>
              <a:off x="3098800" y="4438650"/>
              <a:ext cx="1511299" cy="382077"/>
            </a:xfrm>
            <a:prstGeom prst="ellipse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50000"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ko-KR"/>
            </a:p>
          </p:txBody>
        </p:sp>
        <p:sp>
          <p:nvSpPr>
            <p:cNvPr id="69" name="Oval 7"/>
            <p:cNvSpPr>
              <a:spLocks noChangeArrowheads="1"/>
            </p:cNvSpPr>
            <p:nvPr/>
          </p:nvSpPr>
          <p:spPr bwMode="auto">
            <a:xfrm>
              <a:off x="4775200" y="3829050"/>
              <a:ext cx="1511299" cy="382077"/>
            </a:xfrm>
            <a:prstGeom prst="ellipse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50000"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ko-KR"/>
            </a:p>
          </p:txBody>
        </p:sp>
        <p:sp>
          <p:nvSpPr>
            <p:cNvPr id="116" name="Oval 7"/>
            <p:cNvSpPr>
              <a:spLocks noChangeArrowheads="1"/>
            </p:cNvSpPr>
            <p:nvPr/>
          </p:nvSpPr>
          <p:spPr bwMode="auto">
            <a:xfrm>
              <a:off x="6565900" y="3267075"/>
              <a:ext cx="1511299" cy="382077"/>
            </a:xfrm>
            <a:prstGeom prst="ellipse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50000"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ko-KR"/>
            </a:p>
          </p:txBody>
        </p:sp>
      </p:grpSp>
      <p:grpSp>
        <p:nvGrpSpPr>
          <p:cNvPr id="117" name="그룹 116"/>
          <p:cNvGrpSpPr/>
          <p:nvPr/>
        </p:nvGrpSpPr>
        <p:grpSpPr>
          <a:xfrm>
            <a:off x="6616700" y="1930400"/>
            <a:ext cx="1392556" cy="1511300"/>
            <a:chOff x="857224" y="3517900"/>
            <a:chExt cx="1676239" cy="1819172"/>
          </a:xfrm>
        </p:grpSpPr>
        <p:sp>
          <p:nvSpPr>
            <p:cNvPr id="118" name="타원 117"/>
            <p:cNvSpPr/>
            <p:nvPr/>
          </p:nvSpPr>
          <p:spPr>
            <a:xfrm>
              <a:off x="868001" y="3673244"/>
              <a:ext cx="1663828" cy="1663828"/>
            </a:xfrm>
            <a:prstGeom prst="ellipse">
              <a:avLst/>
            </a:prstGeom>
            <a:gradFill flip="none" rotWithShape="1">
              <a:gsLst>
                <a:gs pos="100000">
                  <a:srgbClr val="004F8A"/>
                </a:gs>
                <a:gs pos="65000">
                  <a:srgbClr val="005DAA"/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9" name="타원 118"/>
            <p:cNvSpPr/>
            <p:nvPr/>
          </p:nvSpPr>
          <p:spPr>
            <a:xfrm>
              <a:off x="857224" y="3517900"/>
              <a:ext cx="1663828" cy="1663828"/>
            </a:xfrm>
            <a:prstGeom prst="ellipse">
              <a:avLst/>
            </a:prstGeom>
            <a:gradFill flip="none" rotWithShape="1">
              <a:gsLst>
                <a:gs pos="7000">
                  <a:schemeClr val="tx2">
                    <a:lumMod val="40000"/>
                    <a:lumOff val="60000"/>
                  </a:schemeClr>
                </a:gs>
                <a:gs pos="46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0" name="타원 119"/>
            <p:cNvSpPr/>
            <p:nvPr/>
          </p:nvSpPr>
          <p:spPr>
            <a:xfrm>
              <a:off x="876113" y="3651250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49000"/>
                  </a:schemeClr>
                </a:gs>
                <a:gs pos="99000">
                  <a:schemeClr val="bg1">
                    <a:lumMod val="95000"/>
                    <a:alpha val="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타원 120"/>
            <p:cNvSpPr/>
            <p:nvPr/>
          </p:nvSpPr>
          <p:spPr>
            <a:xfrm>
              <a:off x="1133577" y="3695700"/>
              <a:ext cx="1158876" cy="844550"/>
            </a:xfrm>
            <a:prstGeom prst="ellipse">
              <a:avLst/>
            </a:prstGeom>
            <a:gradFill flip="none" rotWithShape="1">
              <a:gsLst>
                <a:gs pos="8000">
                  <a:schemeClr val="bg1">
                    <a:alpha val="76000"/>
                  </a:schemeClr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2" name="오른쪽 화살표 121"/>
          <p:cNvSpPr/>
          <p:nvPr/>
        </p:nvSpPr>
        <p:spPr>
          <a:xfrm>
            <a:off x="3451225" y="4924425"/>
            <a:ext cx="889000" cy="48895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61000">
                <a:schemeClr val="bg1">
                  <a:lumMod val="85000"/>
                </a:schemeClr>
              </a:gs>
            </a:gsLst>
            <a:lin ang="10800000" scaled="1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오른쪽 화살표 122"/>
          <p:cNvSpPr/>
          <p:nvPr/>
        </p:nvSpPr>
        <p:spPr>
          <a:xfrm>
            <a:off x="5251450" y="4305300"/>
            <a:ext cx="889000" cy="48895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61000">
                <a:schemeClr val="bg1">
                  <a:lumMod val="85000"/>
                </a:schemeClr>
              </a:gs>
            </a:gsLst>
            <a:lin ang="10800000" scaled="1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오른쪽 화살표 123"/>
          <p:cNvSpPr/>
          <p:nvPr/>
        </p:nvSpPr>
        <p:spPr>
          <a:xfrm>
            <a:off x="1698625" y="5524500"/>
            <a:ext cx="889000" cy="48895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61000">
                <a:schemeClr val="bg1">
                  <a:lumMod val="85000"/>
                </a:schemeClr>
              </a:gs>
            </a:gsLst>
            <a:lin ang="10800000" scaled="1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422400" y="3441700"/>
            <a:ext cx="14350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Own text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26" name="Text Box 2"/>
          <p:cNvSpPr txBox="1">
            <a:spLocks noChangeArrowheads="1"/>
          </p:cNvSpPr>
          <p:nvPr/>
        </p:nvSpPr>
        <p:spPr bwMode="auto">
          <a:xfrm>
            <a:off x="3184525" y="2832100"/>
            <a:ext cx="14350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Own text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27" name="Text Box 2"/>
          <p:cNvSpPr txBox="1">
            <a:spLocks noChangeArrowheads="1"/>
          </p:cNvSpPr>
          <p:nvPr/>
        </p:nvSpPr>
        <p:spPr bwMode="auto">
          <a:xfrm>
            <a:off x="4908550" y="2212975"/>
            <a:ext cx="14350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Own text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28" name="Text Box 2"/>
          <p:cNvSpPr txBox="1">
            <a:spLocks noChangeArrowheads="1"/>
          </p:cNvSpPr>
          <p:nvPr/>
        </p:nvSpPr>
        <p:spPr bwMode="auto">
          <a:xfrm>
            <a:off x="6584950" y="1622425"/>
            <a:ext cx="14350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Own text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249271" y="230355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628653" y="897105"/>
            <a:ext cx="81025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</a:t>
            </a:r>
            <a:endParaRPr lang="en-US" altLang="ko-KR" sz="13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2059</TotalTime>
  <Words>23</Words>
  <Application>Microsoft Office PowerPoint</Application>
  <PresentationFormat>화면 슬라이드 쇼(4:3)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Stairs Diagrams PowerPoint Template</dc:title>
  <dc:creator>ALLPPT.COM</dc:creator>
  <cp:lastModifiedBy>Registered User</cp:lastModifiedBy>
  <cp:revision>144</cp:revision>
  <dcterms:created xsi:type="dcterms:W3CDTF">2010-07-10T14:21:35Z</dcterms:created>
  <dcterms:modified xsi:type="dcterms:W3CDTF">2014-02-08T07:04:36Z</dcterms:modified>
</cp:coreProperties>
</file>