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직사각형 90"/>
          <p:cNvSpPr/>
          <p:nvPr/>
        </p:nvSpPr>
        <p:spPr>
          <a:xfrm>
            <a:off x="0" y="0"/>
            <a:ext cx="9144000" cy="1142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한쪽 모서리가 둥근 사각형 28"/>
          <p:cNvSpPr/>
          <p:nvPr/>
        </p:nvSpPr>
        <p:spPr>
          <a:xfrm flipV="1">
            <a:off x="4728273" y="4096597"/>
            <a:ext cx="3636043" cy="1818022"/>
          </a:xfrm>
          <a:prstGeom prst="round1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한쪽 모서리가 둥근 사각형 37"/>
          <p:cNvSpPr/>
          <p:nvPr/>
        </p:nvSpPr>
        <p:spPr>
          <a:xfrm flipH="1">
            <a:off x="779403" y="2001506"/>
            <a:ext cx="3636043" cy="1818022"/>
          </a:xfrm>
          <a:prstGeom prst="round1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한쪽 모서리가 둥근 사각형 45"/>
          <p:cNvSpPr/>
          <p:nvPr/>
        </p:nvSpPr>
        <p:spPr>
          <a:xfrm>
            <a:off x="4714876" y="2010189"/>
            <a:ext cx="3636043" cy="1818022"/>
          </a:xfrm>
          <a:prstGeom prst="round1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한쪽 모서리가 둥근 사각형 53"/>
          <p:cNvSpPr/>
          <p:nvPr/>
        </p:nvSpPr>
        <p:spPr>
          <a:xfrm flipH="1" flipV="1">
            <a:off x="744107" y="4105280"/>
            <a:ext cx="3636043" cy="1818022"/>
          </a:xfrm>
          <a:prstGeom prst="round1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90500" h="38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모서리가 둥근 직사각형 69"/>
          <p:cNvSpPr/>
          <p:nvPr/>
        </p:nvSpPr>
        <p:spPr>
          <a:xfrm>
            <a:off x="571472" y="1819264"/>
            <a:ext cx="2786082" cy="500066"/>
          </a:xfrm>
          <a:prstGeom prst="roundRect">
            <a:avLst/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모서리가 둥근 직사각형 70"/>
          <p:cNvSpPr/>
          <p:nvPr/>
        </p:nvSpPr>
        <p:spPr>
          <a:xfrm>
            <a:off x="5757871" y="1819264"/>
            <a:ext cx="2786082" cy="500066"/>
          </a:xfrm>
          <a:prstGeom prst="roundRect">
            <a:avLst/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모서리가 둥근 직사각형 71"/>
          <p:cNvSpPr/>
          <p:nvPr/>
        </p:nvSpPr>
        <p:spPr>
          <a:xfrm>
            <a:off x="571472" y="5572140"/>
            <a:ext cx="2786082" cy="500066"/>
          </a:xfrm>
          <a:prstGeom prst="roundRect">
            <a:avLst/>
          </a:prstGeom>
          <a:gradFill>
            <a:gsLst>
              <a:gs pos="0">
                <a:schemeClr val="accent5"/>
              </a:gs>
              <a:gs pos="61000">
                <a:schemeClr val="accent5">
                  <a:lumMod val="75000"/>
                </a:schemeClr>
              </a:gs>
              <a:gs pos="100000">
                <a:schemeClr val="accent5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모서리가 둥근 직사각형 72"/>
          <p:cNvSpPr/>
          <p:nvPr/>
        </p:nvSpPr>
        <p:spPr>
          <a:xfrm>
            <a:off x="5757871" y="5572140"/>
            <a:ext cx="2786082" cy="500066"/>
          </a:xfrm>
          <a:prstGeom prst="roundRect">
            <a:avLst/>
          </a:prstGeom>
          <a:gradFill>
            <a:gsLst>
              <a:gs pos="0">
                <a:schemeClr val="accent4"/>
              </a:gs>
              <a:gs pos="61000">
                <a:schemeClr val="accent4">
                  <a:lumMod val="75000"/>
                </a:schemeClr>
              </a:gs>
              <a:gs pos="100000">
                <a:schemeClr val="accent4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TextBox 73"/>
          <p:cNvSpPr txBox="1"/>
          <p:nvPr/>
        </p:nvSpPr>
        <p:spPr>
          <a:xfrm>
            <a:off x="942950" y="2462206"/>
            <a:ext cx="25717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85786" y="1869035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Strengths</a:t>
            </a:r>
            <a:endParaRPr kumimoji="1" lang="ko-KR" altLang="ko-KR" sz="20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85786" y="5614946"/>
            <a:ext cx="2286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Opportunities</a:t>
            </a:r>
            <a:endParaRPr kumimoji="1" lang="ko-KR" altLang="ko-KR" sz="20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072198" y="1859510"/>
            <a:ext cx="2195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Weaknesses</a:t>
            </a:r>
            <a:endParaRPr kumimoji="1" lang="ko-KR" altLang="ko-KR" sz="20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624653" y="5605421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Threats</a:t>
            </a:r>
            <a:endParaRPr kumimoji="1" lang="ko-KR" altLang="ko-KR" sz="20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93" name="타원 92"/>
          <p:cNvSpPr/>
          <p:nvPr/>
        </p:nvSpPr>
        <p:spPr>
          <a:xfrm>
            <a:off x="3295641" y="2695570"/>
            <a:ext cx="2500330" cy="2500330"/>
          </a:xfrm>
          <a:prstGeom prst="ellipse">
            <a:avLst/>
          </a:prstGeom>
          <a:solidFill>
            <a:schemeClr val="bg1">
              <a:lumMod val="75000"/>
              <a:alpha val="14000"/>
            </a:schemeClr>
          </a:solidFill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2" name="그룹 91"/>
          <p:cNvGrpSpPr/>
          <p:nvPr/>
        </p:nvGrpSpPr>
        <p:grpSpPr>
          <a:xfrm>
            <a:off x="3555199" y="2955128"/>
            <a:ext cx="2000264" cy="2000264"/>
            <a:chOff x="3929058" y="3143248"/>
            <a:chExt cx="1285884" cy="1285884"/>
          </a:xfrm>
        </p:grpSpPr>
        <p:sp>
          <p:nvSpPr>
            <p:cNvPr id="83" name="타원 82"/>
            <p:cNvSpPr/>
            <p:nvPr/>
          </p:nvSpPr>
          <p:spPr>
            <a:xfrm>
              <a:off x="3943346" y="3195636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6100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5400000" scaled="0"/>
            </a:gra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w="5080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도넛 84"/>
            <p:cNvSpPr/>
            <p:nvPr/>
          </p:nvSpPr>
          <p:spPr>
            <a:xfrm>
              <a:off x="3929058" y="3143248"/>
              <a:ext cx="1285884" cy="1285884"/>
            </a:xfrm>
            <a:prstGeom prst="donut">
              <a:avLst>
                <a:gd name="adj" fmla="val 8598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3743319" y="3652840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SWOT</a:t>
            </a:r>
            <a:endParaRPr kumimoji="1" lang="ko-KR" altLang="ko-KR" sz="36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928662" y="4316864"/>
            <a:ext cx="25717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572132" y="2438393"/>
            <a:ext cx="25717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557844" y="4293051"/>
            <a:ext cx="25717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</a:t>
            </a:r>
            <a:endParaRPr kumimoji="1" lang="ko-KR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94" name="갈매기형 수장 93"/>
          <p:cNvSpPr/>
          <p:nvPr/>
        </p:nvSpPr>
        <p:spPr>
          <a:xfrm>
            <a:off x="2821783" y="1919278"/>
            <a:ext cx="159532" cy="285762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6" name="갈매기형 수장 95"/>
          <p:cNvSpPr/>
          <p:nvPr/>
        </p:nvSpPr>
        <p:spPr>
          <a:xfrm>
            <a:off x="2974183" y="1919278"/>
            <a:ext cx="159532" cy="285762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0" name="갈매기형 수장 99"/>
          <p:cNvSpPr/>
          <p:nvPr/>
        </p:nvSpPr>
        <p:spPr>
          <a:xfrm>
            <a:off x="2831308" y="5676916"/>
            <a:ext cx="159532" cy="285762"/>
          </a:xfrm>
          <a:prstGeom prst="chevr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1" name="갈매기형 수장 100"/>
          <p:cNvSpPr/>
          <p:nvPr/>
        </p:nvSpPr>
        <p:spPr>
          <a:xfrm>
            <a:off x="2983708" y="5676916"/>
            <a:ext cx="159532" cy="285762"/>
          </a:xfrm>
          <a:prstGeom prst="chevr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2" name="갈매기형 수장 101"/>
          <p:cNvSpPr/>
          <p:nvPr/>
        </p:nvSpPr>
        <p:spPr>
          <a:xfrm flipH="1">
            <a:off x="6000760" y="5676916"/>
            <a:ext cx="159532" cy="285762"/>
          </a:xfrm>
          <a:prstGeom prst="chevr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3" name="갈매기형 수장 102"/>
          <p:cNvSpPr/>
          <p:nvPr/>
        </p:nvSpPr>
        <p:spPr>
          <a:xfrm flipH="1">
            <a:off x="6153160" y="5676916"/>
            <a:ext cx="159532" cy="285762"/>
          </a:xfrm>
          <a:prstGeom prst="chevron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4" name="갈매기형 수장 103"/>
          <p:cNvSpPr/>
          <p:nvPr/>
        </p:nvSpPr>
        <p:spPr>
          <a:xfrm flipH="1">
            <a:off x="5962660" y="1928802"/>
            <a:ext cx="159532" cy="28576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5" name="갈매기형 수장 104"/>
          <p:cNvSpPr/>
          <p:nvPr/>
        </p:nvSpPr>
        <p:spPr>
          <a:xfrm flipH="1">
            <a:off x="6115060" y="1928802"/>
            <a:ext cx="159532" cy="285762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249271" y="116540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96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Color - SWOT Diagrams PowerPoint Template</dc:title>
  <dc:creator>ALLPPT.COM</dc:creator>
  <cp:lastModifiedBy>Registered User</cp:lastModifiedBy>
  <cp:revision>21</cp:revision>
  <dcterms:created xsi:type="dcterms:W3CDTF">2010-08-14T06:45:49Z</dcterms:created>
  <dcterms:modified xsi:type="dcterms:W3CDTF">2014-02-08T11:52:23Z</dcterms:modified>
</cp:coreProperties>
</file>