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F1D"/>
    <a:srgbClr val="193513"/>
    <a:srgbClr val="5C732F"/>
    <a:srgbClr val="365E20"/>
    <a:srgbClr val="2B5D21"/>
    <a:srgbClr val="224A1A"/>
    <a:srgbClr val="2B5D17"/>
    <a:srgbClr val="26501C"/>
    <a:srgbClr val="204418"/>
    <a:srgbClr val="1128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52" autoAdjust="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E7D6-9AC5-4F25-9208-9EAF737F746D}" type="datetimeFigureOut">
              <a:rPr lang="ko-KR" altLang="en-US" smtClean="0"/>
              <a:pPr/>
              <a:t>2014-02-05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>
                <a:lumMod val="50000"/>
              </a:schemeClr>
            </a:gs>
            <a:gs pos="29000">
              <a:schemeClr val="tx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609975" y="1917700"/>
            <a:ext cx="1422400" cy="2978150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209800" y="1917700"/>
            <a:ext cx="1403350" cy="3308350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838200" y="1917700"/>
            <a:ext cx="1377950" cy="35941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571500" y="5073650"/>
            <a:ext cx="2178050" cy="8445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254125" y="4905375"/>
            <a:ext cx="2178050" cy="84455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939925" y="4733925"/>
            <a:ext cx="2178050" cy="84455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75000"/>
              </a:schemeClr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622550" y="4565650"/>
            <a:ext cx="2178050" cy="84455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accent3">
                <a:lumMod val="75000"/>
              </a:schemeClr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327400" y="4394200"/>
            <a:ext cx="2178050" cy="8445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C96009"/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6">
                <a:lumMod val="75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4010025" y="4225925"/>
            <a:ext cx="2178050" cy="84455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C96009"/>
            </a:solidFill>
          </a:ln>
          <a:scene3d>
            <a:camera prst="perspectiveRelaxed">
              <a:rot lat="20157286" lon="5051199" rev="16377604"/>
            </a:camera>
            <a:lightRig rig="flat" dir="t">
              <a:rot lat="0" lon="0" rev="2400000"/>
            </a:lightRig>
          </a:scene3d>
          <a:sp3d extrusionH="120650" contourW="6350" prstMaterial="softEdge">
            <a:extrusionClr>
              <a:schemeClr val="accent6">
                <a:lumMod val="75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394450" y="1911350"/>
            <a:ext cx="2133600" cy="314325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accent6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6350000" y="1917700"/>
            <a:ext cx="1866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 HERE!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6394450" y="3223994"/>
            <a:ext cx="2133600" cy="314325"/>
          </a:xfrm>
          <a:prstGeom prst="rect">
            <a:avLst/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6350000" y="3230344"/>
            <a:ext cx="1866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 HERE!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6394450" y="4554319"/>
            <a:ext cx="2133600" cy="314325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6350000" y="4560669"/>
            <a:ext cx="1866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 HERE!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6350000" y="2225675"/>
            <a:ext cx="2178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6350000" y="3535144"/>
            <a:ext cx="2178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6350000" y="4871819"/>
            <a:ext cx="2178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DIAGRAMS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82650" y="1949450"/>
            <a:ext cx="1289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60600" y="1944271"/>
            <a:ext cx="1289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76650" y="1939092"/>
            <a:ext cx="1289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892175" y="2321778"/>
            <a:ext cx="1289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2270125" y="2317750"/>
            <a:ext cx="1289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3657600" y="2313722"/>
            <a:ext cx="1289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BIZDESIGN</a:t>
            </a: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</a:t>
            </a:r>
            <a:endParaRPr lang="en-US" altLang="ko-KR" sz="13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54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Stair Diagram PPT</dc:title>
  <dc:creator>ALLPPT.com</dc:creator>
  <cp:lastModifiedBy>Registered User</cp:lastModifiedBy>
  <cp:revision>99</cp:revision>
  <dcterms:created xsi:type="dcterms:W3CDTF">2010-07-10T14:21:35Z</dcterms:created>
  <dcterms:modified xsi:type="dcterms:W3CDTF">2014-02-05T11:11:58Z</dcterms:modified>
</cp:coreProperties>
</file>