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71D"/>
    <a:srgbClr val="BBD18F"/>
    <a:srgbClr val="BED395"/>
    <a:srgbClr val="485925"/>
    <a:srgbClr val="254F1D"/>
    <a:srgbClr val="193513"/>
    <a:srgbClr val="5C732F"/>
    <a:srgbClr val="365E20"/>
    <a:srgbClr val="2B5D21"/>
    <a:srgbClr val="224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52" autoAdjust="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4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E7D6-9AC5-4F25-9208-9EAF737F746D}" type="datetimeFigureOut">
              <a:rPr lang="ko-KR" altLang="en-US" smtClean="0"/>
              <a:pPr/>
              <a:t>2014-02-04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00">
              <a:schemeClr val="bg1">
                <a:lumMod val="85000"/>
              </a:schemeClr>
            </a:gs>
            <a:gs pos="79000">
              <a:schemeClr val="bg1">
                <a:alpha val="97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5" descr="세계지도03-하양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 bwMode="auto">
          <a:xfrm>
            <a:off x="1577975" y="1602410"/>
            <a:ext cx="5972011" cy="364904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50000"/>
              </a:prstClr>
            </a:outerShdw>
          </a:effectLst>
        </p:spPr>
      </p:pic>
      <p:sp>
        <p:nvSpPr>
          <p:cNvPr id="55" name="직사각형 54"/>
          <p:cNvSpPr/>
          <p:nvPr/>
        </p:nvSpPr>
        <p:spPr>
          <a:xfrm>
            <a:off x="749300" y="1613733"/>
            <a:ext cx="2994025" cy="3470275"/>
          </a:xfrm>
          <a:prstGeom prst="rect">
            <a:avLst/>
          </a:prstGeom>
          <a:gradFill>
            <a:gsLst>
              <a:gs pos="51000">
                <a:schemeClr val="bg1">
                  <a:lumMod val="95000"/>
                  <a:alpha val="75000"/>
                </a:schemeClr>
              </a:gs>
              <a:gs pos="84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704850" y="5261808"/>
            <a:ext cx="3111500" cy="311150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Below"/>
            <a:lightRig rig="threePt" dir="t"/>
          </a:scene3d>
          <a:sp3d extrusionH="552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5238750" y="5261808"/>
            <a:ext cx="3111500" cy="311150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Below"/>
            <a:lightRig rig="threePt" dir="t"/>
          </a:scene3d>
          <a:sp3d extrusionH="552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원통 48"/>
          <p:cNvSpPr/>
          <p:nvPr/>
        </p:nvSpPr>
        <p:spPr>
          <a:xfrm>
            <a:off x="2504510" y="3394908"/>
            <a:ext cx="245040" cy="1753716"/>
          </a:xfrm>
          <a:prstGeom prst="can">
            <a:avLst>
              <a:gd name="adj" fmla="val 46695"/>
            </a:avLst>
          </a:prstGeom>
          <a:gradFill flip="none" rotWithShape="1">
            <a:gsLst>
              <a:gs pos="50000">
                <a:schemeClr val="accent1">
                  <a:lumMod val="60000"/>
                  <a:lumOff val="40000"/>
                </a:schemeClr>
              </a:gs>
              <a:gs pos="14000">
                <a:schemeClr val="accent1"/>
              </a:gs>
              <a:gs pos="76000">
                <a:schemeClr val="accent1">
                  <a:lumMod val="40000"/>
                  <a:lumOff val="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원통 49"/>
          <p:cNvSpPr/>
          <p:nvPr/>
        </p:nvSpPr>
        <p:spPr>
          <a:xfrm>
            <a:off x="3260160" y="2905958"/>
            <a:ext cx="245040" cy="2242666"/>
          </a:xfrm>
          <a:prstGeom prst="can">
            <a:avLst>
              <a:gd name="adj" fmla="val 46695"/>
            </a:avLst>
          </a:prstGeom>
          <a:gradFill flip="none" rotWithShape="1">
            <a:gsLst>
              <a:gs pos="57000">
                <a:srgbClr val="4E8AD2"/>
              </a:gs>
              <a:gs pos="4000">
                <a:srgbClr val="29486D"/>
              </a:gs>
              <a:gs pos="84000">
                <a:srgbClr val="8BABD1"/>
              </a:gs>
              <a:gs pos="100000">
                <a:srgbClr val="2E6CB8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원통 50"/>
          <p:cNvSpPr/>
          <p:nvPr/>
        </p:nvSpPr>
        <p:spPr>
          <a:xfrm>
            <a:off x="1748860" y="3794957"/>
            <a:ext cx="245040" cy="1353665"/>
          </a:xfrm>
          <a:prstGeom prst="can">
            <a:avLst>
              <a:gd name="adj" fmla="val 46695"/>
            </a:avLst>
          </a:prstGeom>
          <a:gradFill flip="none" rotWithShape="1">
            <a:gsLst>
              <a:gs pos="50000">
                <a:schemeClr val="accent1">
                  <a:lumMod val="40000"/>
                  <a:lumOff val="60000"/>
                </a:schemeClr>
              </a:gs>
              <a:gs pos="14000">
                <a:schemeClr val="accent1">
                  <a:lumMod val="60000"/>
                  <a:lumOff val="40000"/>
                </a:schemeClr>
              </a:gs>
              <a:gs pos="76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원통 51"/>
          <p:cNvSpPr/>
          <p:nvPr/>
        </p:nvSpPr>
        <p:spPr>
          <a:xfrm>
            <a:off x="993210" y="4150558"/>
            <a:ext cx="245040" cy="998066"/>
          </a:xfrm>
          <a:prstGeom prst="can">
            <a:avLst>
              <a:gd name="adj" fmla="val 46695"/>
            </a:avLst>
          </a:prstGeom>
          <a:gradFill flip="none" rotWithShape="1">
            <a:gsLst>
              <a:gs pos="50000">
                <a:schemeClr val="accent1">
                  <a:lumMod val="20000"/>
                  <a:lumOff val="80000"/>
                </a:schemeClr>
              </a:gs>
              <a:gs pos="14000">
                <a:schemeClr val="accent1">
                  <a:lumMod val="40000"/>
                  <a:lumOff val="60000"/>
                </a:schemeClr>
              </a:gs>
              <a:gs pos="76000">
                <a:schemeClr val="bg1">
                  <a:lumMod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749301" y="1606550"/>
            <a:ext cx="2978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accent1"/>
                </a:solidFill>
                <a:latin typeface="Arial Black" pitchFamily="34" charset="0"/>
              </a:rPr>
              <a:t>IN 2012</a:t>
            </a:r>
            <a:endParaRPr lang="en-US" altLang="ko-KR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295900" y="1624091"/>
            <a:ext cx="2994025" cy="3470275"/>
          </a:xfrm>
          <a:prstGeom prst="rect">
            <a:avLst/>
          </a:prstGeom>
          <a:gradFill>
            <a:gsLst>
              <a:gs pos="51000">
                <a:schemeClr val="bg1">
                  <a:lumMod val="95000"/>
                  <a:alpha val="75000"/>
                </a:schemeClr>
              </a:gs>
              <a:gs pos="84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5295901" y="1616908"/>
            <a:ext cx="2978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IN 2013</a:t>
            </a:r>
            <a:endParaRPr lang="en-US" altLang="ko-KR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04850" y="5620781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1460501" y="5626933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2216152" y="5633085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2971803" y="5639237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5254625" y="5626933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010276" y="5633085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6765927" y="5639237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4" name="Text Box 2"/>
          <p:cNvSpPr txBox="1">
            <a:spLocks noChangeArrowheads="1"/>
          </p:cNvSpPr>
          <p:nvPr/>
        </p:nvSpPr>
        <p:spPr bwMode="auto">
          <a:xfrm>
            <a:off x="7521578" y="5645389"/>
            <a:ext cx="825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Text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5" name="원통 114"/>
          <p:cNvSpPr/>
          <p:nvPr/>
        </p:nvSpPr>
        <p:spPr>
          <a:xfrm>
            <a:off x="6321425" y="3429833"/>
            <a:ext cx="245040" cy="1753716"/>
          </a:xfrm>
          <a:prstGeom prst="can">
            <a:avLst>
              <a:gd name="adj" fmla="val 46695"/>
            </a:avLst>
          </a:prstGeom>
          <a:gradFill flip="none" rotWithShape="1">
            <a:gsLst>
              <a:gs pos="50000">
                <a:schemeClr val="accent1">
                  <a:lumMod val="60000"/>
                  <a:lumOff val="40000"/>
                </a:schemeClr>
              </a:gs>
              <a:gs pos="14000">
                <a:schemeClr val="accent1"/>
              </a:gs>
              <a:gs pos="76000">
                <a:schemeClr val="accent1">
                  <a:lumMod val="40000"/>
                  <a:lumOff val="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원통 115"/>
          <p:cNvSpPr/>
          <p:nvPr/>
        </p:nvSpPr>
        <p:spPr>
          <a:xfrm>
            <a:off x="7032625" y="2994857"/>
            <a:ext cx="245040" cy="2188691"/>
          </a:xfrm>
          <a:prstGeom prst="can">
            <a:avLst>
              <a:gd name="adj" fmla="val 46695"/>
            </a:avLst>
          </a:prstGeom>
          <a:gradFill flip="none" rotWithShape="1">
            <a:gsLst>
              <a:gs pos="57000">
                <a:srgbClr val="4E8AD2"/>
              </a:gs>
              <a:gs pos="4000">
                <a:srgbClr val="29486D"/>
              </a:gs>
              <a:gs pos="84000">
                <a:srgbClr val="8BABD1"/>
              </a:gs>
              <a:gs pos="100000">
                <a:srgbClr val="2E6CB8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원통 116"/>
          <p:cNvSpPr/>
          <p:nvPr/>
        </p:nvSpPr>
        <p:spPr>
          <a:xfrm>
            <a:off x="5610225" y="3829882"/>
            <a:ext cx="245040" cy="1353665"/>
          </a:xfrm>
          <a:prstGeom prst="can">
            <a:avLst>
              <a:gd name="adj" fmla="val 46695"/>
            </a:avLst>
          </a:prstGeom>
          <a:gradFill flip="none" rotWithShape="1">
            <a:gsLst>
              <a:gs pos="50000">
                <a:schemeClr val="accent1">
                  <a:lumMod val="40000"/>
                  <a:lumOff val="60000"/>
                </a:schemeClr>
              </a:gs>
              <a:gs pos="14000">
                <a:schemeClr val="accent1">
                  <a:lumMod val="60000"/>
                  <a:lumOff val="40000"/>
                </a:schemeClr>
              </a:gs>
              <a:gs pos="76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원통 118"/>
          <p:cNvSpPr/>
          <p:nvPr/>
        </p:nvSpPr>
        <p:spPr>
          <a:xfrm>
            <a:off x="7743825" y="2461458"/>
            <a:ext cx="245040" cy="2731616"/>
          </a:xfrm>
          <a:prstGeom prst="can">
            <a:avLst>
              <a:gd name="adj" fmla="val 46695"/>
            </a:avLst>
          </a:prstGeom>
          <a:gradFill flip="none" rotWithShape="1">
            <a:gsLst>
              <a:gs pos="57000">
                <a:schemeClr val="accent6">
                  <a:lumMod val="75000"/>
                </a:schemeClr>
              </a:gs>
              <a:gs pos="4000">
                <a:schemeClr val="accent6">
                  <a:lumMod val="50000"/>
                </a:schemeClr>
              </a:gs>
              <a:gs pos="84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803277" y="3709431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120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1" name="Text Box 2"/>
          <p:cNvSpPr txBox="1">
            <a:spLocks noChangeArrowheads="1"/>
          </p:cNvSpPr>
          <p:nvPr/>
        </p:nvSpPr>
        <p:spPr bwMode="auto">
          <a:xfrm>
            <a:off x="1549400" y="3358594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160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2" name="Text Box 2"/>
          <p:cNvSpPr txBox="1">
            <a:spLocks noChangeArrowheads="1"/>
          </p:cNvSpPr>
          <p:nvPr/>
        </p:nvSpPr>
        <p:spPr bwMode="auto">
          <a:xfrm>
            <a:off x="2295523" y="3007757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180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3041646" y="2656920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200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416552" y="3359983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160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5" name="Text Box 2"/>
          <p:cNvSpPr txBox="1">
            <a:spLocks noChangeArrowheads="1"/>
          </p:cNvSpPr>
          <p:nvPr/>
        </p:nvSpPr>
        <p:spPr bwMode="auto">
          <a:xfrm>
            <a:off x="6127750" y="2950408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160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6" name="Text Box 2"/>
          <p:cNvSpPr txBox="1">
            <a:spLocks noChangeArrowheads="1"/>
          </p:cNvSpPr>
          <p:nvPr/>
        </p:nvSpPr>
        <p:spPr bwMode="auto">
          <a:xfrm>
            <a:off x="6838948" y="2550358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160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7550146" y="2061408"/>
            <a:ext cx="6222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Arial Black" pitchFamily="34" charset="0"/>
              </a:rPr>
              <a:t>160</a:t>
            </a:r>
            <a:endParaRPr lang="en-US" altLang="ko-KR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30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ALLPPT.com</dc:creator>
  <cp:lastModifiedBy>Registered User</cp:lastModifiedBy>
  <cp:revision>137</cp:revision>
  <dcterms:created xsi:type="dcterms:W3CDTF">2010-07-10T14:21:35Z</dcterms:created>
  <dcterms:modified xsi:type="dcterms:W3CDTF">2014-02-04T07:31:44Z</dcterms:modified>
</cp:coreProperties>
</file>