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4000"/>
          </a:blip>
          <a:srcRect l="28809" r="31856"/>
          <a:stretch>
            <a:fillRect/>
          </a:stretch>
        </p:blipFill>
        <p:spPr bwMode="auto">
          <a:xfrm>
            <a:off x="-1428792" y="3786190"/>
            <a:ext cx="1157295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30" name="자유형 29"/>
          <p:cNvSpPr/>
          <p:nvPr/>
        </p:nvSpPr>
        <p:spPr>
          <a:xfrm rot="16600098" flipH="1" flipV="1">
            <a:off x="4646786" y="1921112"/>
            <a:ext cx="1072972" cy="763062"/>
          </a:xfrm>
          <a:custGeom>
            <a:avLst/>
            <a:gdLst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299447 w 4208930"/>
              <a:gd name="connsiteY3" fmla="*/ 1196788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299447 w 4208930"/>
              <a:gd name="connsiteY3" fmla="*/ 1196788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56539 w 4208930"/>
              <a:gd name="connsiteY3" fmla="*/ 1339640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3039035 w 4208930"/>
              <a:gd name="connsiteY9" fmla="*/ 389965 h 2001663"/>
              <a:gd name="connsiteX10" fmla="*/ 2635624 w 4208930"/>
              <a:gd name="connsiteY10" fmla="*/ 363071 h 2001663"/>
              <a:gd name="connsiteX11" fmla="*/ 3991087 w 4208930"/>
              <a:gd name="connsiteY11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2635624 w 4208930"/>
              <a:gd name="connsiteY9" fmla="*/ 363071 h 2001663"/>
              <a:gd name="connsiteX10" fmla="*/ 3991087 w 4208930"/>
              <a:gd name="connsiteY10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3991087 w 4208930"/>
              <a:gd name="connsiteY9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0" fmla="*/ 4208930 w 4208930"/>
              <a:gd name="connsiteY0" fmla="*/ 1223683 h 1976718"/>
              <a:gd name="connsiteX1" fmla="*/ 2058207 w 4208930"/>
              <a:gd name="connsiteY1" fmla="*/ 1976718 h 1976718"/>
              <a:gd name="connsiteX2" fmla="*/ 349624 w 4208930"/>
              <a:gd name="connsiteY2" fmla="*/ 833718 h 1976718"/>
              <a:gd name="connsiteX3" fmla="*/ 0 w 4208930"/>
              <a:gd name="connsiteY3" fmla="*/ 1304365 h 1976718"/>
              <a:gd name="connsiteX4" fmla="*/ 295835 w 4208930"/>
              <a:gd name="connsiteY4" fmla="*/ 0 h 1976718"/>
              <a:gd name="connsiteX5" fmla="*/ 1492624 w 4208930"/>
              <a:gd name="connsiteY5" fmla="*/ 376518 h 1976718"/>
              <a:gd name="connsiteX6" fmla="*/ 1116106 w 4208930"/>
              <a:gd name="connsiteY6" fmla="*/ 416859 h 1976718"/>
              <a:gd name="connsiteX7" fmla="*/ 2123748 w 4208930"/>
              <a:gd name="connsiteY7" fmla="*/ 1447225 h 1976718"/>
              <a:gd name="connsiteX0" fmla="*/ 2058207 w 2123748"/>
              <a:gd name="connsiteY0" fmla="*/ 1976718 h 1976718"/>
              <a:gd name="connsiteX1" fmla="*/ 349624 w 2123748"/>
              <a:gd name="connsiteY1" fmla="*/ 833718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349624 w 2123748"/>
              <a:gd name="connsiteY1" fmla="*/ 833718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875829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875829 h 1976718"/>
              <a:gd name="connsiteX0" fmla="*/ 2058207 w 2150381"/>
              <a:gd name="connsiteY0" fmla="*/ 1976718 h 1976718"/>
              <a:gd name="connsiteX1" fmla="*/ 299288 w 2150381"/>
              <a:gd name="connsiteY1" fmla="*/ 909844 h 1976718"/>
              <a:gd name="connsiteX2" fmla="*/ 0 w 2150381"/>
              <a:gd name="connsiteY2" fmla="*/ 1304365 h 1976718"/>
              <a:gd name="connsiteX3" fmla="*/ 295835 w 2150381"/>
              <a:gd name="connsiteY3" fmla="*/ 0 h 1976718"/>
              <a:gd name="connsiteX4" fmla="*/ 1492624 w 2150381"/>
              <a:gd name="connsiteY4" fmla="*/ 376518 h 1976718"/>
              <a:gd name="connsiteX5" fmla="*/ 1054250 w 2150381"/>
              <a:gd name="connsiteY5" fmla="*/ 437118 h 1976718"/>
              <a:gd name="connsiteX6" fmla="*/ 2150381 w 2150381"/>
              <a:gd name="connsiteY6" fmla="*/ 1763865 h 1976718"/>
              <a:gd name="connsiteX0" fmla="*/ 2074392 w 2150381"/>
              <a:gd name="connsiteY0" fmla="*/ 1858356 h 1858356"/>
              <a:gd name="connsiteX1" fmla="*/ 299288 w 2150381"/>
              <a:gd name="connsiteY1" fmla="*/ 909844 h 1858356"/>
              <a:gd name="connsiteX2" fmla="*/ 0 w 2150381"/>
              <a:gd name="connsiteY2" fmla="*/ 1304365 h 1858356"/>
              <a:gd name="connsiteX3" fmla="*/ 295835 w 2150381"/>
              <a:gd name="connsiteY3" fmla="*/ 0 h 1858356"/>
              <a:gd name="connsiteX4" fmla="*/ 1492624 w 2150381"/>
              <a:gd name="connsiteY4" fmla="*/ 376518 h 1858356"/>
              <a:gd name="connsiteX5" fmla="*/ 1054250 w 2150381"/>
              <a:gd name="connsiteY5" fmla="*/ 437118 h 1858356"/>
              <a:gd name="connsiteX6" fmla="*/ 2150381 w 2150381"/>
              <a:gd name="connsiteY6" fmla="*/ 1763865 h 1858356"/>
              <a:gd name="connsiteX0" fmla="*/ 2074392 w 2293225"/>
              <a:gd name="connsiteY0" fmla="*/ 1858356 h 1858356"/>
              <a:gd name="connsiteX1" fmla="*/ 299288 w 2293225"/>
              <a:gd name="connsiteY1" fmla="*/ 909844 h 1858356"/>
              <a:gd name="connsiteX2" fmla="*/ 0 w 2293225"/>
              <a:gd name="connsiteY2" fmla="*/ 1304365 h 1858356"/>
              <a:gd name="connsiteX3" fmla="*/ 295835 w 2293225"/>
              <a:gd name="connsiteY3" fmla="*/ 0 h 1858356"/>
              <a:gd name="connsiteX4" fmla="*/ 1492624 w 2293225"/>
              <a:gd name="connsiteY4" fmla="*/ 376518 h 1858356"/>
              <a:gd name="connsiteX5" fmla="*/ 1054250 w 2293225"/>
              <a:gd name="connsiteY5" fmla="*/ 437118 h 1858356"/>
              <a:gd name="connsiteX6" fmla="*/ 2293225 w 2293225"/>
              <a:gd name="connsiteY6" fmla="*/ 1549527 h 1858356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74820"/>
              <a:gd name="connsiteY0" fmla="*/ 1671330 h 1671330"/>
              <a:gd name="connsiteX1" fmla="*/ 299288 w 2274820"/>
              <a:gd name="connsiteY1" fmla="*/ 909844 h 1671330"/>
              <a:gd name="connsiteX2" fmla="*/ 0 w 2274820"/>
              <a:gd name="connsiteY2" fmla="*/ 1304365 h 1671330"/>
              <a:gd name="connsiteX3" fmla="*/ 295835 w 2274820"/>
              <a:gd name="connsiteY3" fmla="*/ 0 h 1671330"/>
              <a:gd name="connsiteX4" fmla="*/ 1492624 w 2274820"/>
              <a:gd name="connsiteY4" fmla="*/ 376518 h 1671330"/>
              <a:gd name="connsiteX5" fmla="*/ 1054250 w 2274820"/>
              <a:gd name="connsiteY5" fmla="*/ 437118 h 1671330"/>
              <a:gd name="connsiteX6" fmla="*/ 2096313 w 2274820"/>
              <a:gd name="connsiteY6" fmla="*/ 1353475 h 1671330"/>
              <a:gd name="connsiteX0" fmla="*/ 2274821 w 2274820"/>
              <a:gd name="connsiteY0" fmla="*/ 1671330 h 1832003"/>
              <a:gd name="connsiteX1" fmla="*/ 299288 w 2274820"/>
              <a:gd name="connsiteY1" fmla="*/ 909844 h 1832003"/>
              <a:gd name="connsiteX2" fmla="*/ 0 w 2274820"/>
              <a:gd name="connsiteY2" fmla="*/ 1304365 h 1832003"/>
              <a:gd name="connsiteX3" fmla="*/ 295835 w 2274820"/>
              <a:gd name="connsiteY3" fmla="*/ 0 h 1832003"/>
              <a:gd name="connsiteX4" fmla="*/ 1492624 w 2274820"/>
              <a:gd name="connsiteY4" fmla="*/ 376518 h 1832003"/>
              <a:gd name="connsiteX5" fmla="*/ 1054250 w 2274820"/>
              <a:gd name="connsiteY5" fmla="*/ 437118 h 1832003"/>
              <a:gd name="connsiteX6" fmla="*/ 2096313 w 2274820"/>
              <a:gd name="connsiteY6" fmla="*/ 1353475 h 1832003"/>
              <a:gd name="connsiteX0" fmla="*/ 2274821 w 2274820"/>
              <a:gd name="connsiteY0" fmla="*/ 1671330 h 1823753"/>
              <a:gd name="connsiteX1" fmla="*/ 299288 w 2274820"/>
              <a:gd name="connsiteY1" fmla="*/ 909844 h 1823753"/>
              <a:gd name="connsiteX2" fmla="*/ 0 w 2274820"/>
              <a:gd name="connsiteY2" fmla="*/ 1304365 h 1823753"/>
              <a:gd name="connsiteX3" fmla="*/ 295835 w 2274820"/>
              <a:gd name="connsiteY3" fmla="*/ 0 h 1823753"/>
              <a:gd name="connsiteX4" fmla="*/ 1492624 w 2274820"/>
              <a:gd name="connsiteY4" fmla="*/ 376518 h 1823753"/>
              <a:gd name="connsiteX5" fmla="*/ 1054250 w 2274820"/>
              <a:gd name="connsiteY5" fmla="*/ 437118 h 1823753"/>
              <a:gd name="connsiteX6" fmla="*/ 2096313 w 2274820"/>
              <a:gd name="connsiteY6" fmla="*/ 1353475 h 182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4820" h="1823753">
                <a:moveTo>
                  <a:pt x="2274821" y="1671330"/>
                </a:moveTo>
                <a:cubicBezTo>
                  <a:pt x="1155510" y="1823753"/>
                  <a:pt x="781591" y="1421673"/>
                  <a:pt x="299288" y="909844"/>
                </a:cubicBezTo>
                <a:lnTo>
                  <a:pt x="0" y="1304365"/>
                </a:lnTo>
                <a:lnTo>
                  <a:pt x="295835" y="0"/>
                </a:lnTo>
                <a:lnTo>
                  <a:pt x="1492624" y="376518"/>
                </a:lnTo>
                <a:lnTo>
                  <a:pt x="1054250" y="437118"/>
                </a:lnTo>
                <a:cubicBezTo>
                  <a:pt x="1176636" y="887388"/>
                  <a:pt x="1587274" y="1394962"/>
                  <a:pt x="2096313" y="1353475"/>
                </a:cubicBezTo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1" name="자유형 30"/>
          <p:cNvSpPr/>
          <p:nvPr/>
        </p:nvSpPr>
        <p:spPr>
          <a:xfrm rot="16600098" flipH="1" flipV="1">
            <a:off x="2128410" y="3213507"/>
            <a:ext cx="1072972" cy="763062"/>
          </a:xfrm>
          <a:custGeom>
            <a:avLst/>
            <a:gdLst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299447 w 4208930"/>
              <a:gd name="connsiteY3" fmla="*/ 1196788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299447 w 4208930"/>
              <a:gd name="connsiteY3" fmla="*/ 1196788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272553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30506"/>
              <a:gd name="connsiteX1" fmla="*/ 1492624 w 4208930"/>
              <a:gd name="connsiteY1" fmla="*/ 430306 h 2030506"/>
              <a:gd name="connsiteX2" fmla="*/ 1116106 w 4208930"/>
              <a:gd name="connsiteY2" fmla="*/ 470647 h 2030506"/>
              <a:gd name="connsiteX3" fmla="*/ 2156539 w 4208930"/>
              <a:gd name="connsiteY3" fmla="*/ 1339640 h 2030506"/>
              <a:gd name="connsiteX4" fmla="*/ 3039035 w 4208930"/>
              <a:gd name="connsiteY4" fmla="*/ 443753 h 2030506"/>
              <a:gd name="connsiteX5" fmla="*/ 2635624 w 4208930"/>
              <a:gd name="connsiteY5" fmla="*/ 416859 h 2030506"/>
              <a:gd name="connsiteX6" fmla="*/ 3899647 w 4208930"/>
              <a:gd name="connsiteY6" fmla="*/ 0 h 2030506"/>
              <a:gd name="connsiteX7" fmla="*/ 4208930 w 4208930"/>
              <a:gd name="connsiteY7" fmla="*/ 1277471 h 2030506"/>
              <a:gd name="connsiteX8" fmla="*/ 3872753 w 4208930"/>
              <a:gd name="connsiteY8" fmla="*/ 847165 h 2030506"/>
              <a:gd name="connsiteX9" fmla="*/ 2058207 w 4208930"/>
              <a:gd name="connsiteY9" fmla="*/ 2030506 h 2030506"/>
              <a:gd name="connsiteX10" fmla="*/ 349624 w 4208930"/>
              <a:gd name="connsiteY10" fmla="*/ 887506 h 2030506"/>
              <a:gd name="connsiteX11" fmla="*/ 0 w 4208930"/>
              <a:gd name="connsiteY11" fmla="*/ 1358153 h 2030506"/>
              <a:gd name="connsiteX12" fmla="*/ 295835 w 4208930"/>
              <a:gd name="connsiteY12" fmla="*/ 53788 h 2030506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56539 w 4208930"/>
              <a:gd name="connsiteY3" fmla="*/ 1339640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295835 w 4208930"/>
              <a:gd name="connsiteY0" fmla="*/ 53788 h 2055451"/>
              <a:gd name="connsiteX1" fmla="*/ 1492624 w 4208930"/>
              <a:gd name="connsiteY1" fmla="*/ 430306 h 2055451"/>
              <a:gd name="connsiteX2" fmla="*/ 1116106 w 4208930"/>
              <a:gd name="connsiteY2" fmla="*/ 470647 h 2055451"/>
              <a:gd name="connsiteX3" fmla="*/ 2123748 w 4208930"/>
              <a:gd name="connsiteY3" fmla="*/ 1501013 h 2055451"/>
              <a:gd name="connsiteX4" fmla="*/ 3039035 w 4208930"/>
              <a:gd name="connsiteY4" fmla="*/ 443753 h 2055451"/>
              <a:gd name="connsiteX5" fmla="*/ 2635624 w 4208930"/>
              <a:gd name="connsiteY5" fmla="*/ 416859 h 2055451"/>
              <a:gd name="connsiteX6" fmla="*/ 3899647 w 4208930"/>
              <a:gd name="connsiteY6" fmla="*/ 0 h 2055451"/>
              <a:gd name="connsiteX7" fmla="*/ 4208930 w 4208930"/>
              <a:gd name="connsiteY7" fmla="*/ 1277471 h 2055451"/>
              <a:gd name="connsiteX8" fmla="*/ 3872753 w 4208930"/>
              <a:gd name="connsiteY8" fmla="*/ 847165 h 2055451"/>
              <a:gd name="connsiteX9" fmla="*/ 2058207 w 4208930"/>
              <a:gd name="connsiteY9" fmla="*/ 2030506 h 2055451"/>
              <a:gd name="connsiteX10" fmla="*/ 349624 w 4208930"/>
              <a:gd name="connsiteY10" fmla="*/ 887506 h 2055451"/>
              <a:gd name="connsiteX11" fmla="*/ 0 w 4208930"/>
              <a:gd name="connsiteY11" fmla="*/ 1358153 h 2055451"/>
              <a:gd name="connsiteX12" fmla="*/ 295835 w 4208930"/>
              <a:gd name="connsiteY12" fmla="*/ 53788 h 2055451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3039035 w 4208930"/>
              <a:gd name="connsiteY9" fmla="*/ 389965 h 2001663"/>
              <a:gd name="connsiteX10" fmla="*/ 2635624 w 4208930"/>
              <a:gd name="connsiteY10" fmla="*/ 363071 h 2001663"/>
              <a:gd name="connsiteX11" fmla="*/ 3991087 w 4208930"/>
              <a:gd name="connsiteY11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2635624 w 4208930"/>
              <a:gd name="connsiteY9" fmla="*/ 363071 h 2001663"/>
              <a:gd name="connsiteX10" fmla="*/ 3991087 w 4208930"/>
              <a:gd name="connsiteY10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9" fmla="*/ 3991087 w 4208930"/>
              <a:gd name="connsiteY9" fmla="*/ 37652 h 2001663"/>
              <a:gd name="connsiteX0" fmla="*/ 4208930 w 4208930"/>
              <a:gd name="connsiteY0" fmla="*/ 1223683 h 2001663"/>
              <a:gd name="connsiteX1" fmla="*/ 3872753 w 4208930"/>
              <a:gd name="connsiteY1" fmla="*/ 793377 h 2001663"/>
              <a:gd name="connsiteX2" fmla="*/ 2058207 w 4208930"/>
              <a:gd name="connsiteY2" fmla="*/ 1976718 h 2001663"/>
              <a:gd name="connsiteX3" fmla="*/ 349624 w 4208930"/>
              <a:gd name="connsiteY3" fmla="*/ 833718 h 2001663"/>
              <a:gd name="connsiteX4" fmla="*/ 0 w 4208930"/>
              <a:gd name="connsiteY4" fmla="*/ 1304365 h 2001663"/>
              <a:gd name="connsiteX5" fmla="*/ 295835 w 4208930"/>
              <a:gd name="connsiteY5" fmla="*/ 0 h 2001663"/>
              <a:gd name="connsiteX6" fmla="*/ 1492624 w 4208930"/>
              <a:gd name="connsiteY6" fmla="*/ 376518 h 2001663"/>
              <a:gd name="connsiteX7" fmla="*/ 1116106 w 4208930"/>
              <a:gd name="connsiteY7" fmla="*/ 416859 h 2001663"/>
              <a:gd name="connsiteX8" fmla="*/ 2123748 w 4208930"/>
              <a:gd name="connsiteY8" fmla="*/ 1447225 h 2001663"/>
              <a:gd name="connsiteX0" fmla="*/ 4208930 w 4208930"/>
              <a:gd name="connsiteY0" fmla="*/ 1223683 h 1976718"/>
              <a:gd name="connsiteX1" fmla="*/ 2058207 w 4208930"/>
              <a:gd name="connsiteY1" fmla="*/ 1976718 h 1976718"/>
              <a:gd name="connsiteX2" fmla="*/ 349624 w 4208930"/>
              <a:gd name="connsiteY2" fmla="*/ 833718 h 1976718"/>
              <a:gd name="connsiteX3" fmla="*/ 0 w 4208930"/>
              <a:gd name="connsiteY3" fmla="*/ 1304365 h 1976718"/>
              <a:gd name="connsiteX4" fmla="*/ 295835 w 4208930"/>
              <a:gd name="connsiteY4" fmla="*/ 0 h 1976718"/>
              <a:gd name="connsiteX5" fmla="*/ 1492624 w 4208930"/>
              <a:gd name="connsiteY5" fmla="*/ 376518 h 1976718"/>
              <a:gd name="connsiteX6" fmla="*/ 1116106 w 4208930"/>
              <a:gd name="connsiteY6" fmla="*/ 416859 h 1976718"/>
              <a:gd name="connsiteX7" fmla="*/ 2123748 w 4208930"/>
              <a:gd name="connsiteY7" fmla="*/ 1447225 h 1976718"/>
              <a:gd name="connsiteX0" fmla="*/ 2058207 w 2123748"/>
              <a:gd name="connsiteY0" fmla="*/ 1976718 h 1976718"/>
              <a:gd name="connsiteX1" fmla="*/ 349624 w 2123748"/>
              <a:gd name="connsiteY1" fmla="*/ 833718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349624 w 2123748"/>
              <a:gd name="connsiteY1" fmla="*/ 833718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116106 w 2123748"/>
              <a:gd name="connsiteY5" fmla="*/ 416859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447225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875829 h 1976718"/>
              <a:gd name="connsiteX0" fmla="*/ 2058207 w 2123748"/>
              <a:gd name="connsiteY0" fmla="*/ 1976718 h 1976718"/>
              <a:gd name="connsiteX1" fmla="*/ 299288 w 2123748"/>
              <a:gd name="connsiteY1" fmla="*/ 909844 h 1976718"/>
              <a:gd name="connsiteX2" fmla="*/ 0 w 2123748"/>
              <a:gd name="connsiteY2" fmla="*/ 1304365 h 1976718"/>
              <a:gd name="connsiteX3" fmla="*/ 295835 w 2123748"/>
              <a:gd name="connsiteY3" fmla="*/ 0 h 1976718"/>
              <a:gd name="connsiteX4" fmla="*/ 1492624 w 2123748"/>
              <a:gd name="connsiteY4" fmla="*/ 376518 h 1976718"/>
              <a:gd name="connsiteX5" fmla="*/ 1054250 w 2123748"/>
              <a:gd name="connsiteY5" fmla="*/ 437118 h 1976718"/>
              <a:gd name="connsiteX6" fmla="*/ 2123748 w 2123748"/>
              <a:gd name="connsiteY6" fmla="*/ 1875829 h 1976718"/>
              <a:gd name="connsiteX0" fmla="*/ 2058207 w 2150381"/>
              <a:gd name="connsiteY0" fmla="*/ 1976718 h 1976718"/>
              <a:gd name="connsiteX1" fmla="*/ 299288 w 2150381"/>
              <a:gd name="connsiteY1" fmla="*/ 909844 h 1976718"/>
              <a:gd name="connsiteX2" fmla="*/ 0 w 2150381"/>
              <a:gd name="connsiteY2" fmla="*/ 1304365 h 1976718"/>
              <a:gd name="connsiteX3" fmla="*/ 295835 w 2150381"/>
              <a:gd name="connsiteY3" fmla="*/ 0 h 1976718"/>
              <a:gd name="connsiteX4" fmla="*/ 1492624 w 2150381"/>
              <a:gd name="connsiteY4" fmla="*/ 376518 h 1976718"/>
              <a:gd name="connsiteX5" fmla="*/ 1054250 w 2150381"/>
              <a:gd name="connsiteY5" fmla="*/ 437118 h 1976718"/>
              <a:gd name="connsiteX6" fmla="*/ 2150381 w 2150381"/>
              <a:gd name="connsiteY6" fmla="*/ 1763865 h 1976718"/>
              <a:gd name="connsiteX0" fmla="*/ 2074392 w 2150381"/>
              <a:gd name="connsiteY0" fmla="*/ 1858356 h 1858356"/>
              <a:gd name="connsiteX1" fmla="*/ 299288 w 2150381"/>
              <a:gd name="connsiteY1" fmla="*/ 909844 h 1858356"/>
              <a:gd name="connsiteX2" fmla="*/ 0 w 2150381"/>
              <a:gd name="connsiteY2" fmla="*/ 1304365 h 1858356"/>
              <a:gd name="connsiteX3" fmla="*/ 295835 w 2150381"/>
              <a:gd name="connsiteY3" fmla="*/ 0 h 1858356"/>
              <a:gd name="connsiteX4" fmla="*/ 1492624 w 2150381"/>
              <a:gd name="connsiteY4" fmla="*/ 376518 h 1858356"/>
              <a:gd name="connsiteX5" fmla="*/ 1054250 w 2150381"/>
              <a:gd name="connsiteY5" fmla="*/ 437118 h 1858356"/>
              <a:gd name="connsiteX6" fmla="*/ 2150381 w 2150381"/>
              <a:gd name="connsiteY6" fmla="*/ 1763865 h 1858356"/>
              <a:gd name="connsiteX0" fmla="*/ 2074392 w 2293225"/>
              <a:gd name="connsiteY0" fmla="*/ 1858356 h 1858356"/>
              <a:gd name="connsiteX1" fmla="*/ 299288 w 2293225"/>
              <a:gd name="connsiteY1" fmla="*/ 909844 h 1858356"/>
              <a:gd name="connsiteX2" fmla="*/ 0 w 2293225"/>
              <a:gd name="connsiteY2" fmla="*/ 1304365 h 1858356"/>
              <a:gd name="connsiteX3" fmla="*/ 295835 w 2293225"/>
              <a:gd name="connsiteY3" fmla="*/ 0 h 1858356"/>
              <a:gd name="connsiteX4" fmla="*/ 1492624 w 2293225"/>
              <a:gd name="connsiteY4" fmla="*/ 376518 h 1858356"/>
              <a:gd name="connsiteX5" fmla="*/ 1054250 w 2293225"/>
              <a:gd name="connsiteY5" fmla="*/ 437118 h 1858356"/>
              <a:gd name="connsiteX6" fmla="*/ 2293225 w 2293225"/>
              <a:gd name="connsiteY6" fmla="*/ 1549527 h 1858356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93225"/>
              <a:gd name="connsiteY0" fmla="*/ 1671330 h 1671330"/>
              <a:gd name="connsiteX1" fmla="*/ 299288 w 2293225"/>
              <a:gd name="connsiteY1" fmla="*/ 909844 h 1671330"/>
              <a:gd name="connsiteX2" fmla="*/ 0 w 2293225"/>
              <a:gd name="connsiteY2" fmla="*/ 1304365 h 1671330"/>
              <a:gd name="connsiteX3" fmla="*/ 295835 w 2293225"/>
              <a:gd name="connsiteY3" fmla="*/ 0 h 1671330"/>
              <a:gd name="connsiteX4" fmla="*/ 1492624 w 2293225"/>
              <a:gd name="connsiteY4" fmla="*/ 376518 h 1671330"/>
              <a:gd name="connsiteX5" fmla="*/ 1054250 w 2293225"/>
              <a:gd name="connsiteY5" fmla="*/ 437118 h 1671330"/>
              <a:gd name="connsiteX6" fmla="*/ 2293225 w 2293225"/>
              <a:gd name="connsiteY6" fmla="*/ 1549527 h 1671330"/>
              <a:gd name="connsiteX0" fmla="*/ 2274821 w 2274820"/>
              <a:gd name="connsiteY0" fmla="*/ 1671330 h 1671330"/>
              <a:gd name="connsiteX1" fmla="*/ 299288 w 2274820"/>
              <a:gd name="connsiteY1" fmla="*/ 909844 h 1671330"/>
              <a:gd name="connsiteX2" fmla="*/ 0 w 2274820"/>
              <a:gd name="connsiteY2" fmla="*/ 1304365 h 1671330"/>
              <a:gd name="connsiteX3" fmla="*/ 295835 w 2274820"/>
              <a:gd name="connsiteY3" fmla="*/ 0 h 1671330"/>
              <a:gd name="connsiteX4" fmla="*/ 1492624 w 2274820"/>
              <a:gd name="connsiteY4" fmla="*/ 376518 h 1671330"/>
              <a:gd name="connsiteX5" fmla="*/ 1054250 w 2274820"/>
              <a:gd name="connsiteY5" fmla="*/ 437118 h 1671330"/>
              <a:gd name="connsiteX6" fmla="*/ 2096313 w 2274820"/>
              <a:gd name="connsiteY6" fmla="*/ 1353475 h 1671330"/>
              <a:gd name="connsiteX0" fmla="*/ 2274821 w 2274820"/>
              <a:gd name="connsiteY0" fmla="*/ 1671330 h 1832003"/>
              <a:gd name="connsiteX1" fmla="*/ 299288 w 2274820"/>
              <a:gd name="connsiteY1" fmla="*/ 909844 h 1832003"/>
              <a:gd name="connsiteX2" fmla="*/ 0 w 2274820"/>
              <a:gd name="connsiteY2" fmla="*/ 1304365 h 1832003"/>
              <a:gd name="connsiteX3" fmla="*/ 295835 w 2274820"/>
              <a:gd name="connsiteY3" fmla="*/ 0 h 1832003"/>
              <a:gd name="connsiteX4" fmla="*/ 1492624 w 2274820"/>
              <a:gd name="connsiteY4" fmla="*/ 376518 h 1832003"/>
              <a:gd name="connsiteX5" fmla="*/ 1054250 w 2274820"/>
              <a:gd name="connsiteY5" fmla="*/ 437118 h 1832003"/>
              <a:gd name="connsiteX6" fmla="*/ 2096313 w 2274820"/>
              <a:gd name="connsiteY6" fmla="*/ 1353475 h 1832003"/>
              <a:gd name="connsiteX0" fmla="*/ 2274821 w 2274820"/>
              <a:gd name="connsiteY0" fmla="*/ 1671330 h 1823753"/>
              <a:gd name="connsiteX1" fmla="*/ 299288 w 2274820"/>
              <a:gd name="connsiteY1" fmla="*/ 909844 h 1823753"/>
              <a:gd name="connsiteX2" fmla="*/ 0 w 2274820"/>
              <a:gd name="connsiteY2" fmla="*/ 1304365 h 1823753"/>
              <a:gd name="connsiteX3" fmla="*/ 295835 w 2274820"/>
              <a:gd name="connsiteY3" fmla="*/ 0 h 1823753"/>
              <a:gd name="connsiteX4" fmla="*/ 1492624 w 2274820"/>
              <a:gd name="connsiteY4" fmla="*/ 376518 h 1823753"/>
              <a:gd name="connsiteX5" fmla="*/ 1054250 w 2274820"/>
              <a:gd name="connsiteY5" fmla="*/ 437118 h 1823753"/>
              <a:gd name="connsiteX6" fmla="*/ 2096313 w 2274820"/>
              <a:gd name="connsiteY6" fmla="*/ 1353475 h 1823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4820" h="1823753">
                <a:moveTo>
                  <a:pt x="2274821" y="1671330"/>
                </a:moveTo>
                <a:cubicBezTo>
                  <a:pt x="1155510" y="1823753"/>
                  <a:pt x="781591" y="1421673"/>
                  <a:pt x="299288" y="909844"/>
                </a:cubicBezTo>
                <a:lnTo>
                  <a:pt x="0" y="1304365"/>
                </a:lnTo>
                <a:lnTo>
                  <a:pt x="295835" y="0"/>
                </a:lnTo>
                <a:lnTo>
                  <a:pt x="1492624" y="376518"/>
                </a:lnTo>
                <a:lnTo>
                  <a:pt x="1054250" y="437118"/>
                </a:lnTo>
                <a:cubicBezTo>
                  <a:pt x="1176636" y="887388"/>
                  <a:pt x="1587274" y="1394962"/>
                  <a:pt x="2096313" y="1353475"/>
                </a:cubicBezTo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714348" y="4765766"/>
            <a:ext cx="2133584" cy="614367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1990676" y="3870410"/>
            <a:ext cx="1509724" cy="150972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838143" y="4861017"/>
            <a:ext cx="2000264" cy="42862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2119265" y="4046624"/>
            <a:ext cx="1214446" cy="1214446"/>
          </a:xfrm>
          <a:prstGeom prst="ellipse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도넛 35"/>
          <p:cNvSpPr/>
          <p:nvPr/>
        </p:nvSpPr>
        <p:spPr>
          <a:xfrm>
            <a:off x="2104977" y="3994236"/>
            <a:ext cx="1285884" cy="1285884"/>
          </a:xfrm>
          <a:prstGeom prst="donut">
            <a:avLst>
              <a:gd name="adj" fmla="val 124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모서리가 둥근 직사각형 36"/>
          <p:cNvSpPr/>
          <p:nvPr/>
        </p:nvSpPr>
        <p:spPr>
          <a:xfrm>
            <a:off x="3205122" y="3479882"/>
            <a:ext cx="2133584" cy="614367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/>
          <p:cNvSpPr/>
          <p:nvPr/>
        </p:nvSpPr>
        <p:spPr>
          <a:xfrm>
            <a:off x="4481450" y="2584526"/>
            <a:ext cx="1509724" cy="150972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3328917" y="3575133"/>
            <a:ext cx="2000264" cy="42862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4610039" y="2760740"/>
            <a:ext cx="1214446" cy="1214446"/>
          </a:xfrm>
          <a:prstGeom prst="ellipse">
            <a:avLst/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도넛 40"/>
          <p:cNvSpPr/>
          <p:nvPr/>
        </p:nvSpPr>
        <p:spPr>
          <a:xfrm>
            <a:off x="4595751" y="2708352"/>
            <a:ext cx="1285884" cy="1285884"/>
          </a:xfrm>
          <a:prstGeom prst="donut">
            <a:avLst>
              <a:gd name="adj" fmla="val 124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5695896" y="2193998"/>
            <a:ext cx="2133584" cy="614367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타원 42"/>
          <p:cNvSpPr/>
          <p:nvPr/>
        </p:nvSpPr>
        <p:spPr>
          <a:xfrm>
            <a:off x="6972224" y="1298642"/>
            <a:ext cx="1509724" cy="150972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모서리가 둥근 직사각형 43"/>
          <p:cNvSpPr/>
          <p:nvPr/>
        </p:nvSpPr>
        <p:spPr>
          <a:xfrm>
            <a:off x="5819691" y="2289249"/>
            <a:ext cx="2000264" cy="42862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/>
          <p:cNvSpPr/>
          <p:nvPr/>
        </p:nvSpPr>
        <p:spPr>
          <a:xfrm>
            <a:off x="7100813" y="1474856"/>
            <a:ext cx="1214446" cy="1214446"/>
          </a:xfrm>
          <a:prstGeom prst="ellipse">
            <a:avLst/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도넛 45"/>
          <p:cNvSpPr/>
          <p:nvPr/>
        </p:nvSpPr>
        <p:spPr>
          <a:xfrm>
            <a:off x="7086525" y="1422468"/>
            <a:ext cx="1285884" cy="1285884"/>
          </a:xfrm>
          <a:prstGeom prst="donut">
            <a:avLst>
              <a:gd name="adj" fmla="val 1240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335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771499" y="489911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38491" y="3603709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705483" y="230830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43108" y="5406393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0" y="4120509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00892" y="2834625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200" b="1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928794" y="443929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419599" y="3162939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910404" y="188658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4165688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STEP 1</a:t>
            </a:r>
            <a:endParaRPr kumimoji="1" lang="ko-KR" altLang="ko-KR" sz="24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62250" y="2889329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STEP 2</a:t>
            </a:r>
            <a:endParaRPr kumimoji="1" lang="ko-KR" altLang="ko-KR" sz="24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91156" y="1570107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STEP 3</a:t>
            </a:r>
            <a:endParaRPr kumimoji="1" lang="ko-KR" altLang="ko-KR" sz="24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09558" y="1203693"/>
            <a:ext cx="42053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80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Step Diagram-PowerPoint Template</dc:title>
  <dc:creator>ALLPPT.COM</dc:creator>
  <cp:lastModifiedBy>Registered User</cp:lastModifiedBy>
  <cp:revision>24</cp:revision>
  <dcterms:created xsi:type="dcterms:W3CDTF">2010-08-14T06:45:49Z</dcterms:created>
  <dcterms:modified xsi:type="dcterms:W3CDTF">2014-02-06T02:56:13Z</dcterms:modified>
</cp:coreProperties>
</file>