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2040" y="-306"/>
      </p:cViewPr>
      <p:guideLst>
        <p:guide orient="horz" pos="2160"/>
        <p:guide pos="2880"/>
      </p:guideLst>
    </p:cSldViewPr>
  </p:slideViewPr>
  <p:notesTextViewPr>
    <p:cViewPr>
      <p:scale>
        <a:sx n="100" d="100"/>
        <a:sy n="100" d="100"/>
      </p:scale>
      <p:origin x="0" y="0"/>
    </p:cViewPr>
  </p:notesTextViewPr>
  <p:gridSpacing cx="72010" cy="7201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685800" y="2130425"/>
            <a:ext cx="7772400" cy="1470025"/>
          </a:xfrm>
        </p:spPr>
        <p:txBody>
          <a:bodyPr/>
          <a:lstStyle/>
          <a:p>
            <a:r>
              <a:rPr lang="ko-KR" altLang="en-US" smtClean="0"/>
              <a:t>마스터 제목 스타일 편집</a:t>
            </a:r>
            <a:endParaRPr lang="ko-KR" altLang="en-US"/>
          </a:p>
        </p:txBody>
      </p:sp>
      <p:sp>
        <p:nvSpPr>
          <p:cNvPr id="3" name="부제목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ko-KR" altLang="en-US" smtClean="0"/>
              <a:t>마스터 부제목 스타일 편집</a:t>
            </a:r>
            <a:endParaRPr lang="ko-KR" altLang="en-US"/>
          </a:p>
        </p:txBody>
      </p:sp>
      <p:sp>
        <p:nvSpPr>
          <p:cNvPr id="4" name="날짜 개체 틀 3"/>
          <p:cNvSpPr>
            <a:spLocks noGrp="1"/>
          </p:cNvSpPr>
          <p:nvPr>
            <p:ph type="dt" sz="half" idx="10"/>
          </p:nvPr>
        </p:nvSpPr>
        <p:spPr/>
        <p:txBody>
          <a:bodyPr/>
          <a:lstStyle/>
          <a:p>
            <a:fld id="{E7FBB2F1-FF60-4DDD-AB2B-98BE5FE70517}" type="datetimeFigureOut">
              <a:rPr lang="ko-KR" altLang="en-US" smtClean="0"/>
              <a:pPr/>
              <a:t>2014-02-05</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6026732F-87C5-47C0-A794-88ECCA231A46}" type="slidenum">
              <a:rPr lang="ko-KR" altLang="en-US" smtClean="0"/>
              <a:pPr/>
              <a:t>‹#›</a:t>
            </a:fld>
            <a:endParaRPr lang="ko-KR"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E7FBB2F1-FF60-4DDD-AB2B-98BE5FE70517}" type="datetimeFigureOut">
              <a:rPr lang="ko-KR" altLang="en-US" smtClean="0"/>
              <a:pPr/>
              <a:t>2014-02-05</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6026732F-87C5-47C0-A794-88ECCA231A46}" type="slidenum">
              <a:rPr lang="ko-KR" altLang="en-US" smtClean="0"/>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6629400" y="274638"/>
            <a:ext cx="2057400" cy="5851525"/>
          </a:xfrm>
        </p:spPr>
        <p:txBody>
          <a:bodyPr vert="eaVert"/>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a:xfrm>
            <a:off x="457200" y="274638"/>
            <a:ext cx="6019800" cy="5851525"/>
          </a:xfrm>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E7FBB2F1-FF60-4DDD-AB2B-98BE5FE70517}" type="datetimeFigureOut">
              <a:rPr lang="ko-KR" altLang="en-US" smtClean="0"/>
              <a:pPr/>
              <a:t>2014-02-05</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6026732F-87C5-47C0-A794-88ECCA231A46}" type="slidenum">
              <a:rPr lang="ko-KR" altLang="en-US" smtClean="0"/>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idx="1"/>
          </p:nvPr>
        </p:nvSpPr>
        <p:spPr/>
        <p:txBody>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E7FBB2F1-FF60-4DDD-AB2B-98BE5FE70517}" type="datetimeFigureOut">
              <a:rPr lang="ko-KR" altLang="en-US" smtClean="0"/>
              <a:pPr/>
              <a:t>2014-02-05</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6026732F-87C5-47C0-A794-88ECCA231A46}" type="slidenum">
              <a:rPr lang="ko-KR" altLang="en-US" smtClean="0"/>
              <a:pPr/>
              <a:t>‹#›</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722313" y="4406900"/>
            <a:ext cx="7772400" cy="1362075"/>
          </a:xfrm>
        </p:spPr>
        <p:txBody>
          <a:bodyPr anchor="t"/>
          <a:lstStyle>
            <a:lvl1pPr algn="l">
              <a:defRPr sz="4000" b="1" cap="all"/>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smtClean="0"/>
              <a:t>마스터 텍스트 스타일을 편집합니다</a:t>
            </a:r>
          </a:p>
        </p:txBody>
      </p:sp>
      <p:sp>
        <p:nvSpPr>
          <p:cNvPr id="4" name="날짜 개체 틀 3"/>
          <p:cNvSpPr>
            <a:spLocks noGrp="1"/>
          </p:cNvSpPr>
          <p:nvPr>
            <p:ph type="dt" sz="half" idx="10"/>
          </p:nvPr>
        </p:nvSpPr>
        <p:spPr/>
        <p:txBody>
          <a:bodyPr/>
          <a:lstStyle/>
          <a:p>
            <a:fld id="{E7FBB2F1-FF60-4DDD-AB2B-98BE5FE70517}" type="datetimeFigureOut">
              <a:rPr lang="ko-KR" altLang="en-US" smtClean="0"/>
              <a:pPr/>
              <a:t>2014-02-05</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6026732F-87C5-47C0-A794-88ECCA231A46}" type="slidenum">
              <a:rPr lang="ko-KR" altLang="en-US" smtClean="0"/>
              <a:pPr/>
              <a:t>‹#›</a:t>
            </a:fld>
            <a:endParaRPr lang="ko-KR"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내용 개체 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날짜 개체 틀 4"/>
          <p:cNvSpPr>
            <a:spLocks noGrp="1"/>
          </p:cNvSpPr>
          <p:nvPr>
            <p:ph type="dt" sz="half" idx="10"/>
          </p:nvPr>
        </p:nvSpPr>
        <p:spPr/>
        <p:txBody>
          <a:bodyPr/>
          <a:lstStyle/>
          <a:p>
            <a:fld id="{E7FBB2F1-FF60-4DDD-AB2B-98BE5FE70517}" type="datetimeFigureOut">
              <a:rPr lang="ko-KR" altLang="en-US" smtClean="0"/>
              <a:pPr/>
              <a:t>2014-02-05</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6026732F-87C5-47C0-A794-88ECCA231A46}" type="slidenum">
              <a:rPr lang="ko-KR" altLang="en-US" smtClean="0"/>
              <a:pPr/>
              <a:t>‹#›</a:t>
            </a:fld>
            <a:endParaRPr lang="ko-K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4" name="내용 개체 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텍스트 개체 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6" name="내용 개체 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7" name="날짜 개체 틀 6"/>
          <p:cNvSpPr>
            <a:spLocks noGrp="1"/>
          </p:cNvSpPr>
          <p:nvPr>
            <p:ph type="dt" sz="half" idx="10"/>
          </p:nvPr>
        </p:nvSpPr>
        <p:spPr/>
        <p:txBody>
          <a:bodyPr/>
          <a:lstStyle/>
          <a:p>
            <a:fld id="{E7FBB2F1-FF60-4DDD-AB2B-98BE5FE70517}" type="datetimeFigureOut">
              <a:rPr lang="ko-KR" altLang="en-US" smtClean="0"/>
              <a:pPr/>
              <a:t>2014-02-05</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6026732F-87C5-47C0-A794-88ECCA231A46}" type="slidenum">
              <a:rPr lang="ko-KR" altLang="en-US" smtClean="0"/>
              <a:pPr/>
              <a:t>‹#›</a:t>
            </a:fld>
            <a:endParaRPr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날짜 개체 틀 2"/>
          <p:cNvSpPr>
            <a:spLocks noGrp="1"/>
          </p:cNvSpPr>
          <p:nvPr>
            <p:ph type="dt" sz="half" idx="10"/>
          </p:nvPr>
        </p:nvSpPr>
        <p:spPr/>
        <p:txBody>
          <a:bodyPr/>
          <a:lstStyle/>
          <a:p>
            <a:fld id="{E7FBB2F1-FF60-4DDD-AB2B-98BE5FE70517}" type="datetimeFigureOut">
              <a:rPr lang="ko-KR" altLang="en-US" smtClean="0"/>
              <a:pPr/>
              <a:t>2014-02-05</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6026732F-87C5-47C0-A794-88ECCA231A46}" type="slidenum">
              <a:rPr lang="ko-KR" altLang="en-US" smtClean="0"/>
              <a:pPr/>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E7FBB2F1-FF60-4DDD-AB2B-98BE5FE70517}" type="datetimeFigureOut">
              <a:rPr lang="ko-KR" altLang="en-US" smtClean="0"/>
              <a:pPr/>
              <a:t>2014-02-05</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6026732F-87C5-47C0-A794-88ECCA231A46}" type="slidenum">
              <a:rPr lang="ko-KR" altLang="en-US" smtClean="0"/>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457200" y="273050"/>
            <a:ext cx="3008313" cy="1162050"/>
          </a:xfrm>
        </p:spPr>
        <p:txBody>
          <a:bodyPr anchor="b"/>
          <a:lstStyle>
            <a:lvl1pPr algn="l">
              <a:defRPr sz="2000" b="1"/>
            </a:lvl1pPr>
          </a:lstStyle>
          <a:p>
            <a:r>
              <a:rPr lang="ko-KR" altLang="en-US" smtClean="0"/>
              <a:t>마스터 제목 스타일 편집</a:t>
            </a:r>
            <a:endParaRPr lang="ko-KR" altLang="en-US"/>
          </a:p>
        </p:txBody>
      </p:sp>
      <p:sp>
        <p:nvSpPr>
          <p:cNvPr id="3" name="내용 개체 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텍스트 개체 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p:txBody>
          <a:bodyPr/>
          <a:lstStyle/>
          <a:p>
            <a:fld id="{E7FBB2F1-FF60-4DDD-AB2B-98BE5FE70517}" type="datetimeFigureOut">
              <a:rPr lang="ko-KR" altLang="en-US" smtClean="0"/>
              <a:pPr/>
              <a:t>2014-02-05</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6026732F-87C5-47C0-A794-88ECCA231A46}" type="slidenum">
              <a:rPr lang="ko-KR" altLang="en-US" smtClean="0"/>
              <a:pPr/>
              <a:t>‹#›</a:t>
            </a:fld>
            <a:endParaRPr lang="ko-KR"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1792288" y="4800600"/>
            <a:ext cx="5486400" cy="566738"/>
          </a:xfrm>
        </p:spPr>
        <p:txBody>
          <a:bodyPr anchor="b"/>
          <a:lstStyle>
            <a:lvl1pPr algn="l">
              <a:defRPr sz="2000" b="1"/>
            </a:lvl1pPr>
          </a:lstStyle>
          <a:p>
            <a:r>
              <a:rPr lang="ko-KR" altLang="en-US" smtClean="0"/>
              <a:t>마스터 제목 스타일 편집</a:t>
            </a:r>
            <a:endParaRPr lang="ko-KR" altLang="en-US"/>
          </a:p>
        </p:txBody>
      </p:sp>
      <p:sp>
        <p:nvSpPr>
          <p:cNvPr id="3" name="그림 개체 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텍스트 개체 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p:txBody>
          <a:bodyPr/>
          <a:lstStyle/>
          <a:p>
            <a:fld id="{E7FBB2F1-FF60-4DDD-AB2B-98BE5FE70517}" type="datetimeFigureOut">
              <a:rPr lang="ko-KR" altLang="en-US" smtClean="0"/>
              <a:pPr/>
              <a:t>2014-02-05</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6026732F-87C5-47C0-A794-88ECCA231A46}" type="slidenum">
              <a:rPr lang="ko-KR" altLang="en-US" smtClean="0"/>
              <a:pPr/>
              <a:t>‹#›</a:t>
            </a:fld>
            <a:endParaRPr lang="ko-KR"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제목 개체 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FBB2F1-FF60-4DDD-AB2B-98BE5FE70517}" type="datetimeFigureOut">
              <a:rPr lang="ko-KR" altLang="en-US" smtClean="0"/>
              <a:pPr/>
              <a:t>2014-02-05</a:t>
            </a:fld>
            <a:endParaRPr lang="ko-KR" altLang="en-US"/>
          </a:p>
        </p:txBody>
      </p:sp>
      <p:sp>
        <p:nvSpPr>
          <p:cNvPr id="5" name="바닥글 개체 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슬라이드 번호 개체 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26732F-87C5-47C0-A794-88ECCA231A46}"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www.free-powerpoint-templates-design.com/free-powerpoint-diagrams-design/" TargetMode="External"/><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4" name="모서리가 둥근 직사각형 83"/>
          <p:cNvSpPr/>
          <p:nvPr/>
        </p:nvSpPr>
        <p:spPr>
          <a:xfrm>
            <a:off x="852461" y="1560893"/>
            <a:ext cx="2071702" cy="3500462"/>
          </a:xfrm>
          <a:prstGeom prst="roundRect">
            <a:avLst>
              <a:gd name="adj" fmla="val 8851"/>
            </a:avLst>
          </a:prstGeom>
          <a:gradFill flip="none" rotWithShape="1">
            <a:gsLst>
              <a:gs pos="0">
                <a:schemeClr val="bg1"/>
              </a:gs>
              <a:gs pos="100000">
                <a:schemeClr val="bg1">
                  <a:lumMod val="85000"/>
                </a:schemeClr>
              </a:gs>
              <a:gs pos="100000">
                <a:schemeClr val="bg1"/>
              </a:gs>
            </a:gsLst>
            <a:lin ang="2700000" scaled="1"/>
            <a:tileRect/>
          </a:gradFill>
          <a:ln w="12700">
            <a:solidFill>
              <a:schemeClr val="bg1">
                <a:lumMod val="75000"/>
              </a:schemeClr>
            </a:solidFill>
          </a:ln>
          <a:scene3d>
            <a:camera prst="orthographicFront"/>
            <a:lightRig rig="threePt" dir="t"/>
          </a:scene3d>
          <a:sp3d>
            <a:bevelT w="190500" h="38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86" name="모서리가 둥근 직사각형 85"/>
          <p:cNvSpPr/>
          <p:nvPr/>
        </p:nvSpPr>
        <p:spPr>
          <a:xfrm>
            <a:off x="1104875" y="1418017"/>
            <a:ext cx="1571636" cy="500066"/>
          </a:xfrm>
          <a:prstGeom prst="roundRect">
            <a:avLst/>
          </a:prstGeom>
          <a:gradFill>
            <a:gsLst>
              <a:gs pos="0">
                <a:schemeClr val="accent1"/>
              </a:gs>
              <a:gs pos="61000">
                <a:schemeClr val="tx2"/>
              </a:gs>
              <a:gs pos="100000">
                <a:schemeClr val="accent1"/>
              </a:gs>
            </a:gsLst>
            <a:lin ang="5400000" scaled="0"/>
          </a:gradFill>
          <a:ln>
            <a:solidFill>
              <a:schemeClr val="bg1"/>
            </a:solidFill>
          </a:ln>
          <a:scene3d>
            <a:camera prst="orthographicFront"/>
            <a:lightRig rig="threePt" dir="t"/>
          </a:scene3d>
          <a:sp3d>
            <a:bevelT w="508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87" name="모서리가 둥근 직사각형 86"/>
          <p:cNvSpPr/>
          <p:nvPr/>
        </p:nvSpPr>
        <p:spPr>
          <a:xfrm>
            <a:off x="3567105" y="1560893"/>
            <a:ext cx="2071702" cy="3500462"/>
          </a:xfrm>
          <a:prstGeom prst="roundRect">
            <a:avLst>
              <a:gd name="adj" fmla="val 8851"/>
            </a:avLst>
          </a:prstGeom>
          <a:gradFill flip="none" rotWithShape="1">
            <a:gsLst>
              <a:gs pos="0">
                <a:schemeClr val="bg1"/>
              </a:gs>
              <a:gs pos="100000">
                <a:schemeClr val="bg1">
                  <a:lumMod val="85000"/>
                </a:schemeClr>
              </a:gs>
              <a:gs pos="100000">
                <a:schemeClr val="bg1"/>
              </a:gs>
            </a:gsLst>
            <a:lin ang="2700000" scaled="1"/>
            <a:tileRect/>
          </a:gradFill>
          <a:ln w="12700">
            <a:solidFill>
              <a:schemeClr val="bg1">
                <a:lumMod val="75000"/>
              </a:schemeClr>
            </a:solidFill>
          </a:ln>
          <a:scene3d>
            <a:camera prst="orthographicFront"/>
            <a:lightRig rig="threePt" dir="t"/>
          </a:scene3d>
          <a:sp3d>
            <a:bevelT w="190500" h="38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88" name="모서리가 둥근 직사각형 87"/>
          <p:cNvSpPr/>
          <p:nvPr/>
        </p:nvSpPr>
        <p:spPr>
          <a:xfrm>
            <a:off x="3819519" y="1418017"/>
            <a:ext cx="1571636" cy="500066"/>
          </a:xfrm>
          <a:prstGeom prst="roundRect">
            <a:avLst/>
          </a:prstGeom>
          <a:gradFill>
            <a:gsLst>
              <a:gs pos="0">
                <a:schemeClr val="accent3"/>
              </a:gs>
              <a:gs pos="61000">
                <a:schemeClr val="accent3">
                  <a:lumMod val="75000"/>
                </a:schemeClr>
              </a:gs>
              <a:gs pos="100000">
                <a:schemeClr val="accent3"/>
              </a:gs>
            </a:gsLst>
            <a:lin ang="5400000" scaled="0"/>
          </a:gradFill>
          <a:ln>
            <a:solidFill>
              <a:schemeClr val="bg1"/>
            </a:solidFill>
          </a:ln>
          <a:scene3d>
            <a:camera prst="orthographicFront"/>
            <a:lightRig rig="threePt" dir="t"/>
          </a:scene3d>
          <a:sp3d>
            <a:bevelT w="508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89" name="모서리가 둥근 직사각형 88"/>
          <p:cNvSpPr/>
          <p:nvPr/>
        </p:nvSpPr>
        <p:spPr>
          <a:xfrm>
            <a:off x="6281749" y="1560893"/>
            <a:ext cx="2071702" cy="3500462"/>
          </a:xfrm>
          <a:prstGeom prst="roundRect">
            <a:avLst>
              <a:gd name="adj" fmla="val 8851"/>
            </a:avLst>
          </a:prstGeom>
          <a:gradFill flip="none" rotWithShape="1">
            <a:gsLst>
              <a:gs pos="0">
                <a:schemeClr val="bg1"/>
              </a:gs>
              <a:gs pos="100000">
                <a:schemeClr val="bg1">
                  <a:lumMod val="85000"/>
                </a:schemeClr>
              </a:gs>
              <a:gs pos="100000">
                <a:schemeClr val="bg1"/>
              </a:gs>
            </a:gsLst>
            <a:lin ang="2700000" scaled="1"/>
            <a:tileRect/>
          </a:gradFill>
          <a:ln w="12700">
            <a:solidFill>
              <a:schemeClr val="bg1">
                <a:lumMod val="75000"/>
              </a:schemeClr>
            </a:solidFill>
          </a:ln>
          <a:scene3d>
            <a:camera prst="orthographicFront"/>
            <a:lightRig rig="threePt" dir="t"/>
          </a:scene3d>
          <a:sp3d>
            <a:bevelT w="190500" h="38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90" name="모서리가 둥근 직사각형 89"/>
          <p:cNvSpPr/>
          <p:nvPr/>
        </p:nvSpPr>
        <p:spPr>
          <a:xfrm>
            <a:off x="6534163" y="1418017"/>
            <a:ext cx="1571636" cy="500066"/>
          </a:xfrm>
          <a:prstGeom prst="roundRect">
            <a:avLst/>
          </a:prstGeom>
          <a:gradFill>
            <a:gsLst>
              <a:gs pos="0">
                <a:schemeClr val="accent6"/>
              </a:gs>
              <a:gs pos="61000">
                <a:schemeClr val="accent6">
                  <a:lumMod val="75000"/>
                </a:schemeClr>
              </a:gs>
              <a:gs pos="100000">
                <a:schemeClr val="accent6"/>
              </a:gs>
            </a:gsLst>
            <a:lin ang="5400000" scaled="0"/>
          </a:gradFill>
          <a:ln>
            <a:solidFill>
              <a:schemeClr val="bg1"/>
            </a:solidFill>
          </a:ln>
          <a:scene3d>
            <a:camera prst="orthographicFront"/>
            <a:lightRig rig="threePt" dir="t"/>
          </a:scene3d>
          <a:sp3d>
            <a:bevelT w="508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95" name="갈매기형 수장 94"/>
          <p:cNvSpPr/>
          <p:nvPr/>
        </p:nvSpPr>
        <p:spPr>
          <a:xfrm>
            <a:off x="3071802" y="3061091"/>
            <a:ext cx="214314" cy="428628"/>
          </a:xfrm>
          <a:prstGeom prst="chevron">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97" name="갈매기형 수장 96"/>
          <p:cNvSpPr/>
          <p:nvPr/>
        </p:nvSpPr>
        <p:spPr>
          <a:xfrm>
            <a:off x="3224202" y="3061091"/>
            <a:ext cx="214314" cy="428628"/>
          </a:xfrm>
          <a:prstGeom prst="chevron">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98" name="갈매기형 수장 97"/>
          <p:cNvSpPr/>
          <p:nvPr/>
        </p:nvSpPr>
        <p:spPr>
          <a:xfrm>
            <a:off x="5776922" y="3061091"/>
            <a:ext cx="214314" cy="428628"/>
          </a:xfrm>
          <a:prstGeom prst="chevron">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99" name="갈매기형 수장 98"/>
          <p:cNvSpPr/>
          <p:nvPr/>
        </p:nvSpPr>
        <p:spPr>
          <a:xfrm>
            <a:off x="5929322" y="3061091"/>
            <a:ext cx="214314" cy="428628"/>
          </a:xfrm>
          <a:prstGeom prst="chevron">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111" name="아래쪽 화살표 110"/>
          <p:cNvSpPr/>
          <p:nvPr/>
        </p:nvSpPr>
        <p:spPr>
          <a:xfrm rot="16200000">
            <a:off x="1147739" y="4951817"/>
            <a:ext cx="785818" cy="1357322"/>
          </a:xfrm>
          <a:prstGeom prst="downArrow">
            <a:avLst>
              <a:gd name="adj1" fmla="val 58205"/>
              <a:gd name="adj2" fmla="val 60909"/>
            </a:avLst>
          </a:prstGeom>
          <a:solidFill>
            <a:schemeClr val="bg1">
              <a:lumMod val="65000"/>
            </a:schemeClr>
          </a:soli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pic>
        <p:nvPicPr>
          <p:cNvPr id="1026" name="Picture 2" descr="G:\2010년-kim's file\BIZDESIGN-MARKETING\다이어그램 배경-완성이미지\아이콘01.png"/>
          <p:cNvPicPr>
            <a:picLocks noChangeAspect="1" noChangeArrowheads="1"/>
          </p:cNvPicPr>
          <p:nvPr/>
        </p:nvPicPr>
        <p:blipFill>
          <a:blip r:embed="rId2" cstate="print"/>
          <a:srcRect/>
          <a:stretch>
            <a:fillRect/>
          </a:stretch>
        </p:blipFill>
        <p:spPr bwMode="auto">
          <a:xfrm>
            <a:off x="1214415" y="1489455"/>
            <a:ext cx="255825" cy="357190"/>
          </a:xfrm>
          <a:prstGeom prst="rect">
            <a:avLst/>
          </a:prstGeom>
          <a:noFill/>
        </p:spPr>
      </p:pic>
      <p:pic>
        <p:nvPicPr>
          <p:cNvPr id="1027" name="Picture 3" descr="G:\2010년-kim's file\BIZDESIGN-MARKETING\다이어그램 배경-완성이미지\아이콘02.png"/>
          <p:cNvPicPr>
            <a:picLocks noChangeAspect="1" noChangeArrowheads="1"/>
          </p:cNvPicPr>
          <p:nvPr/>
        </p:nvPicPr>
        <p:blipFill>
          <a:blip r:embed="rId3" cstate="print"/>
          <a:srcRect/>
          <a:stretch>
            <a:fillRect/>
          </a:stretch>
        </p:blipFill>
        <p:spPr bwMode="auto">
          <a:xfrm>
            <a:off x="6591314" y="1422779"/>
            <a:ext cx="358155" cy="500066"/>
          </a:xfrm>
          <a:prstGeom prst="rect">
            <a:avLst/>
          </a:prstGeom>
          <a:noFill/>
        </p:spPr>
      </p:pic>
      <p:pic>
        <p:nvPicPr>
          <p:cNvPr id="1028" name="Picture 4" descr="G:\2010년-kim's file\BIZDESIGN-MARKETING\다이어그램 배경-완성이미지\아이콘03.png"/>
          <p:cNvPicPr>
            <a:picLocks noChangeAspect="1" noChangeArrowheads="1"/>
          </p:cNvPicPr>
          <p:nvPr/>
        </p:nvPicPr>
        <p:blipFill>
          <a:blip r:embed="rId4" cstate="print"/>
          <a:srcRect/>
          <a:stretch>
            <a:fillRect/>
          </a:stretch>
        </p:blipFill>
        <p:spPr bwMode="auto">
          <a:xfrm>
            <a:off x="3876670" y="1412720"/>
            <a:ext cx="361949" cy="505363"/>
          </a:xfrm>
          <a:prstGeom prst="rect">
            <a:avLst/>
          </a:prstGeom>
          <a:noFill/>
        </p:spPr>
      </p:pic>
      <p:sp>
        <p:nvSpPr>
          <p:cNvPr id="112" name="TextBox 111"/>
          <p:cNvSpPr txBox="1"/>
          <p:nvPr/>
        </p:nvSpPr>
        <p:spPr>
          <a:xfrm>
            <a:off x="1233463" y="1477313"/>
            <a:ext cx="1643074" cy="369332"/>
          </a:xfrm>
          <a:prstGeom prst="rect">
            <a:avLst/>
          </a:prstGeom>
          <a:noFill/>
        </p:spPr>
        <p:txBody>
          <a:bodyPr wrap="square" rtlCol="0">
            <a:spAutoFit/>
          </a:bodyPr>
          <a:lstStyle/>
          <a:p>
            <a:pPr lvl="0" algn="ctr" fontAlgn="base">
              <a:spcBef>
                <a:spcPct val="0"/>
              </a:spcBef>
              <a:spcAft>
                <a:spcPct val="0"/>
              </a:spcAft>
            </a:pPr>
            <a:r>
              <a:rPr kumimoji="1" lang="en-US" altLang="ko-KR" b="1" dirty="0" smtClean="0">
                <a:solidFill>
                  <a:schemeClr val="bg1"/>
                </a:solidFill>
                <a:latin typeface="Arial" pitchFamily="34" charset="0"/>
                <a:ea typeface="HY헤드라인M" pitchFamily="18" charset="-127"/>
                <a:cs typeface="Arial" pitchFamily="34" charset="0"/>
              </a:rPr>
              <a:t>MOONKY</a:t>
            </a:r>
            <a:endParaRPr kumimoji="1" lang="ko-KR" altLang="ko-KR" b="1" dirty="0" smtClean="0">
              <a:solidFill>
                <a:schemeClr val="bg1"/>
              </a:solidFill>
              <a:latin typeface="Arial" pitchFamily="34" charset="0"/>
              <a:ea typeface="HY헤드라인M" pitchFamily="18" charset="-127"/>
              <a:cs typeface="Arial" pitchFamily="34" charset="0"/>
            </a:endParaRPr>
          </a:p>
        </p:txBody>
      </p:sp>
      <p:sp>
        <p:nvSpPr>
          <p:cNvPr id="113" name="TextBox 112"/>
          <p:cNvSpPr txBox="1"/>
          <p:nvPr/>
        </p:nvSpPr>
        <p:spPr>
          <a:xfrm>
            <a:off x="3986209" y="1489455"/>
            <a:ext cx="1643074" cy="369332"/>
          </a:xfrm>
          <a:prstGeom prst="rect">
            <a:avLst/>
          </a:prstGeom>
          <a:noFill/>
        </p:spPr>
        <p:txBody>
          <a:bodyPr wrap="square" rtlCol="0">
            <a:spAutoFit/>
          </a:bodyPr>
          <a:lstStyle/>
          <a:p>
            <a:pPr lvl="0" algn="ctr" fontAlgn="base">
              <a:spcBef>
                <a:spcPct val="0"/>
              </a:spcBef>
              <a:spcAft>
                <a:spcPct val="0"/>
              </a:spcAft>
            </a:pPr>
            <a:r>
              <a:rPr kumimoji="1" lang="en-US" altLang="ko-KR" b="1" dirty="0" smtClean="0">
                <a:solidFill>
                  <a:schemeClr val="bg1"/>
                </a:solidFill>
                <a:latin typeface="Arial" pitchFamily="34" charset="0"/>
                <a:ea typeface="HY헤드라인M" pitchFamily="18" charset="-127"/>
                <a:cs typeface="Arial" pitchFamily="34" charset="0"/>
              </a:rPr>
              <a:t>MOONKY</a:t>
            </a:r>
            <a:endParaRPr kumimoji="1" lang="ko-KR" altLang="ko-KR" b="1" dirty="0" smtClean="0">
              <a:solidFill>
                <a:schemeClr val="bg1"/>
              </a:solidFill>
              <a:latin typeface="Arial" pitchFamily="34" charset="0"/>
              <a:ea typeface="HY헤드라인M" pitchFamily="18" charset="-127"/>
              <a:cs typeface="Arial" pitchFamily="34" charset="0"/>
            </a:endParaRPr>
          </a:p>
        </p:txBody>
      </p:sp>
      <p:sp>
        <p:nvSpPr>
          <p:cNvPr id="114" name="TextBox 113"/>
          <p:cNvSpPr txBox="1"/>
          <p:nvPr/>
        </p:nvSpPr>
        <p:spPr>
          <a:xfrm>
            <a:off x="6686565" y="1501597"/>
            <a:ext cx="1643074" cy="369332"/>
          </a:xfrm>
          <a:prstGeom prst="rect">
            <a:avLst/>
          </a:prstGeom>
          <a:noFill/>
        </p:spPr>
        <p:txBody>
          <a:bodyPr wrap="square" rtlCol="0">
            <a:spAutoFit/>
          </a:bodyPr>
          <a:lstStyle/>
          <a:p>
            <a:pPr lvl="0" algn="ctr" fontAlgn="base">
              <a:spcBef>
                <a:spcPct val="0"/>
              </a:spcBef>
              <a:spcAft>
                <a:spcPct val="0"/>
              </a:spcAft>
            </a:pPr>
            <a:r>
              <a:rPr kumimoji="1" lang="en-US" altLang="ko-KR" b="1" dirty="0" smtClean="0">
                <a:solidFill>
                  <a:schemeClr val="bg1"/>
                </a:solidFill>
                <a:latin typeface="Arial" pitchFamily="34" charset="0"/>
                <a:ea typeface="HY헤드라인M" pitchFamily="18" charset="-127"/>
                <a:cs typeface="Arial" pitchFamily="34" charset="0"/>
              </a:rPr>
              <a:t>MOONKY</a:t>
            </a:r>
            <a:endParaRPr kumimoji="1" lang="ko-KR" altLang="ko-KR" b="1" dirty="0" smtClean="0">
              <a:solidFill>
                <a:schemeClr val="bg1"/>
              </a:solidFill>
              <a:latin typeface="Arial" pitchFamily="34" charset="0"/>
              <a:ea typeface="HY헤드라인M" pitchFamily="18" charset="-127"/>
              <a:cs typeface="Arial" pitchFamily="34" charset="0"/>
            </a:endParaRPr>
          </a:p>
        </p:txBody>
      </p:sp>
      <p:pic>
        <p:nvPicPr>
          <p:cNvPr id="1030" name="Picture 6" descr="G:\2010년-kim's file\BIZDESIGN-MARKETING\다이어그램 부속이미지\011.jpg"/>
          <p:cNvPicPr>
            <a:picLocks noChangeAspect="1" noChangeArrowheads="1"/>
          </p:cNvPicPr>
          <p:nvPr/>
        </p:nvPicPr>
        <p:blipFill>
          <a:blip r:embed="rId5" cstate="print"/>
          <a:srcRect/>
          <a:stretch>
            <a:fillRect/>
          </a:stretch>
        </p:blipFill>
        <p:spPr bwMode="auto">
          <a:xfrm>
            <a:off x="1000100" y="2075247"/>
            <a:ext cx="1718769" cy="1257291"/>
          </a:xfrm>
          <a:prstGeom prst="rect">
            <a:avLst/>
          </a:prstGeom>
          <a:noFill/>
          <a:ln w="25400">
            <a:solidFill>
              <a:schemeClr val="bg1"/>
            </a:solidFill>
          </a:ln>
          <a:effectLst>
            <a:outerShdw dist="38100" dir="2700000" sx="99000" sy="99000" algn="tl" rotWithShape="0">
              <a:prstClr val="black">
                <a:alpha val="40000"/>
              </a:prstClr>
            </a:outerShdw>
          </a:effectLst>
        </p:spPr>
      </p:pic>
      <p:sp>
        <p:nvSpPr>
          <p:cNvPr id="115" name="TextBox 114"/>
          <p:cNvSpPr txBox="1"/>
          <p:nvPr/>
        </p:nvSpPr>
        <p:spPr>
          <a:xfrm>
            <a:off x="928662" y="3489719"/>
            <a:ext cx="1928826" cy="1384995"/>
          </a:xfrm>
          <a:prstGeom prst="rect">
            <a:avLst/>
          </a:prstGeom>
          <a:noFill/>
        </p:spPr>
        <p:txBody>
          <a:bodyPr wrap="square" rtlCol="0">
            <a:spAutoFit/>
          </a:bodyPr>
          <a:lstStyle/>
          <a:p>
            <a:pPr lvl="0" fontAlgn="base">
              <a:spcBef>
                <a:spcPct val="0"/>
              </a:spcBef>
              <a:spcAft>
                <a:spcPct val="0"/>
              </a:spcAft>
            </a:pPr>
            <a:r>
              <a:rPr kumimoji="1" lang="en-US" altLang="ko-KR" sz="1200" b="1" dirty="0" smtClean="0">
                <a:solidFill>
                  <a:schemeClr val="tx1">
                    <a:lumMod val="75000"/>
                    <a:lumOff val="25000"/>
                  </a:schemeClr>
                </a:solidFill>
                <a:latin typeface="Arial" pitchFamily="34" charset="0"/>
                <a:ea typeface="HY헤드라인M" pitchFamily="18" charset="-127"/>
                <a:cs typeface="Arial" pitchFamily="34" charset="0"/>
              </a:rPr>
              <a:t>MOONKY</a:t>
            </a:r>
          </a:p>
          <a:p>
            <a:pPr lvl="0" fontAlgn="base">
              <a:spcBef>
                <a:spcPct val="0"/>
              </a:spcBef>
              <a:spcAft>
                <a:spcPct val="0"/>
              </a:spcAft>
            </a:pPr>
            <a:r>
              <a:rPr kumimoji="1" lang="en-US" altLang="ko-KR" sz="1200" b="1" dirty="0" smtClean="0">
                <a:solidFill>
                  <a:schemeClr val="tx1">
                    <a:lumMod val="75000"/>
                    <a:lumOff val="25000"/>
                  </a:schemeClr>
                </a:solidFill>
                <a:latin typeface="Arial" pitchFamily="34" charset="0"/>
                <a:ea typeface="HY헤드라인M" pitchFamily="18" charset="-127"/>
                <a:cs typeface="Arial" pitchFamily="34" charset="0"/>
              </a:rPr>
              <a:t>CONTENTS IN HERE !!</a:t>
            </a:r>
          </a:p>
          <a:p>
            <a:pPr fontAlgn="base">
              <a:spcBef>
                <a:spcPct val="0"/>
              </a:spcBef>
              <a:spcAft>
                <a:spcPct val="0"/>
              </a:spcAft>
            </a:pPr>
            <a:r>
              <a:rPr kumimoji="1" lang="en-US" altLang="ko-KR" sz="1200" b="1" dirty="0" smtClean="0">
                <a:solidFill>
                  <a:schemeClr val="tx1">
                    <a:lumMod val="75000"/>
                    <a:lumOff val="25000"/>
                  </a:schemeClr>
                </a:solidFill>
                <a:latin typeface="Arial" pitchFamily="34" charset="0"/>
                <a:ea typeface="HY헤드라인M" pitchFamily="18" charset="-127"/>
                <a:cs typeface="Arial" pitchFamily="34" charset="0"/>
              </a:rPr>
              <a:t>CONTENTS IN HERE !!</a:t>
            </a:r>
            <a:endParaRPr kumimoji="1" lang="ko-KR" altLang="ko-KR" sz="1200" b="1" dirty="0" smtClean="0">
              <a:solidFill>
                <a:schemeClr val="tx1">
                  <a:lumMod val="75000"/>
                  <a:lumOff val="25000"/>
                </a:schemeClr>
              </a:solidFill>
              <a:latin typeface="Arial" pitchFamily="34" charset="0"/>
              <a:ea typeface="HY헤드라인M" pitchFamily="18" charset="-127"/>
              <a:cs typeface="Arial" pitchFamily="34" charset="0"/>
            </a:endParaRPr>
          </a:p>
          <a:p>
            <a:pPr fontAlgn="base">
              <a:spcBef>
                <a:spcPct val="0"/>
              </a:spcBef>
              <a:spcAft>
                <a:spcPct val="0"/>
              </a:spcAft>
            </a:pPr>
            <a:r>
              <a:rPr kumimoji="1" lang="en-US" altLang="ko-KR" sz="1200" b="1" dirty="0" smtClean="0">
                <a:solidFill>
                  <a:schemeClr val="tx1">
                    <a:lumMod val="75000"/>
                    <a:lumOff val="25000"/>
                  </a:schemeClr>
                </a:solidFill>
                <a:latin typeface="Arial" pitchFamily="34" charset="0"/>
                <a:ea typeface="HY헤드라인M" pitchFamily="18" charset="-127"/>
                <a:cs typeface="Arial" pitchFamily="34" charset="0"/>
              </a:rPr>
              <a:t>CONTENTS IN HERE !!</a:t>
            </a:r>
          </a:p>
          <a:p>
            <a:pPr fontAlgn="base">
              <a:spcBef>
                <a:spcPct val="0"/>
              </a:spcBef>
              <a:spcAft>
                <a:spcPct val="0"/>
              </a:spcAft>
            </a:pPr>
            <a:r>
              <a:rPr kumimoji="1" lang="en-US" altLang="ko-KR" sz="1200" b="1" dirty="0" smtClean="0">
                <a:solidFill>
                  <a:schemeClr val="tx1">
                    <a:lumMod val="75000"/>
                    <a:lumOff val="25000"/>
                  </a:schemeClr>
                </a:solidFill>
                <a:latin typeface="Arial" pitchFamily="34" charset="0"/>
                <a:ea typeface="HY헤드라인M" pitchFamily="18" charset="-127"/>
                <a:cs typeface="Arial" pitchFamily="34" charset="0"/>
              </a:rPr>
              <a:t>CONTENTS IN HERE !!</a:t>
            </a:r>
          </a:p>
          <a:p>
            <a:pPr lvl="0" fontAlgn="base">
              <a:spcBef>
                <a:spcPct val="0"/>
              </a:spcBef>
              <a:spcAft>
                <a:spcPct val="0"/>
              </a:spcAft>
            </a:pPr>
            <a:r>
              <a:rPr kumimoji="1" lang="en-US" altLang="ko-KR" sz="1200" b="1" dirty="0" smtClean="0">
                <a:solidFill>
                  <a:schemeClr val="tx1">
                    <a:lumMod val="75000"/>
                    <a:lumOff val="25000"/>
                  </a:schemeClr>
                </a:solidFill>
                <a:latin typeface="Arial" pitchFamily="34" charset="0"/>
                <a:ea typeface="HY헤드라인M" pitchFamily="18" charset="-127"/>
                <a:cs typeface="Arial" pitchFamily="34" charset="0"/>
              </a:rPr>
              <a:t>CONTENTS IN HERE !!</a:t>
            </a:r>
            <a:endParaRPr kumimoji="1" lang="ko-KR" altLang="ko-KR" sz="1200" b="1" dirty="0" smtClean="0">
              <a:solidFill>
                <a:schemeClr val="tx1">
                  <a:lumMod val="75000"/>
                  <a:lumOff val="25000"/>
                </a:schemeClr>
              </a:solidFill>
              <a:latin typeface="Arial" pitchFamily="34" charset="0"/>
              <a:ea typeface="HY헤드라인M" pitchFamily="18" charset="-127"/>
              <a:cs typeface="Arial" pitchFamily="34" charset="0"/>
            </a:endParaRPr>
          </a:p>
          <a:p>
            <a:pPr lvl="0" fontAlgn="base">
              <a:spcBef>
                <a:spcPct val="0"/>
              </a:spcBef>
              <a:spcAft>
                <a:spcPct val="0"/>
              </a:spcAft>
            </a:pPr>
            <a:r>
              <a:rPr kumimoji="1" lang="en-US" altLang="ko-KR" sz="1200" b="1" dirty="0" smtClean="0">
                <a:solidFill>
                  <a:schemeClr val="tx1">
                    <a:lumMod val="75000"/>
                    <a:lumOff val="25000"/>
                  </a:schemeClr>
                </a:solidFill>
                <a:latin typeface="Arial" pitchFamily="34" charset="0"/>
                <a:ea typeface="HY헤드라인M" pitchFamily="18" charset="-127"/>
                <a:cs typeface="Arial" pitchFamily="34" charset="0"/>
              </a:rPr>
              <a:t>CONTENTS IN HERE !!</a:t>
            </a:r>
            <a:endParaRPr kumimoji="1" lang="ko-KR" altLang="ko-KR" sz="1200" b="1" dirty="0" smtClean="0">
              <a:solidFill>
                <a:schemeClr val="tx1">
                  <a:lumMod val="75000"/>
                  <a:lumOff val="25000"/>
                </a:schemeClr>
              </a:solidFill>
              <a:latin typeface="Arial" pitchFamily="34" charset="0"/>
              <a:ea typeface="HY헤드라인M" pitchFamily="18" charset="-127"/>
              <a:cs typeface="Arial" pitchFamily="34" charset="0"/>
            </a:endParaRPr>
          </a:p>
        </p:txBody>
      </p:sp>
      <p:pic>
        <p:nvPicPr>
          <p:cNvPr id="116" name="Picture 6" descr="G:\2010년-kim's file\BIZDESIGN-MARKETING\다이어그램 부속이미지\011.jpg"/>
          <p:cNvPicPr>
            <a:picLocks noChangeAspect="1" noChangeArrowheads="1"/>
          </p:cNvPicPr>
          <p:nvPr/>
        </p:nvPicPr>
        <p:blipFill>
          <a:blip r:embed="rId5" cstate="print"/>
          <a:srcRect/>
          <a:stretch>
            <a:fillRect/>
          </a:stretch>
        </p:blipFill>
        <p:spPr bwMode="auto">
          <a:xfrm>
            <a:off x="3724269" y="2060959"/>
            <a:ext cx="1718769" cy="1257291"/>
          </a:xfrm>
          <a:prstGeom prst="rect">
            <a:avLst/>
          </a:prstGeom>
          <a:noFill/>
          <a:ln w="25400">
            <a:solidFill>
              <a:schemeClr val="bg1"/>
            </a:solidFill>
          </a:ln>
          <a:effectLst>
            <a:outerShdw dist="38100" dir="2700000" sx="99000" sy="99000" algn="tl" rotWithShape="0">
              <a:prstClr val="black">
                <a:alpha val="40000"/>
              </a:prstClr>
            </a:outerShdw>
          </a:effectLst>
        </p:spPr>
      </p:pic>
      <p:sp>
        <p:nvSpPr>
          <p:cNvPr id="117" name="TextBox 116"/>
          <p:cNvSpPr txBox="1"/>
          <p:nvPr/>
        </p:nvSpPr>
        <p:spPr>
          <a:xfrm>
            <a:off x="3652831" y="3475431"/>
            <a:ext cx="1928826" cy="1384995"/>
          </a:xfrm>
          <a:prstGeom prst="rect">
            <a:avLst/>
          </a:prstGeom>
          <a:noFill/>
        </p:spPr>
        <p:txBody>
          <a:bodyPr wrap="square" rtlCol="0">
            <a:spAutoFit/>
          </a:bodyPr>
          <a:lstStyle/>
          <a:p>
            <a:pPr lvl="0" fontAlgn="base">
              <a:spcBef>
                <a:spcPct val="0"/>
              </a:spcBef>
              <a:spcAft>
                <a:spcPct val="0"/>
              </a:spcAft>
            </a:pPr>
            <a:r>
              <a:rPr kumimoji="1" lang="en-US" altLang="ko-KR" sz="1200" b="1" dirty="0" smtClean="0">
                <a:solidFill>
                  <a:schemeClr val="tx1">
                    <a:lumMod val="75000"/>
                    <a:lumOff val="25000"/>
                  </a:schemeClr>
                </a:solidFill>
                <a:latin typeface="Arial" pitchFamily="34" charset="0"/>
                <a:ea typeface="HY헤드라인M" pitchFamily="18" charset="-127"/>
                <a:cs typeface="Arial" pitchFamily="34" charset="0"/>
              </a:rPr>
              <a:t>MOONKY</a:t>
            </a:r>
          </a:p>
          <a:p>
            <a:pPr lvl="0" fontAlgn="base">
              <a:spcBef>
                <a:spcPct val="0"/>
              </a:spcBef>
              <a:spcAft>
                <a:spcPct val="0"/>
              </a:spcAft>
            </a:pPr>
            <a:r>
              <a:rPr kumimoji="1" lang="en-US" altLang="ko-KR" sz="1200" b="1" dirty="0" smtClean="0">
                <a:solidFill>
                  <a:schemeClr val="tx1">
                    <a:lumMod val="75000"/>
                    <a:lumOff val="25000"/>
                  </a:schemeClr>
                </a:solidFill>
                <a:latin typeface="Arial" pitchFamily="34" charset="0"/>
                <a:ea typeface="HY헤드라인M" pitchFamily="18" charset="-127"/>
                <a:cs typeface="Arial" pitchFamily="34" charset="0"/>
              </a:rPr>
              <a:t>CONTENTS IN HERE !!</a:t>
            </a:r>
          </a:p>
          <a:p>
            <a:pPr fontAlgn="base">
              <a:spcBef>
                <a:spcPct val="0"/>
              </a:spcBef>
              <a:spcAft>
                <a:spcPct val="0"/>
              </a:spcAft>
            </a:pPr>
            <a:r>
              <a:rPr kumimoji="1" lang="en-US" altLang="ko-KR" sz="1200" b="1" dirty="0" smtClean="0">
                <a:solidFill>
                  <a:schemeClr val="tx1">
                    <a:lumMod val="75000"/>
                    <a:lumOff val="25000"/>
                  </a:schemeClr>
                </a:solidFill>
                <a:latin typeface="Arial" pitchFamily="34" charset="0"/>
                <a:ea typeface="HY헤드라인M" pitchFamily="18" charset="-127"/>
                <a:cs typeface="Arial" pitchFamily="34" charset="0"/>
              </a:rPr>
              <a:t>CONTENTS IN HERE !!</a:t>
            </a:r>
            <a:endParaRPr kumimoji="1" lang="ko-KR" altLang="ko-KR" sz="1200" b="1" dirty="0" smtClean="0">
              <a:solidFill>
                <a:schemeClr val="tx1">
                  <a:lumMod val="75000"/>
                  <a:lumOff val="25000"/>
                </a:schemeClr>
              </a:solidFill>
              <a:latin typeface="Arial" pitchFamily="34" charset="0"/>
              <a:ea typeface="HY헤드라인M" pitchFamily="18" charset="-127"/>
              <a:cs typeface="Arial" pitchFamily="34" charset="0"/>
            </a:endParaRPr>
          </a:p>
          <a:p>
            <a:pPr fontAlgn="base">
              <a:spcBef>
                <a:spcPct val="0"/>
              </a:spcBef>
              <a:spcAft>
                <a:spcPct val="0"/>
              </a:spcAft>
            </a:pPr>
            <a:r>
              <a:rPr kumimoji="1" lang="en-US" altLang="ko-KR" sz="1200" b="1" dirty="0" smtClean="0">
                <a:solidFill>
                  <a:schemeClr val="tx1">
                    <a:lumMod val="75000"/>
                    <a:lumOff val="25000"/>
                  </a:schemeClr>
                </a:solidFill>
                <a:latin typeface="Arial" pitchFamily="34" charset="0"/>
                <a:ea typeface="HY헤드라인M" pitchFamily="18" charset="-127"/>
                <a:cs typeface="Arial" pitchFamily="34" charset="0"/>
              </a:rPr>
              <a:t>CONTENTS IN HERE !!</a:t>
            </a:r>
          </a:p>
          <a:p>
            <a:pPr fontAlgn="base">
              <a:spcBef>
                <a:spcPct val="0"/>
              </a:spcBef>
              <a:spcAft>
                <a:spcPct val="0"/>
              </a:spcAft>
            </a:pPr>
            <a:r>
              <a:rPr kumimoji="1" lang="en-US" altLang="ko-KR" sz="1200" b="1" dirty="0" smtClean="0">
                <a:solidFill>
                  <a:schemeClr val="tx1">
                    <a:lumMod val="75000"/>
                    <a:lumOff val="25000"/>
                  </a:schemeClr>
                </a:solidFill>
                <a:latin typeface="Arial" pitchFamily="34" charset="0"/>
                <a:ea typeface="HY헤드라인M" pitchFamily="18" charset="-127"/>
                <a:cs typeface="Arial" pitchFamily="34" charset="0"/>
              </a:rPr>
              <a:t>CONTENTS IN HERE !!</a:t>
            </a:r>
          </a:p>
          <a:p>
            <a:pPr lvl="0" fontAlgn="base">
              <a:spcBef>
                <a:spcPct val="0"/>
              </a:spcBef>
              <a:spcAft>
                <a:spcPct val="0"/>
              </a:spcAft>
            </a:pPr>
            <a:r>
              <a:rPr kumimoji="1" lang="en-US" altLang="ko-KR" sz="1200" b="1" dirty="0" smtClean="0">
                <a:solidFill>
                  <a:schemeClr val="tx1">
                    <a:lumMod val="75000"/>
                    <a:lumOff val="25000"/>
                  </a:schemeClr>
                </a:solidFill>
                <a:latin typeface="Arial" pitchFamily="34" charset="0"/>
                <a:ea typeface="HY헤드라인M" pitchFamily="18" charset="-127"/>
                <a:cs typeface="Arial" pitchFamily="34" charset="0"/>
              </a:rPr>
              <a:t>CONTENTS IN HERE !!</a:t>
            </a:r>
            <a:endParaRPr kumimoji="1" lang="ko-KR" altLang="ko-KR" sz="1200" b="1" dirty="0" smtClean="0">
              <a:solidFill>
                <a:schemeClr val="tx1">
                  <a:lumMod val="75000"/>
                  <a:lumOff val="25000"/>
                </a:schemeClr>
              </a:solidFill>
              <a:latin typeface="Arial" pitchFamily="34" charset="0"/>
              <a:ea typeface="HY헤드라인M" pitchFamily="18" charset="-127"/>
              <a:cs typeface="Arial" pitchFamily="34" charset="0"/>
            </a:endParaRPr>
          </a:p>
          <a:p>
            <a:pPr lvl="0" fontAlgn="base">
              <a:spcBef>
                <a:spcPct val="0"/>
              </a:spcBef>
              <a:spcAft>
                <a:spcPct val="0"/>
              </a:spcAft>
            </a:pPr>
            <a:r>
              <a:rPr kumimoji="1" lang="en-US" altLang="ko-KR" sz="1200" b="1" dirty="0" smtClean="0">
                <a:solidFill>
                  <a:schemeClr val="tx1">
                    <a:lumMod val="75000"/>
                    <a:lumOff val="25000"/>
                  </a:schemeClr>
                </a:solidFill>
                <a:latin typeface="Arial" pitchFamily="34" charset="0"/>
                <a:ea typeface="HY헤드라인M" pitchFamily="18" charset="-127"/>
                <a:cs typeface="Arial" pitchFamily="34" charset="0"/>
              </a:rPr>
              <a:t>CONTENTS IN HERE !!</a:t>
            </a:r>
            <a:endParaRPr kumimoji="1" lang="ko-KR" altLang="ko-KR" sz="1200" b="1" dirty="0" smtClean="0">
              <a:solidFill>
                <a:schemeClr val="tx1">
                  <a:lumMod val="75000"/>
                  <a:lumOff val="25000"/>
                </a:schemeClr>
              </a:solidFill>
              <a:latin typeface="Arial" pitchFamily="34" charset="0"/>
              <a:ea typeface="HY헤드라인M" pitchFamily="18" charset="-127"/>
              <a:cs typeface="Arial" pitchFamily="34" charset="0"/>
            </a:endParaRPr>
          </a:p>
        </p:txBody>
      </p:sp>
      <p:pic>
        <p:nvPicPr>
          <p:cNvPr id="118" name="Picture 6" descr="G:\2010년-kim's file\BIZDESIGN-MARKETING\다이어그램 부속이미지\011.jpg"/>
          <p:cNvPicPr>
            <a:picLocks noChangeAspect="1" noChangeArrowheads="1"/>
          </p:cNvPicPr>
          <p:nvPr/>
        </p:nvPicPr>
        <p:blipFill>
          <a:blip r:embed="rId5" cstate="print"/>
          <a:srcRect/>
          <a:stretch>
            <a:fillRect/>
          </a:stretch>
        </p:blipFill>
        <p:spPr bwMode="auto">
          <a:xfrm>
            <a:off x="6448438" y="2046671"/>
            <a:ext cx="1718769" cy="1257291"/>
          </a:xfrm>
          <a:prstGeom prst="rect">
            <a:avLst/>
          </a:prstGeom>
          <a:noFill/>
          <a:ln w="25400">
            <a:solidFill>
              <a:schemeClr val="bg1"/>
            </a:solidFill>
          </a:ln>
          <a:effectLst>
            <a:outerShdw dist="38100" dir="2700000" sx="99000" sy="99000" algn="tl" rotWithShape="0">
              <a:prstClr val="black">
                <a:alpha val="40000"/>
              </a:prstClr>
            </a:outerShdw>
          </a:effectLst>
        </p:spPr>
      </p:pic>
      <p:sp>
        <p:nvSpPr>
          <p:cNvPr id="119" name="TextBox 118"/>
          <p:cNvSpPr txBox="1"/>
          <p:nvPr/>
        </p:nvSpPr>
        <p:spPr>
          <a:xfrm>
            <a:off x="6377000" y="3461143"/>
            <a:ext cx="1928826" cy="1384995"/>
          </a:xfrm>
          <a:prstGeom prst="rect">
            <a:avLst/>
          </a:prstGeom>
          <a:noFill/>
        </p:spPr>
        <p:txBody>
          <a:bodyPr wrap="square" rtlCol="0">
            <a:spAutoFit/>
          </a:bodyPr>
          <a:lstStyle/>
          <a:p>
            <a:pPr lvl="0" fontAlgn="base">
              <a:spcBef>
                <a:spcPct val="0"/>
              </a:spcBef>
              <a:spcAft>
                <a:spcPct val="0"/>
              </a:spcAft>
            </a:pPr>
            <a:r>
              <a:rPr kumimoji="1" lang="en-US" altLang="ko-KR" sz="1200" b="1" dirty="0" smtClean="0">
                <a:solidFill>
                  <a:schemeClr val="tx1">
                    <a:lumMod val="75000"/>
                    <a:lumOff val="25000"/>
                  </a:schemeClr>
                </a:solidFill>
                <a:latin typeface="Arial" pitchFamily="34" charset="0"/>
                <a:ea typeface="HY헤드라인M" pitchFamily="18" charset="-127"/>
                <a:cs typeface="Arial" pitchFamily="34" charset="0"/>
              </a:rPr>
              <a:t>MOONKY</a:t>
            </a:r>
          </a:p>
          <a:p>
            <a:pPr lvl="0" fontAlgn="base">
              <a:spcBef>
                <a:spcPct val="0"/>
              </a:spcBef>
              <a:spcAft>
                <a:spcPct val="0"/>
              </a:spcAft>
            </a:pPr>
            <a:r>
              <a:rPr kumimoji="1" lang="en-US" altLang="ko-KR" sz="1200" b="1" dirty="0" smtClean="0">
                <a:solidFill>
                  <a:schemeClr val="tx1">
                    <a:lumMod val="75000"/>
                    <a:lumOff val="25000"/>
                  </a:schemeClr>
                </a:solidFill>
                <a:latin typeface="Arial" pitchFamily="34" charset="0"/>
                <a:ea typeface="HY헤드라인M" pitchFamily="18" charset="-127"/>
                <a:cs typeface="Arial" pitchFamily="34" charset="0"/>
              </a:rPr>
              <a:t>CONTENTS IN HERE !!</a:t>
            </a:r>
          </a:p>
          <a:p>
            <a:pPr fontAlgn="base">
              <a:spcBef>
                <a:spcPct val="0"/>
              </a:spcBef>
              <a:spcAft>
                <a:spcPct val="0"/>
              </a:spcAft>
            </a:pPr>
            <a:r>
              <a:rPr kumimoji="1" lang="en-US" altLang="ko-KR" sz="1200" b="1" dirty="0" smtClean="0">
                <a:solidFill>
                  <a:schemeClr val="tx1">
                    <a:lumMod val="75000"/>
                    <a:lumOff val="25000"/>
                  </a:schemeClr>
                </a:solidFill>
                <a:latin typeface="Arial" pitchFamily="34" charset="0"/>
                <a:ea typeface="HY헤드라인M" pitchFamily="18" charset="-127"/>
                <a:cs typeface="Arial" pitchFamily="34" charset="0"/>
              </a:rPr>
              <a:t>CONTENTS IN HERE !!</a:t>
            </a:r>
            <a:endParaRPr kumimoji="1" lang="ko-KR" altLang="ko-KR" sz="1200" b="1" dirty="0" smtClean="0">
              <a:solidFill>
                <a:schemeClr val="tx1">
                  <a:lumMod val="75000"/>
                  <a:lumOff val="25000"/>
                </a:schemeClr>
              </a:solidFill>
              <a:latin typeface="Arial" pitchFamily="34" charset="0"/>
              <a:ea typeface="HY헤드라인M" pitchFamily="18" charset="-127"/>
              <a:cs typeface="Arial" pitchFamily="34" charset="0"/>
            </a:endParaRPr>
          </a:p>
          <a:p>
            <a:pPr fontAlgn="base">
              <a:spcBef>
                <a:spcPct val="0"/>
              </a:spcBef>
              <a:spcAft>
                <a:spcPct val="0"/>
              </a:spcAft>
            </a:pPr>
            <a:r>
              <a:rPr kumimoji="1" lang="en-US" altLang="ko-KR" sz="1200" b="1" dirty="0" smtClean="0">
                <a:solidFill>
                  <a:schemeClr val="tx1">
                    <a:lumMod val="75000"/>
                    <a:lumOff val="25000"/>
                  </a:schemeClr>
                </a:solidFill>
                <a:latin typeface="Arial" pitchFamily="34" charset="0"/>
                <a:ea typeface="HY헤드라인M" pitchFamily="18" charset="-127"/>
                <a:cs typeface="Arial" pitchFamily="34" charset="0"/>
              </a:rPr>
              <a:t>CONTENTS IN HERE !!</a:t>
            </a:r>
          </a:p>
          <a:p>
            <a:pPr fontAlgn="base">
              <a:spcBef>
                <a:spcPct val="0"/>
              </a:spcBef>
              <a:spcAft>
                <a:spcPct val="0"/>
              </a:spcAft>
            </a:pPr>
            <a:r>
              <a:rPr kumimoji="1" lang="en-US" altLang="ko-KR" sz="1200" b="1" dirty="0" smtClean="0">
                <a:solidFill>
                  <a:schemeClr val="tx1">
                    <a:lumMod val="75000"/>
                    <a:lumOff val="25000"/>
                  </a:schemeClr>
                </a:solidFill>
                <a:latin typeface="Arial" pitchFamily="34" charset="0"/>
                <a:ea typeface="HY헤드라인M" pitchFamily="18" charset="-127"/>
                <a:cs typeface="Arial" pitchFamily="34" charset="0"/>
              </a:rPr>
              <a:t>CONTENTS IN HERE !!</a:t>
            </a:r>
          </a:p>
          <a:p>
            <a:pPr lvl="0" fontAlgn="base">
              <a:spcBef>
                <a:spcPct val="0"/>
              </a:spcBef>
              <a:spcAft>
                <a:spcPct val="0"/>
              </a:spcAft>
            </a:pPr>
            <a:r>
              <a:rPr kumimoji="1" lang="en-US" altLang="ko-KR" sz="1200" b="1" dirty="0" smtClean="0">
                <a:solidFill>
                  <a:schemeClr val="tx1">
                    <a:lumMod val="75000"/>
                    <a:lumOff val="25000"/>
                  </a:schemeClr>
                </a:solidFill>
                <a:latin typeface="Arial" pitchFamily="34" charset="0"/>
                <a:ea typeface="HY헤드라인M" pitchFamily="18" charset="-127"/>
                <a:cs typeface="Arial" pitchFamily="34" charset="0"/>
              </a:rPr>
              <a:t>CONTENTS IN HERE !!</a:t>
            </a:r>
            <a:endParaRPr kumimoji="1" lang="ko-KR" altLang="ko-KR" sz="1200" b="1" dirty="0" smtClean="0">
              <a:solidFill>
                <a:schemeClr val="tx1">
                  <a:lumMod val="75000"/>
                  <a:lumOff val="25000"/>
                </a:schemeClr>
              </a:solidFill>
              <a:latin typeface="Arial" pitchFamily="34" charset="0"/>
              <a:ea typeface="HY헤드라인M" pitchFamily="18" charset="-127"/>
              <a:cs typeface="Arial" pitchFamily="34" charset="0"/>
            </a:endParaRPr>
          </a:p>
          <a:p>
            <a:pPr lvl="0" fontAlgn="base">
              <a:spcBef>
                <a:spcPct val="0"/>
              </a:spcBef>
              <a:spcAft>
                <a:spcPct val="0"/>
              </a:spcAft>
            </a:pPr>
            <a:r>
              <a:rPr kumimoji="1" lang="en-US" altLang="ko-KR" sz="1200" b="1" dirty="0" smtClean="0">
                <a:solidFill>
                  <a:schemeClr val="tx1">
                    <a:lumMod val="75000"/>
                    <a:lumOff val="25000"/>
                  </a:schemeClr>
                </a:solidFill>
                <a:latin typeface="Arial" pitchFamily="34" charset="0"/>
                <a:ea typeface="HY헤드라인M" pitchFamily="18" charset="-127"/>
                <a:cs typeface="Arial" pitchFamily="34" charset="0"/>
              </a:rPr>
              <a:t>CONTENTS IN HERE !!</a:t>
            </a:r>
            <a:endParaRPr kumimoji="1" lang="ko-KR" altLang="ko-KR" sz="1200" b="1" dirty="0" smtClean="0">
              <a:solidFill>
                <a:schemeClr val="tx1">
                  <a:lumMod val="75000"/>
                  <a:lumOff val="25000"/>
                </a:schemeClr>
              </a:solidFill>
              <a:latin typeface="Arial" pitchFamily="34" charset="0"/>
              <a:ea typeface="HY헤드라인M" pitchFamily="18" charset="-127"/>
              <a:cs typeface="Arial" pitchFamily="34" charset="0"/>
            </a:endParaRPr>
          </a:p>
        </p:txBody>
      </p:sp>
      <p:sp>
        <p:nvSpPr>
          <p:cNvPr id="120" name="TextBox 119"/>
          <p:cNvSpPr txBox="1"/>
          <p:nvPr/>
        </p:nvSpPr>
        <p:spPr>
          <a:xfrm>
            <a:off x="2500298" y="5181320"/>
            <a:ext cx="5857916" cy="954107"/>
          </a:xfrm>
          <a:prstGeom prst="rect">
            <a:avLst/>
          </a:prstGeom>
          <a:noFill/>
        </p:spPr>
        <p:txBody>
          <a:bodyPr wrap="square" rtlCol="0">
            <a:spAutoFit/>
          </a:bodyPr>
          <a:lstStyle/>
          <a:p>
            <a:pPr lvl="0" fontAlgn="base">
              <a:spcBef>
                <a:spcPct val="0"/>
              </a:spcBef>
              <a:spcAft>
                <a:spcPct val="0"/>
              </a:spcAft>
            </a:pPr>
            <a:r>
              <a:rPr kumimoji="1" lang="en-US" altLang="ko-KR" sz="1400" b="1" dirty="0" smtClean="0">
                <a:solidFill>
                  <a:schemeClr val="tx1">
                    <a:lumMod val="95000"/>
                    <a:lumOff val="5000"/>
                  </a:schemeClr>
                </a:solidFill>
                <a:latin typeface="Arial" pitchFamily="34" charset="0"/>
                <a:ea typeface="HY헤드라인M" pitchFamily="18" charset="-127"/>
                <a:cs typeface="Arial" pitchFamily="34" charset="0"/>
              </a:rPr>
              <a:t>MOONKY</a:t>
            </a:r>
          </a:p>
          <a:p>
            <a:pPr fontAlgn="base">
              <a:spcBef>
                <a:spcPct val="0"/>
              </a:spcBef>
              <a:spcAft>
                <a:spcPct val="0"/>
              </a:spcAft>
            </a:pPr>
            <a:r>
              <a:rPr kumimoji="1" lang="en-US" altLang="ko-KR" sz="1400" b="1" dirty="0" smtClean="0">
                <a:solidFill>
                  <a:schemeClr val="tx1">
                    <a:lumMod val="50000"/>
                    <a:lumOff val="50000"/>
                  </a:schemeClr>
                </a:solidFill>
                <a:latin typeface="Arial" pitchFamily="34" charset="0"/>
                <a:ea typeface="HY헤드라인M" pitchFamily="18" charset="-127"/>
                <a:cs typeface="Arial" pitchFamily="34" charset="0"/>
              </a:rPr>
              <a:t>CONTENTS IN HERE !! CONTENTS IN HERE !! CONTENTS IN HERE !! CONTENTS IN HERE !! CONTENTS IN HERE !! CONTENTS IN HERE !! CONTENTS IN HERE !! CONTENTS IN HERE !! </a:t>
            </a:r>
            <a:endParaRPr kumimoji="1" lang="ko-KR" altLang="ko-KR" sz="1400" b="1" dirty="0" smtClean="0">
              <a:solidFill>
                <a:schemeClr val="tx1">
                  <a:lumMod val="50000"/>
                  <a:lumOff val="50000"/>
                </a:schemeClr>
              </a:solidFill>
              <a:latin typeface="Arial" pitchFamily="34" charset="0"/>
              <a:ea typeface="HY헤드라인M" pitchFamily="18" charset="-127"/>
              <a:cs typeface="Arial" pitchFamily="34" charset="0"/>
            </a:endParaRPr>
          </a:p>
        </p:txBody>
      </p:sp>
      <p:sp>
        <p:nvSpPr>
          <p:cNvPr id="121" name="TextBox 120"/>
          <p:cNvSpPr txBox="1"/>
          <p:nvPr/>
        </p:nvSpPr>
        <p:spPr>
          <a:xfrm>
            <a:off x="642910" y="5447120"/>
            <a:ext cx="1643074" cy="369332"/>
          </a:xfrm>
          <a:prstGeom prst="rect">
            <a:avLst/>
          </a:prstGeom>
          <a:noFill/>
        </p:spPr>
        <p:txBody>
          <a:bodyPr wrap="square" rtlCol="0">
            <a:spAutoFit/>
          </a:bodyPr>
          <a:lstStyle/>
          <a:p>
            <a:pPr lvl="0" algn="ctr" fontAlgn="base">
              <a:spcBef>
                <a:spcPct val="0"/>
              </a:spcBef>
              <a:spcAft>
                <a:spcPct val="0"/>
              </a:spcAft>
            </a:pPr>
            <a:r>
              <a:rPr kumimoji="1" lang="en-US" altLang="ko-KR" b="1" dirty="0" smtClean="0">
                <a:solidFill>
                  <a:schemeClr val="bg1"/>
                </a:solidFill>
                <a:latin typeface="Arial" pitchFamily="34" charset="0"/>
                <a:ea typeface="HY헤드라인M" pitchFamily="18" charset="-127"/>
                <a:cs typeface="Arial" pitchFamily="34" charset="0"/>
              </a:rPr>
              <a:t>TEXT</a:t>
            </a:r>
            <a:endParaRPr kumimoji="1" lang="ko-KR" altLang="ko-KR" b="1" dirty="0" smtClean="0">
              <a:solidFill>
                <a:schemeClr val="bg1"/>
              </a:solidFill>
              <a:latin typeface="Arial" pitchFamily="34" charset="0"/>
              <a:ea typeface="HY헤드라인M" pitchFamily="18" charset="-127"/>
              <a:cs typeface="Arial" pitchFamily="34" charset="0"/>
            </a:endParaRPr>
          </a:p>
        </p:txBody>
      </p:sp>
      <p:sp>
        <p:nvSpPr>
          <p:cNvPr id="29" name="직사각형 28"/>
          <p:cNvSpPr/>
          <p:nvPr/>
        </p:nvSpPr>
        <p:spPr>
          <a:xfrm>
            <a:off x="0" y="0"/>
            <a:ext cx="9144000" cy="98066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5" name="Text Box 2"/>
          <p:cNvSpPr txBox="1">
            <a:spLocks noChangeArrowheads="1"/>
          </p:cNvSpPr>
          <p:nvPr/>
        </p:nvSpPr>
        <p:spPr bwMode="auto">
          <a:xfrm>
            <a:off x="249271" y="116540"/>
            <a:ext cx="8680447" cy="677108"/>
          </a:xfrm>
          <a:prstGeom prst="rect">
            <a:avLst/>
          </a:prstGeom>
          <a:noFill/>
          <a:ln w="9525">
            <a:noFill/>
            <a:miter lim="800000"/>
            <a:headEnd/>
            <a:tailEnd/>
          </a:ln>
          <a:effectLst/>
        </p:spPr>
        <p:txBody>
          <a:bodyPr wrap="square">
            <a:spAutoFit/>
          </a:bodyPr>
          <a:lstStyle/>
          <a:p>
            <a:r>
              <a:rPr lang="en-US" altLang="ko-KR" sz="3800" b="1" dirty="0" smtClean="0">
                <a:solidFill>
                  <a:schemeClr val="tx1">
                    <a:lumMod val="75000"/>
                    <a:lumOff val="25000"/>
                  </a:schemeClr>
                </a:solidFill>
                <a:latin typeface="Arial" pitchFamily="34" charset="0"/>
                <a:cs typeface="Arial" pitchFamily="34" charset="0"/>
              </a:rPr>
              <a:t>Free Diagrams-ALLPPT.com</a:t>
            </a:r>
            <a:endParaRPr lang="en-US" altLang="ko-KR" sz="3800" b="1" dirty="0">
              <a:solidFill>
                <a:schemeClr val="tx1">
                  <a:lumMod val="75000"/>
                  <a:lumOff val="25000"/>
                </a:schemeClr>
              </a:solidFill>
              <a:latin typeface="Arial" pitchFamily="34" charset="0"/>
              <a:cs typeface="Arial" pitchFamily="34" charset="0"/>
            </a:endParaRPr>
          </a:p>
        </p:txBody>
      </p:sp>
      <p:sp>
        <p:nvSpPr>
          <p:cNvPr id="30" name="TextBox 29">
            <a:hlinkClick r:id="rId6"/>
          </p:cNvPr>
          <p:cNvSpPr txBox="1"/>
          <p:nvPr/>
        </p:nvSpPr>
        <p:spPr>
          <a:xfrm>
            <a:off x="0" y="6577300"/>
            <a:ext cx="9144000" cy="215444"/>
          </a:xfrm>
          <a:prstGeom prst="rect">
            <a:avLst/>
          </a:prstGeom>
          <a:noFill/>
        </p:spPr>
        <p:txBody>
          <a:bodyPr wrap="square" rtlCol="0">
            <a:spAutoFit/>
          </a:bodyPr>
          <a:lstStyle/>
          <a:p>
            <a:pPr algn="ctr"/>
            <a:r>
              <a:rPr lang="en-US" altLang="ko-KR" sz="800" dirty="0" smtClean="0">
                <a:latin typeface="Arial" pitchFamily="34" charset="0"/>
                <a:cs typeface="Arial" pitchFamily="34" charset="0"/>
              </a:rPr>
              <a:t>ALLPPT.com _ Free </a:t>
            </a:r>
            <a:r>
              <a:rPr lang="en-US" altLang="ko-KR" sz="800" dirty="0" smtClean="0">
                <a:latin typeface="Arial" pitchFamily="34" charset="0"/>
                <a:cs typeface="Arial" pitchFamily="34" charset="0"/>
              </a:rPr>
              <a:t>PowerPoint Templates, Diagrams and Charts</a:t>
            </a:r>
            <a:endParaRPr lang="ko-KR" altLang="en-US" sz="800" dirty="0">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TotalTime>
  <Words>123</Words>
  <Application>Microsoft Office PowerPoint</Application>
  <PresentationFormat>화면 슬라이드 쇼(4:3)</PresentationFormat>
  <Paragraphs>29</Paragraphs>
  <Slides>1</Slides>
  <Notes>0</Notes>
  <HiddenSlides>0</HiddenSlides>
  <MMClips>0</MMClips>
  <ScaleCrop>false</ScaleCrop>
  <HeadingPairs>
    <vt:vector size="4" baseType="variant">
      <vt:variant>
        <vt:lpstr>테마</vt:lpstr>
      </vt:variant>
      <vt:variant>
        <vt:i4>1</vt:i4>
      </vt:variant>
      <vt:variant>
        <vt:lpstr>슬라이드 제목</vt:lpstr>
      </vt:variant>
      <vt:variant>
        <vt:i4>1</vt:i4>
      </vt:variant>
    </vt:vector>
  </HeadingPairs>
  <TitlesOfParts>
    <vt:vector size="2" baseType="lpstr">
      <vt:lpstr>Office 테마</vt:lpstr>
      <vt:lpstr>PowerPoint 프레젠테이션</vt:lpstr>
    </vt:vector>
  </TitlesOfParts>
  <Compan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 Flow Diagram PPT</dc:title>
  <dc:creator>ALLPPT.com</dc:creator>
  <cp:lastModifiedBy>Registered User</cp:lastModifiedBy>
  <cp:revision>15</cp:revision>
  <dcterms:created xsi:type="dcterms:W3CDTF">2010-08-14T06:45:49Z</dcterms:created>
  <dcterms:modified xsi:type="dcterms:W3CDTF">2014-02-05T12:41:06Z</dcterms:modified>
</cp:coreProperties>
</file>