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diagrams-design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543" descr="하이라이트효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2013" y="1377950"/>
            <a:ext cx="4886325" cy="4886325"/>
          </a:xfrm>
          <a:prstGeom prst="rect">
            <a:avLst/>
          </a:prstGeom>
          <a:noFill/>
        </p:spPr>
      </p:pic>
      <p:sp>
        <p:nvSpPr>
          <p:cNvPr id="45" name="AutoShape 512"/>
          <p:cNvSpPr>
            <a:spLocks noChangeArrowheads="1"/>
          </p:cNvSpPr>
          <p:nvPr/>
        </p:nvSpPr>
        <p:spPr bwMode="auto">
          <a:xfrm>
            <a:off x="914374" y="1385873"/>
            <a:ext cx="5067336" cy="5067336"/>
          </a:xfrm>
          <a:custGeom>
            <a:avLst/>
            <a:gdLst>
              <a:gd name="G0" fmla="+- 4442 0 0"/>
              <a:gd name="G1" fmla="+- 21600 0 4442"/>
              <a:gd name="G2" fmla="+- 21600 0 444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4442" y="10800"/>
                </a:moveTo>
                <a:cubicBezTo>
                  <a:pt x="4442" y="14311"/>
                  <a:pt x="7289" y="17158"/>
                  <a:pt x="10800" y="17158"/>
                </a:cubicBezTo>
                <a:cubicBezTo>
                  <a:pt x="14311" y="17158"/>
                  <a:pt x="17158" y="14311"/>
                  <a:pt x="17158" y="10800"/>
                </a:cubicBezTo>
                <a:cubicBezTo>
                  <a:pt x="17158" y="7289"/>
                  <a:pt x="14311" y="4442"/>
                  <a:pt x="10800" y="4442"/>
                </a:cubicBezTo>
                <a:cubicBezTo>
                  <a:pt x="7289" y="4442"/>
                  <a:pt x="4442" y="7289"/>
                  <a:pt x="4442" y="10800"/>
                </a:cubicBezTo>
                <a:close/>
              </a:path>
            </a:pathLst>
          </a:custGeom>
          <a:gradFill rotWithShape="1">
            <a:gsLst>
              <a:gs pos="8000">
                <a:schemeClr val="bg1">
                  <a:lumMod val="75000"/>
                  <a:alpha val="59000"/>
                </a:schemeClr>
              </a:gs>
              <a:gs pos="59000">
                <a:schemeClr val="bg1"/>
              </a:gs>
              <a:gs pos="100000">
                <a:schemeClr val="bg1">
                  <a:lumMod val="75000"/>
                  <a:alpha val="43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6" name="AutoShape 498"/>
          <p:cNvSpPr>
            <a:spLocks noChangeArrowheads="1"/>
          </p:cNvSpPr>
          <p:nvPr/>
        </p:nvSpPr>
        <p:spPr bwMode="auto">
          <a:xfrm>
            <a:off x="1476375" y="1997075"/>
            <a:ext cx="3876675" cy="3876675"/>
          </a:xfrm>
          <a:custGeom>
            <a:avLst/>
            <a:gdLst>
              <a:gd name="G0" fmla="+- 3971 0 0"/>
              <a:gd name="G1" fmla="+- 21600 0 3971"/>
              <a:gd name="G2" fmla="+- 21600 0 3971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3971" y="10800"/>
                </a:moveTo>
                <a:cubicBezTo>
                  <a:pt x="3971" y="14572"/>
                  <a:pt x="7028" y="17629"/>
                  <a:pt x="10800" y="17629"/>
                </a:cubicBezTo>
                <a:cubicBezTo>
                  <a:pt x="14572" y="17629"/>
                  <a:pt x="17629" y="14572"/>
                  <a:pt x="17629" y="10800"/>
                </a:cubicBezTo>
                <a:cubicBezTo>
                  <a:pt x="17629" y="7028"/>
                  <a:pt x="14572" y="3971"/>
                  <a:pt x="10800" y="3971"/>
                </a:cubicBezTo>
                <a:cubicBezTo>
                  <a:pt x="7028" y="3971"/>
                  <a:pt x="3971" y="7028"/>
                  <a:pt x="3971" y="10800"/>
                </a:cubicBez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3825"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48" name="AutoShape 544"/>
          <p:cNvSpPr>
            <a:spLocks noChangeArrowheads="1"/>
          </p:cNvSpPr>
          <p:nvPr/>
        </p:nvSpPr>
        <p:spPr bwMode="auto">
          <a:xfrm rot="1298943">
            <a:off x="1268413" y="1766888"/>
            <a:ext cx="4321175" cy="4321175"/>
          </a:xfrm>
          <a:custGeom>
            <a:avLst/>
            <a:gdLst>
              <a:gd name="G0" fmla="+- 5030 0 0"/>
              <a:gd name="G1" fmla="+- -8104704 0 0"/>
              <a:gd name="G2" fmla="+- 0 0 -8104704"/>
              <a:gd name="T0" fmla="*/ 0 256 1"/>
              <a:gd name="T1" fmla="*/ 180 256 1"/>
              <a:gd name="G3" fmla="+- -8104704 T0 T1"/>
              <a:gd name="T2" fmla="*/ 0 256 1"/>
              <a:gd name="T3" fmla="*/ 90 256 1"/>
              <a:gd name="G4" fmla="+- -8104704 T2 T3"/>
              <a:gd name="G5" fmla="*/ G4 2 1"/>
              <a:gd name="T4" fmla="*/ 90 256 1"/>
              <a:gd name="T5" fmla="*/ 0 256 1"/>
              <a:gd name="G6" fmla="+- -8104704 T4 T5"/>
              <a:gd name="G7" fmla="*/ G6 2 1"/>
              <a:gd name="G8" fmla="abs -8104704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030"/>
              <a:gd name="G18" fmla="*/ 5030 1 2"/>
              <a:gd name="G19" fmla="+- G18 5400 0"/>
              <a:gd name="G20" fmla="cos G19 -8104704"/>
              <a:gd name="G21" fmla="sin G19 -8104704"/>
              <a:gd name="G22" fmla="+- G20 10800 0"/>
              <a:gd name="G23" fmla="+- G21 10800 0"/>
              <a:gd name="G24" fmla="+- 10800 0 G20"/>
              <a:gd name="G25" fmla="+- 5030 10800 0"/>
              <a:gd name="G26" fmla="?: G9 G17 G25"/>
              <a:gd name="G27" fmla="?: G9 0 21600"/>
              <a:gd name="G28" fmla="cos 10800 -8104704"/>
              <a:gd name="G29" fmla="sin 10800 -8104704"/>
              <a:gd name="G30" fmla="sin 5030 -8104704"/>
              <a:gd name="G31" fmla="+- G28 10800 0"/>
              <a:gd name="G32" fmla="+- G29 10800 0"/>
              <a:gd name="G33" fmla="+- G30 10800 0"/>
              <a:gd name="G34" fmla="?: G4 0 G31"/>
              <a:gd name="G35" fmla="?: -8104704 G34 0"/>
              <a:gd name="G36" fmla="?: G6 G35 G31"/>
              <a:gd name="G37" fmla="+- 21600 0 G36"/>
              <a:gd name="G38" fmla="?: G4 0 G33"/>
              <a:gd name="G39" fmla="?: -8104704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6412 w 21600"/>
              <a:gd name="T15" fmla="*/ 4212 h 21600"/>
              <a:gd name="T16" fmla="*/ 10800 w 21600"/>
              <a:gd name="T17" fmla="*/ 5770 h 21600"/>
              <a:gd name="T18" fmla="*/ 15188 w 21600"/>
              <a:gd name="T19" fmla="*/ 4212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8011" y="6613"/>
                </a:moveTo>
                <a:cubicBezTo>
                  <a:pt x="8837" y="6063"/>
                  <a:pt x="9807" y="5769"/>
                  <a:pt x="10800" y="5770"/>
                </a:cubicBezTo>
                <a:cubicBezTo>
                  <a:pt x="11792" y="5770"/>
                  <a:pt x="12762" y="6063"/>
                  <a:pt x="13588" y="6613"/>
                </a:cubicBezTo>
                <a:lnTo>
                  <a:pt x="16787" y="1811"/>
                </a:lnTo>
                <a:cubicBezTo>
                  <a:pt x="15013" y="630"/>
                  <a:pt x="12930" y="-1"/>
                  <a:pt x="10799" y="0"/>
                </a:cubicBezTo>
                <a:cubicBezTo>
                  <a:pt x="8669" y="0"/>
                  <a:pt x="6586" y="630"/>
                  <a:pt x="4812" y="181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 w="381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49" name="AutoShape 545"/>
          <p:cNvSpPr>
            <a:spLocks noChangeArrowheads="1"/>
          </p:cNvSpPr>
          <p:nvPr/>
        </p:nvSpPr>
        <p:spPr bwMode="auto">
          <a:xfrm rot="5587144">
            <a:off x="1258888" y="1757363"/>
            <a:ext cx="4321175" cy="4321175"/>
          </a:xfrm>
          <a:custGeom>
            <a:avLst/>
            <a:gdLst>
              <a:gd name="G0" fmla="+- 5030 0 0"/>
              <a:gd name="G1" fmla="+- -8104704 0 0"/>
              <a:gd name="G2" fmla="+- 0 0 -8104704"/>
              <a:gd name="T0" fmla="*/ 0 256 1"/>
              <a:gd name="T1" fmla="*/ 180 256 1"/>
              <a:gd name="G3" fmla="+- -8104704 T0 T1"/>
              <a:gd name="T2" fmla="*/ 0 256 1"/>
              <a:gd name="T3" fmla="*/ 90 256 1"/>
              <a:gd name="G4" fmla="+- -8104704 T2 T3"/>
              <a:gd name="G5" fmla="*/ G4 2 1"/>
              <a:gd name="T4" fmla="*/ 90 256 1"/>
              <a:gd name="T5" fmla="*/ 0 256 1"/>
              <a:gd name="G6" fmla="+- -8104704 T4 T5"/>
              <a:gd name="G7" fmla="*/ G6 2 1"/>
              <a:gd name="G8" fmla="abs -8104704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030"/>
              <a:gd name="G18" fmla="*/ 5030 1 2"/>
              <a:gd name="G19" fmla="+- G18 5400 0"/>
              <a:gd name="G20" fmla="cos G19 -8104704"/>
              <a:gd name="G21" fmla="sin G19 -8104704"/>
              <a:gd name="G22" fmla="+- G20 10800 0"/>
              <a:gd name="G23" fmla="+- G21 10800 0"/>
              <a:gd name="G24" fmla="+- 10800 0 G20"/>
              <a:gd name="G25" fmla="+- 5030 10800 0"/>
              <a:gd name="G26" fmla="?: G9 G17 G25"/>
              <a:gd name="G27" fmla="?: G9 0 21600"/>
              <a:gd name="G28" fmla="cos 10800 -8104704"/>
              <a:gd name="G29" fmla="sin 10800 -8104704"/>
              <a:gd name="G30" fmla="sin 5030 -8104704"/>
              <a:gd name="G31" fmla="+- G28 10800 0"/>
              <a:gd name="G32" fmla="+- G29 10800 0"/>
              <a:gd name="G33" fmla="+- G30 10800 0"/>
              <a:gd name="G34" fmla="?: G4 0 G31"/>
              <a:gd name="G35" fmla="?: -8104704 G34 0"/>
              <a:gd name="G36" fmla="?: G6 G35 G31"/>
              <a:gd name="G37" fmla="+- 21600 0 G36"/>
              <a:gd name="G38" fmla="?: G4 0 G33"/>
              <a:gd name="G39" fmla="?: -8104704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6412 w 21600"/>
              <a:gd name="T15" fmla="*/ 4212 h 21600"/>
              <a:gd name="T16" fmla="*/ 10800 w 21600"/>
              <a:gd name="T17" fmla="*/ 5770 h 21600"/>
              <a:gd name="T18" fmla="*/ 15188 w 21600"/>
              <a:gd name="T19" fmla="*/ 4212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8011" y="6613"/>
                </a:moveTo>
                <a:cubicBezTo>
                  <a:pt x="8837" y="6063"/>
                  <a:pt x="9807" y="5769"/>
                  <a:pt x="10800" y="5770"/>
                </a:cubicBezTo>
                <a:cubicBezTo>
                  <a:pt x="11792" y="5770"/>
                  <a:pt x="12762" y="6063"/>
                  <a:pt x="13588" y="6613"/>
                </a:cubicBezTo>
                <a:lnTo>
                  <a:pt x="16787" y="1811"/>
                </a:lnTo>
                <a:cubicBezTo>
                  <a:pt x="15013" y="630"/>
                  <a:pt x="12930" y="-1"/>
                  <a:pt x="10799" y="0"/>
                </a:cubicBezTo>
                <a:cubicBezTo>
                  <a:pt x="8669" y="0"/>
                  <a:pt x="6586" y="630"/>
                  <a:pt x="4812" y="1811"/>
                </a:cubicBezTo>
                <a:close/>
              </a:path>
            </a:pathLst>
          </a:cu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 w="381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50" name="AutoShape 546"/>
          <p:cNvSpPr>
            <a:spLocks noChangeArrowheads="1"/>
          </p:cNvSpPr>
          <p:nvPr/>
        </p:nvSpPr>
        <p:spPr bwMode="auto">
          <a:xfrm rot="9788373">
            <a:off x="1258888" y="1757363"/>
            <a:ext cx="4321175" cy="4321175"/>
          </a:xfrm>
          <a:custGeom>
            <a:avLst/>
            <a:gdLst>
              <a:gd name="G0" fmla="+- 5030 0 0"/>
              <a:gd name="G1" fmla="+- -8104704 0 0"/>
              <a:gd name="G2" fmla="+- 0 0 -8104704"/>
              <a:gd name="T0" fmla="*/ 0 256 1"/>
              <a:gd name="T1" fmla="*/ 180 256 1"/>
              <a:gd name="G3" fmla="+- -8104704 T0 T1"/>
              <a:gd name="T2" fmla="*/ 0 256 1"/>
              <a:gd name="T3" fmla="*/ 90 256 1"/>
              <a:gd name="G4" fmla="+- -8104704 T2 T3"/>
              <a:gd name="G5" fmla="*/ G4 2 1"/>
              <a:gd name="T4" fmla="*/ 90 256 1"/>
              <a:gd name="T5" fmla="*/ 0 256 1"/>
              <a:gd name="G6" fmla="+- -8104704 T4 T5"/>
              <a:gd name="G7" fmla="*/ G6 2 1"/>
              <a:gd name="G8" fmla="abs -8104704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030"/>
              <a:gd name="G18" fmla="*/ 5030 1 2"/>
              <a:gd name="G19" fmla="+- G18 5400 0"/>
              <a:gd name="G20" fmla="cos G19 -8104704"/>
              <a:gd name="G21" fmla="sin G19 -8104704"/>
              <a:gd name="G22" fmla="+- G20 10800 0"/>
              <a:gd name="G23" fmla="+- G21 10800 0"/>
              <a:gd name="G24" fmla="+- 10800 0 G20"/>
              <a:gd name="G25" fmla="+- 5030 10800 0"/>
              <a:gd name="G26" fmla="?: G9 G17 G25"/>
              <a:gd name="G27" fmla="?: G9 0 21600"/>
              <a:gd name="G28" fmla="cos 10800 -8104704"/>
              <a:gd name="G29" fmla="sin 10800 -8104704"/>
              <a:gd name="G30" fmla="sin 5030 -8104704"/>
              <a:gd name="G31" fmla="+- G28 10800 0"/>
              <a:gd name="G32" fmla="+- G29 10800 0"/>
              <a:gd name="G33" fmla="+- G30 10800 0"/>
              <a:gd name="G34" fmla="?: G4 0 G31"/>
              <a:gd name="G35" fmla="?: -8104704 G34 0"/>
              <a:gd name="G36" fmla="?: G6 G35 G31"/>
              <a:gd name="G37" fmla="+- 21600 0 G36"/>
              <a:gd name="G38" fmla="?: G4 0 G33"/>
              <a:gd name="G39" fmla="?: -8104704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6412 w 21600"/>
              <a:gd name="T15" fmla="*/ 4212 h 21600"/>
              <a:gd name="T16" fmla="*/ 10800 w 21600"/>
              <a:gd name="T17" fmla="*/ 5770 h 21600"/>
              <a:gd name="T18" fmla="*/ 15188 w 21600"/>
              <a:gd name="T19" fmla="*/ 4212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8011" y="6613"/>
                </a:moveTo>
                <a:cubicBezTo>
                  <a:pt x="8837" y="6063"/>
                  <a:pt x="9807" y="5769"/>
                  <a:pt x="10800" y="5770"/>
                </a:cubicBezTo>
                <a:cubicBezTo>
                  <a:pt x="11792" y="5770"/>
                  <a:pt x="12762" y="6063"/>
                  <a:pt x="13588" y="6613"/>
                </a:cubicBezTo>
                <a:lnTo>
                  <a:pt x="16787" y="1811"/>
                </a:lnTo>
                <a:cubicBezTo>
                  <a:pt x="15013" y="630"/>
                  <a:pt x="12930" y="-1"/>
                  <a:pt x="10799" y="0"/>
                </a:cubicBezTo>
                <a:cubicBezTo>
                  <a:pt x="8669" y="0"/>
                  <a:pt x="6586" y="630"/>
                  <a:pt x="4812" y="1811"/>
                </a:cubicBezTo>
                <a:close/>
              </a:path>
            </a:pathLst>
          </a:custGeom>
          <a:gradFill>
            <a:gsLst>
              <a:gs pos="0">
                <a:schemeClr val="accent4"/>
              </a:gs>
              <a:gs pos="61000">
                <a:schemeClr val="accent4">
                  <a:lumMod val="75000"/>
                </a:schemeClr>
              </a:gs>
              <a:gs pos="100000">
                <a:schemeClr val="accent4"/>
              </a:gs>
            </a:gsLst>
            <a:lin ang="5400000" scaled="0"/>
          </a:gradFill>
          <a:ln w="381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51" name="Line 515"/>
          <p:cNvSpPr>
            <a:spLocks noChangeShapeType="1"/>
          </p:cNvSpPr>
          <p:nvPr/>
        </p:nvSpPr>
        <p:spPr bwMode="auto">
          <a:xfrm>
            <a:off x="3348038" y="5524500"/>
            <a:ext cx="4824412" cy="0"/>
          </a:xfrm>
          <a:prstGeom prst="line">
            <a:avLst/>
          </a:prstGeom>
          <a:noFill/>
          <a:ln w="15875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4" name="Line 514"/>
          <p:cNvSpPr>
            <a:spLocks noChangeShapeType="1"/>
          </p:cNvSpPr>
          <p:nvPr/>
        </p:nvSpPr>
        <p:spPr bwMode="auto">
          <a:xfrm>
            <a:off x="4500563" y="4214813"/>
            <a:ext cx="3959225" cy="0"/>
          </a:xfrm>
          <a:prstGeom prst="line">
            <a:avLst/>
          </a:prstGeom>
          <a:noFill/>
          <a:ln w="15875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7" name="Line 513"/>
          <p:cNvSpPr>
            <a:spLocks noChangeShapeType="1"/>
          </p:cNvSpPr>
          <p:nvPr/>
        </p:nvSpPr>
        <p:spPr bwMode="auto">
          <a:xfrm>
            <a:off x="3419475" y="2640013"/>
            <a:ext cx="4968875" cy="0"/>
          </a:xfrm>
          <a:prstGeom prst="line">
            <a:avLst/>
          </a:prstGeom>
          <a:noFill/>
          <a:ln w="15875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1" name="TextBox 60"/>
          <p:cNvSpPr txBox="1"/>
          <p:nvPr/>
        </p:nvSpPr>
        <p:spPr>
          <a:xfrm>
            <a:off x="3181340" y="2257417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sz="20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190997" y="3843283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</a:t>
            </a:r>
            <a:endParaRPr kumimoji="1" lang="ko-KR" altLang="ko-KR" sz="20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138476" y="5157800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sz="20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grpSp>
        <p:nvGrpSpPr>
          <p:cNvPr id="68" name="그룹 67"/>
          <p:cNvGrpSpPr/>
          <p:nvPr/>
        </p:nvGrpSpPr>
        <p:grpSpPr>
          <a:xfrm>
            <a:off x="2235184" y="2990847"/>
            <a:ext cx="2389204" cy="1869811"/>
            <a:chOff x="2011462" y="2857496"/>
            <a:chExt cx="2571768" cy="2012687"/>
          </a:xfrm>
        </p:grpSpPr>
        <p:sp>
          <p:nvSpPr>
            <p:cNvPr id="65" name="타원 64"/>
            <p:cNvSpPr/>
            <p:nvPr/>
          </p:nvSpPr>
          <p:spPr>
            <a:xfrm>
              <a:off x="2315850" y="2879858"/>
              <a:ext cx="1900872" cy="1900871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6100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도넛 65"/>
            <p:cNvSpPr/>
            <p:nvPr/>
          </p:nvSpPr>
          <p:spPr>
            <a:xfrm>
              <a:off x="2285984" y="2857496"/>
              <a:ext cx="2012688" cy="2012687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011462" y="3602983"/>
              <a:ext cx="25717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2800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sz="28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6429388" y="1925413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CONTENTS IN HERE !!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429388" y="3449424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CONTENTS IN HERE !!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429388" y="4772034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CONTENTS IN HERE !!</a:t>
            </a:r>
            <a:endParaRPr kumimoji="1" lang="ko-KR" altLang="ko-KR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• CONTENTS IN HERE !!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0" y="0"/>
            <a:ext cx="9144000" cy="980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249271" y="116540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60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Analysis Diagrams PowerPoint Template</dc:title>
  <dc:creator>ALLPPT.com</dc:creator>
  <cp:lastModifiedBy>Registered User</cp:lastModifiedBy>
  <cp:revision>32</cp:revision>
  <dcterms:created xsi:type="dcterms:W3CDTF">2010-08-14T06:45:49Z</dcterms:created>
  <dcterms:modified xsi:type="dcterms:W3CDTF">2014-02-08T06:48:53Z</dcterms:modified>
</cp:coreProperties>
</file>