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직사각형 90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제목 25"/>
          <p:cNvSpPr txBox="1">
            <a:spLocks/>
          </p:cNvSpPr>
          <p:nvPr/>
        </p:nvSpPr>
        <p:spPr>
          <a:xfrm>
            <a:off x="409575" y="7938"/>
            <a:ext cx="8229600" cy="972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1" i="0" u="none" strike="noStrike" kern="1200" cap="all" spc="0" normalizeH="0" baseline="0" noProof="0" dirty="0" err="1" smtClean="0">
                <a:ln w="9000" cmpd="sng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itchFamily="34" charset="0"/>
                <a:ea typeface="HY헤드라인M" pitchFamily="18" charset="-127"/>
                <a:cs typeface="Arial" pitchFamily="34" charset="0"/>
              </a:rPr>
              <a:t>bizdesign</a:t>
            </a:r>
            <a:r>
              <a:rPr kumimoji="0" lang="en-US" altLang="ko-KR" sz="4000" b="1" i="0" u="none" strike="noStrike" kern="1200" cap="all" spc="0" normalizeH="0" baseline="0" noProof="0" dirty="0" smtClean="0">
                <a:ln w="9000" cmpd="sng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itchFamily="34" charset="0"/>
                <a:ea typeface="HY헤드라인M" pitchFamily="18" charset="-127"/>
                <a:cs typeface="Arial" pitchFamily="34" charset="0"/>
              </a:rPr>
              <a:t> DIAGRAMS</a:t>
            </a:r>
            <a:endParaRPr kumimoji="0" lang="ko-KR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 rot="5400000">
            <a:off x="3964777" y="2771280"/>
            <a:ext cx="1214446" cy="0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rot="10800000" flipV="1">
            <a:off x="4572000" y="2699842"/>
            <a:ext cx="1357322" cy="7146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rot="10800000" flipV="1">
            <a:off x="1785920" y="3292776"/>
            <a:ext cx="5586430" cy="4764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rot="5400000">
            <a:off x="7243319" y="3409718"/>
            <a:ext cx="236448" cy="2565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rot="5400000">
            <a:off x="4452493" y="3414482"/>
            <a:ext cx="236448" cy="2565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 rot="5400000">
            <a:off x="1652142" y="3409721"/>
            <a:ext cx="236448" cy="2565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rot="10800000">
            <a:off x="985833" y="4511986"/>
            <a:ext cx="1443026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 rot="16200000" flipH="1">
            <a:off x="2271697" y="4654859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rot="16200000" flipH="1">
            <a:off x="847700" y="4654860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 rot="16200000" flipH="1">
            <a:off x="1552556" y="4378634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rot="10800000">
            <a:off x="3843354" y="4502460"/>
            <a:ext cx="1443026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rot="16200000" flipH="1">
            <a:off x="5129218" y="4645333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 rot="16200000" flipH="1">
            <a:off x="3705221" y="4645334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/>
          <p:nvPr/>
        </p:nvCxnSpPr>
        <p:spPr>
          <a:xfrm rot="16200000" flipH="1">
            <a:off x="4410077" y="4369108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 rot="10800000">
            <a:off x="6700875" y="4492934"/>
            <a:ext cx="1443026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 rot="16200000" flipH="1">
            <a:off x="7986739" y="4635807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 rot="16200000" flipH="1">
            <a:off x="6562742" y="4635808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 rot="16200000" flipH="1">
            <a:off x="7267598" y="4359582"/>
            <a:ext cx="285749" cy="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그룹 46"/>
          <p:cNvGrpSpPr/>
          <p:nvPr/>
        </p:nvGrpSpPr>
        <p:grpSpPr>
          <a:xfrm>
            <a:off x="3178818" y="1268700"/>
            <a:ext cx="2786082" cy="895357"/>
            <a:chOff x="3178818" y="1533511"/>
            <a:chExt cx="2786082" cy="895357"/>
          </a:xfrm>
        </p:grpSpPr>
        <p:sp>
          <p:nvSpPr>
            <p:cNvPr id="48" name="직사각형 47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3857620" y="1533511"/>
              <a:ext cx="1428760" cy="347666"/>
            </a:xfrm>
            <a:prstGeom prst="rect">
              <a:avLst/>
            </a:prstGeom>
            <a:gradFill>
              <a:gsLst>
                <a:gs pos="0">
                  <a:schemeClr val="accent6"/>
                </a:gs>
                <a:gs pos="6100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364557" y="1536595"/>
              <a:ext cx="24061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CEO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355032" y="1954761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52" name="그룹 51"/>
          <p:cNvGrpSpPr/>
          <p:nvPr/>
        </p:nvGrpSpPr>
        <p:grpSpPr>
          <a:xfrm>
            <a:off x="5786446" y="2230732"/>
            <a:ext cx="2786082" cy="895357"/>
            <a:chOff x="3178818" y="1533511"/>
            <a:chExt cx="2786082" cy="895357"/>
          </a:xfrm>
        </p:grpSpPr>
        <p:sp>
          <p:nvSpPr>
            <p:cNvPr id="53" name="직사각형 52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3857620" y="1533511"/>
              <a:ext cx="1428760" cy="347666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61000">
                  <a:schemeClr val="tx2"/>
                </a:gs>
                <a:gs pos="100000">
                  <a:schemeClr val="accent1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364557" y="1536595"/>
              <a:ext cx="24061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355032" y="1954761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57" name="그룹 56"/>
          <p:cNvGrpSpPr/>
          <p:nvPr/>
        </p:nvGrpSpPr>
        <p:grpSpPr>
          <a:xfrm>
            <a:off x="857224" y="3445178"/>
            <a:ext cx="1857388" cy="895357"/>
            <a:chOff x="3178818" y="1533511"/>
            <a:chExt cx="2786082" cy="895357"/>
          </a:xfrm>
        </p:grpSpPr>
        <p:sp>
          <p:nvSpPr>
            <p:cNvPr id="58" name="직사각형 57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3857620" y="1533511"/>
              <a:ext cx="1428760" cy="347666"/>
            </a:xfrm>
            <a:prstGeom prst="rect">
              <a:avLst/>
            </a:prstGeom>
            <a:gradFill>
              <a:gsLst>
                <a:gs pos="0">
                  <a:schemeClr val="accent3"/>
                </a:gs>
                <a:gs pos="6100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364557" y="1536595"/>
              <a:ext cx="24061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355032" y="1954761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62" name="그룹 61"/>
          <p:cNvGrpSpPr/>
          <p:nvPr/>
        </p:nvGrpSpPr>
        <p:grpSpPr>
          <a:xfrm>
            <a:off x="3652831" y="3449941"/>
            <a:ext cx="1857388" cy="895357"/>
            <a:chOff x="3178818" y="1533511"/>
            <a:chExt cx="2786082" cy="895357"/>
          </a:xfrm>
        </p:grpSpPr>
        <p:sp>
          <p:nvSpPr>
            <p:cNvPr id="63" name="직사각형 62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/>
            <p:cNvSpPr/>
            <p:nvPr/>
          </p:nvSpPr>
          <p:spPr>
            <a:xfrm>
              <a:off x="3857620" y="1533511"/>
              <a:ext cx="1428760" cy="347666"/>
            </a:xfrm>
            <a:prstGeom prst="rect">
              <a:avLst/>
            </a:prstGeom>
            <a:gradFill>
              <a:gsLst>
                <a:gs pos="0">
                  <a:schemeClr val="accent3"/>
                </a:gs>
                <a:gs pos="6100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364557" y="1536595"/>
              <a:ext cx="24061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355032" y="1954761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67" name="그룹 66"/>
          <p:cNvGrpSpPr/>
          <p:nvPr/>
        </p:nvGrpSpPr>
        <p:grpSpPr>
          <a:xfrm>
            <a:off x="6448438" y="3454704"/>
            <a:ext cx="1857388" cy="895357"/>
            <a:chOff x="3178818" y="1533511"/>
            <a:chExt cx="2786082" cy="895357"/>
          </a:xfrm>
        </p:grpSpPr>
        <p:sp>
          <p:nvSpPr>
            <p:cNvPr id="68" name="직사각형 67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3857620" y="1533511"/>
              <a:ext cx="1428760" cy="347666"/>
            </a:xfrm>
            <a:prstGeom prst="rect">
              <a:avLst/>
            </a:prstGeom>
            <a:gradFill>
              <a:gsLst>
                <a:gs pos="0">
                  <a:schemeClr val="accent3"/>
                </a:gs>
                <a:gs pos="6100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364557" y="1536595"/>
              <a:ext cx="24061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355032" y="1954761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72" name="그룹 71"/>
          <p:cNvGrpSpPr/>
          <p:nvPr/>
        </p:nvGrpSpPr>
        <p:grpSpPr>
          <a:xfrm>
            <a:off x="385733" y="4835837"/>
            <a:ext cx="1214446" cy="1271597"/>
            <a:chOff x="3178818" y="1533511"/>
            <a:chExt cx="2786082" cy="895357"/>
          </a:xfrm>
        </p:grpSpPr>
        <p:sp>
          <p:nvSpPr>
            <p:cNvPr id="73" name="직사각형 72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직사각형 73"/>
            <p:cNvSpPr/>
            <p:nvPr/>
          </p:nvSpPr>
          <p:spPr>
            <a:xfrm>
              <a:off x="3704660" y="1533511"/>
              <a:ext cx="1713951" cy="27832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1000">
                  <a:schemeClr val="accent5">
                    <a:lumMod val="75000"/>
                  </a:schemeClr>
                </a:gs>
                <a:gs pos="100000">
                  <a:schemeClr val="accent5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364557" y="1536595"/>
              <a:ext cx="2406162" cy="26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355031" y="1921227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77" name="그룹 76"/>
          <p:cNvGrpSpPr/>
          <p:nvPr/>
        </p:nvGrpSpPr>
        <p:grpSpPr>
          <a:xfrm>
            <a:off x="1809731" y="4821550"/>
            <a:ext cx="1214446" cy="1271597"/>
            <a:chOff x="3178818" y="1533511"/>
            <a:chExt cx="2786082" cy="895357"/>
          </a:xfrm>
        </p:grpSpPr>
        <p:sp>
          <p:nvSpPr>
            <p:cNvPr id="78" name="직사각형 77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직사각형 78"/>
            <p:cNvSpPr/>
            <p:nvPr/>
          </p:nvSpPr>
          <p:spPr>
            <a:xfrm>
              <a:off x="3704660" y="1533511"/>
              <a:ext cx="1713951" cy="27832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1000">
                  <a:schemeClr val="accent5">
                    <a:lumMod val="75000"/>
                  </a:schemeClr>
                </a:gs>
                <a:gs pos="100000">
                  <a:schemeClr val="accent5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364557" y="1536595"/>
              <a:ext cx="2406162" cy="26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355031" y="1921227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82" name="그룹 81"/>
          <p:cNvGrpSpPr/>
          <p:nvPr/>
        </p:nvGrpSpPr>
        <p:grpSpPr>
          <a:xfrm>
            <a:off x="3248016" y="4835837"/>
            <a:ext cx="1214446" cy="1271597"/>
            <a:chOff x="3178818" y="1533511"/>
            <a:chExt cx="2786082" cy="895357"/>
          </a:xfrm>
        </p:grpSpPr>
        <p:sp>
          <p:nvSpPr>
            <p:cNvPr id="83" name="직사각형 82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3704660" y="1533511"/>
              <a:ext cx="1713951" cy="27832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1000">
                  <a:schemeClr val="accent5">
                    <a:lumMod val="75000"/>
                  </a:schemeClr>
                </a:gs>
                <a:gs pos="100000">
                  <a:schemeClr val="accent5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364557" y="1536595"/>
              <a:ext cx="2406162" cy="26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355031" y="1921227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94" name="그룹 93"/>
          <p:cNvGrpSpPr/>
          <p:nvPr/>
        </p:nvGrpSpPr>
        <p:grpSpPr>
          <a:xfrm>
            <a:off x="4672014" y="4821550"/>
            <a:ext cx="1214446" cy="1271597"/>
            <a:chOff x="3178818" y="1533511"/>
            <a:chExt cx="2786082" cy="895357"/>
          </a:xfrm>
        </p:grpSpPr>
        <p:sp>
          <p:nvSpPr>
            <p:cNvPr id="96" name="직사각형 95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직사각형 99"/>
            <p:cNvSpPr/>
            <p:nvPr/>
          </p:nvSpPr>
          <p:spPr>
            <a:xfrm>
              <a:off x="3704660" y="1533511"/>
              <a:ext cx="1713951" cy="27832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1000">
                  <a:schemeClr val="accent5">
                    <a:lumMod val="75000"/>
                  </a:schemeClr>
                </a:gs>
                <a:gs pos="100000">
                  <a:schemeClr val="accent5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364557" y="1536595"/>
              <a:ext cx="2406162" cy="26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355031" y="1921227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103" name="그룹 102"/>
          <p:cNvGrpSpPr/>
          <p:nvPr/>
        </p:nvGrpSpPr>
        <p:grpSpPr>
          <a:xfrm>
            <a:off x="6110299" y="4835837"/>
            <a:ext cx="1214446" cy="1271597"/>
            <a:chOff x="3178818" y="1533511"/>
            <a:chExt cx="2786082" cy="895357"/>
          </a:xfrm>
        </p:grpSpPr>
        <p:sp>
          <p:nvSpPr>
            <p:cNvPr id="104" name="직사각형 103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3704660" y="1533511"/>
              <a:ext cx="1713951" cy="27832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1000">
                  <a:schemeClr val="accent5">
                    <a:lumMod val="75000"/>
                  </a:schemeClr>
                </a:gs>
                <a:gs pos="100000">
                  <a:schemeClr val="accent5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3364557" y="1536595"/>
              <a:ext cx="2406162" cy="26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3355031" y="1921227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108" name="그룹 107"/>
          <p:cNvGrpSpPr/>
          <p:nvPr/>
        </p:nvGrpSpPr>
        <p:grpSpPr>
          <a:xfrm>
            <a:off x="7534297" y="4821550"/>
            <a:ext cx="1214446" cy="1271597"/>
            <a:chOff x="3178818" y="1533511"/>
            <a:chExt cx="2786082" cy="895357"/>
          </a:xfrm>
        </p:grpSpPr>
        <p:sp>
          <p:nvSpPr>
            <p:cNvPr id="109" name="직사각형 108"/>
            <p:cNvSpPr/>
            <p:nvPr/>
          </p:nvSpPr>
          <p:spPr>
            <a:xfrm>
              <a:off x="3178818" y="1643050"/>
              <a:ext cx="2786082" cy="78581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270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직사각형 109"/>
            <p:cNvSpPr/>
            <p:nvPr/>
          </p:nvSpPr>
          <p:spPr>
            <a:xfrm>
              <a:off x="3704660" y="1533511"/>
              <a:ext cx="1713951" cy="27832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1000">
                  <a:schemeClr val="accent5">
                    <a:lumMod val="75000"/>
                  </a:schemeClr>
                </a:gs>
                <a:gs pos="100000">
                  <a:schemeClr val="accent5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364557" y="1536595"/>
              <a:ext cx="2406162" cy="26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355031" y="1921227"/>
              <a:ext cx="2406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 IN HERE</a:t>
              </a:r>
              <a:endParaRPr kumimoji="1" lang="ko-KR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sp>
        <p:nvSpPr>
          <p:cNvPr id="86" name="Text Box 2"/>
          <p:cNvSpPr txBox="1">
            <a:spLocks noChangeArrowheads="1"/>
          </p:cNvSpPr>
          <p:nvPr/>
        </p:nvSpPr>
        <p:spPr bwMode="auto">
          <a:xfrm>
            <a:off x="279400" y="6320441"/>
            <a:ext cx="86503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HY중고딕" pitchFamily="18" charset="-127"/>
                <a:ea typeface="HY중고딕" pitchFamily="18" charset="-127"/>
              </a:rPr>
              <a:t>ALLPPT.com _ </a:t>
            </a:r>
            <a:r>
              <a:rPr lang="en-US" altLang="ko-KR" sz="1200" b="1" dirty="0">
                <a:solidFill>
                  <a:schemeClr val="bg1"/>
                </a:solidFill>
                <a:latin typeface="HY중고딕" pitchFamily="18" charset="-127"/>
                <a:ea typeface="HY중고딕" pitchFamily="18" charset="-127"/>
              </a:rPr>
              <a:t>Free Powerpoint Diagrams Design and Templates Design</a:t>
            </a:r>
            <a:endParaRPr lang="en-US" altLang="ko-KR" sz="1200" b="1" dirty="0" smtClean="0">
              <a:solidFill>
                <a:schemeClr val="bg1"/>
              </a:solidFill>
              <a:latin typeface="HY중고딕" pitchFamily="18" charset="-127"/>
              <a:ea typeface="HY중고딕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55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</dc:creator>
  <cp:lastModifiedBy>Registered User</cp:lastModifiedBy>
  <cp:revision>19</cp:revision>
  <dcterms:created xsi:type="dcterms:W3CDTF">2010-08-14T06:45:49Z</dcterms:created>
  <dcterms:modified xsi:type="dcterms:W3CDTF">2014-01-30T08:10:11Z</dcterms:modified>
</cp:coreProperties>
</file>