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5C4E9"/>
    <a:srgbClr val="7C93B6"/>
    <a:srgbClr val="A5B57D"/>
    <a:srgbClr val="7DB596"/>
    <a:srgbClr val="A07CB6"/>
    <a:srgbClr val="B695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110" d="100"/>
          <a:sy n="110" d="100"/>
        </p:scale>
        <p:origin x="-174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ADF9E-0EA9-44AC-BA42-B9485B9CC009}" type="datetimeFigureOut">
              <a:rPr lang="ko-KR" altLang="en-US" smtClean="0"/>
              <a:pPr/>
              <a:t>2014-01-30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8DDFE-2420-425D-8C6C-04B8B2D09E1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ADF9E-0EA9-44AC-BA42-B9485B9CC009}" type="datetimeFigureOut">
              <a:rPr lang="ko-KR" altLang="en-US" smtClean="0"/>
              <a:pPr/>
              <a:t>2014-01-30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8DDFE-2420-425D-8C6C-04B8B2D09E1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ADF9E-0EA9-44AC-BA42-B9485B9CC009}" type="datetimeFigureOut">
              <a:rPr lang="ko-KR" altLang="en-US" smtClean="0"/>
              <a:pPr/>
              <a:t>2014-01-30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8DDFE-2420-425D-8C6C-04B8B2D09E1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ADF9E-0EA9-44AC-BA42-B9485B9CC009}" type="datetimeFigureOut">
              <a:rPr lang="ko-KR" altLang="en-US" smtClean="0"/>
              <a:pPr/>
              <a:t>2014-01-30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8DDFE-2420-425D-8C6C-04B8B2D09E1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ADF9E-0EA9-44AC-BA42-B9485B9CC009}" type="datetimeFigureOut">
              <a:rPr lang="ko-KR" altLang="en-US" smtClean="0"/>
              <a:pPr/>
              <a:t>2014-01-30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8DDFE-2420-425D-8C6C-04B8B2D09E1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ADF9E-0EA9-44AC-BA42-B9485B9CC009}" type="datetimeFigureOut">
              <a:rPr lang="ko-KR" altLang="en-US" smtClean="0"/>
              <a:pPr/>
              <a:t>2014-01-30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8DDFE-2420-425D-8C6C-04B8B2D09E1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ADF9E-0EA9-44AC-BA42-B9485B9CC009}" type="datetimeFigureOut">
              <a:rPr lang="ko-KR" altLang="en-US" smtClean="0"/>
              <a:pPr/>
              <a:t>2014-01-30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8DDFE-2420-425D-8C6C-04B8B2D09E1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ADF9E-0EA9-44AC-BA42-B9485B9CC009}" type="datetimeFigureOut">
              <a:rPr lang="ko-KR" altLang="en-US" smtClean="0"/>
              <a:pPr/>
              <a:t>2014-01-30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8DDFE-2420-425D-8C6C-04B8B2D09E1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ADF9E-0EA9-44AC-BA42-B9485B9CC009}" type="datetimeFigureOut">
              <a:rPr lang="ko-KR" altLang="en-US" smtClean="0"/>
              <a:pPr/>
              <a:t>2014-01-30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8DDFE-2420-425D-8C6C-04B8B2D09E1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ADF9E-0EA9-44AC-BA42-B9485B9CC009}" type="datetimeFigureOut">
              <a:rPr lang="ko-KR" altLang="en-US" smtClean="0"/>
              <a:pPr/>
              <a:t>2014-01-30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8DDFE-2420-425D-8C6C-04B8B2D09E1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ADF9E-0EA9-44AC-BA42-B9485B9CC009}" type="datetimeFigureOut">
              <a:rPr lang="ko-KR" altLang="en-US" smtClean="0"/>
              <a:pPr/>
              <a:t>2014-01-30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8DDFE-2420-425D-8C6C-04B8B2D09E1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EADF9E-0EA9-44AC-BA42-B9485B9CC009}" type="datetimeFigureOut">
              <a:rPr lang="ko-KR" altLang="en-US" smtClean="0"/>
              <a:pPr/>
              <a:t>2014-01-30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38DDFE-2420-425D-8C6C-04B8B2D09E1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95000">
              <a:schemeClr val="accent3"/>
            </a:gs>
            <a:gs pos="37000">
              <a:schemeClr val="bg1"/>
            </a:gs>
          </a:gsLst>
          <a:lin ang="162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-108520" y="3645024"/>
            <a:ext cx="9361040" cy="432048"/>
          </a:xfrm>
          <a:prstGeom prst="rect">
            <a:avLst/>
          </a:prstGeom>
          <a:solidFill>
            <a:schemeClr val="tx1">
              <a:alpha val="10000"/>
            </a:schemeClr>
          </a:solidFill>
          <a:ln w="15240" cap="rnd">
            <a:solidFill>
              <a:schemeClr val="bg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오른쪽 화살표 5"/>
          <p:cNvSpPr/>
          <p:nvPr/>
        </p:nvSpPr>
        <p:spPr>
          <a:xfrm>
            <a:off x="2051720" y="1628800"/>
            <a:ext cx="5040560" cy="4499941"/>
          </a:xfrm>
          <a:prstGeom prst="rightArrow">
            <a:avLst>
              <a:gd name="adj1" fmla="val 50000"/>
              <a:gd name="adj2" fmla="val 63228"/>
            </a:avLst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3">
                <a:lumMod val="75000"/>
              </a:schemeClr>
            </a:solidFill>
          </a:ln>
          <a:effectLst>
            <a:outerShdw blurRad="127000" algn="t" rotWithShape="0">
              <a:prstClr val="black">
                <a:alpha val="50000"/>
              </a:prstClr>
            </a:outerShdw>
          </a:effectLst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오른쪽 화살표 6"/>
          <p:cNvSpPr/>
          <p:nvPr/>
        </p:nvSpPr>
        <p:spPr>
          <a:xfrm>
            <a:off x="2051720" y="1624608"/>
            <a:ext cx="5040560" cy="4499941"/>
          </a:xfrm>
          <a:prstGeom prst="rightArrow">
            <a:avLst>
              <a:gd name="adj1" fmla="val 50000"/>
              <a:gd name="adj2" fmla="val 63228"/>
            </a:avLst>
          </a:prstGeom>
          <a:gradFill>
            <a:gsLst>
              <a:gs pos="0">
                <a:schemeClr val="bg1">
                  <a:alpha val="5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</a:gradFill>
          <a:ln>
            <a:noFill/>
          </a:ln>
          <a:effectLst>
            <a:outerShdw blurRad="127000" algn="t" rotWithShape="0">
              <a:prstClr val="black">
                <a:alpha val="50000"/>
              </a:prstClr>
            </a:outerShdw>
          </a:effectLst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자유형 7"/>
          <p:cNvSpPr/>
          <p:nvPr/>
        </p:nvSpPr>
        <p:spPr>
          <a:xfrm>
            <a:off x="3609821" y="2174129"/>
            <a:ext cx="1924357" cy="1924357"/>
          </a:xfrm>
          <a:custGeom>
            <a:avLst/>
            <a:gdLst>
              <a:gd name="connsiteX0" fmla="*/ 0 w 2112099"/>
              <a:gd name="connsiteY0" fmla="*/ 1056050 h 2112099"/>
              <a:gd name="connsiteX1" fmla="*/ 309311 w 2112099"/>
              <a:gd name="connsiteY1" fmla="*/ 309310 h 2112099"/>
              <a:gd name="connsiteX2" fmla="*/ 1056052 w 2112099"/>
              <a:gd name="connsiteY2" fmla="*/ 1 h 2112099"/>
              <a:gd name="connsiteX3" fmla="*/ 1802792 w 2112099"/>
              <a:gd name="connsiteY3" fmla="*/ 309312 h 2112099"/>
              <a:gd name="connsiteX4" fmla="*/ 2112101 w 2112099"/>
              <a:gd name="connsiteY4" fmla="*/ 1056053 h 2112099"/>
              <a:gd name="connsiteX5" fmla="*/ 1802791 w 2112099"/>
              <a:gd name="connsiteY5" fmla="*/ 1802793 h 2112099"/>
              <a:gd name="connsiteX6" fmla="*/ 1056050 w 2112099"/>
              <a:gd name="connsiteY6" fmla="*/ 2112103 h 2112099"/>
              <a:gd name="connsiteX7" fmla="*/ 309310 w 2112099"/>
              <a:gd name="connsiteY7" fmla="*/ 1802792 h 2112099"/>
              <a:gd name="connsiteX8" fmla="*/ 1 w 2112099"/>
              <a:gd name="connsiteY8" fmla="*/ 1056051 h 2112099"/>
              <a:gd name="connsiteX9" fmla="*/ 0 w 2112099"/>
              <a:gd name="connsiteY9" fmla="*/ 1056050 h 21120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12099" h="2112099">
                <a:moveTo>
                  <a:pt x="0" y="1056050"/>
                </a:moveTo>
                <a:cubicBezTo>
                  <a:pt x="0" y="775968"/>
                  <a:pt x="111263" y="507358"/>
                  <a:pt x="309311" y="309310"/>
                </a:cubicBezTo>
                <a:cubicBezTo>
                  <a:pt x="507359" y="111262"/>
                  <a:pt x="775970" y="1"/>
                  <a:pt x="1056052" y="1"/>
                </a:cubicBezTo>
                <a:cubicBezTo>
                  <a:pt x="1336134" y="1"/>
                  <a:pt x="1604744" y="111264"/>
                  <a:pt x="1802792" y="309312"/>
                </a:cubicBezTo>
                <a:cubicBezTo>
                  <a:pt x="2000840" y="507360"/>
                  <a:pt x="2112101" y="775971"/>
                  <a:pt x="2112101" y="1056053"/>
                </a:cubicBezTo>
                <a:cubicBezTo>
                  <a:pt x="2112101" y="1336135"/>
                  <a:pt x="2000839" y="1604746"/>
                  <a:pt x="1802791" y="1802793"/>
                </a:cubicBezTo>
                <a:cubicBezTo>
                  <a:pt x="1604743" y="2000841"/>
                  <a:pt x="1336132" y="2112103"/>
                  <a:pt x="1056050" y="2112103"/>
                </a:cubicBezTo>
                <a:cubicBezTo>
                  <a:pt x="775968" y="2112103"/>
                  <a:pt x="507358" y="2000841"/>
                  <a:pt x="309310" y="1802792"/>
                </a:cubicBezTo>
                <a:cubicBezTo>
                  <a:pt x="111262" y="1604744"/>
                  <a:pt x="0" y="1336133"/>
                  <a:pt x="1" y="1056051"/>
                </a:cubicBezTo>
                <a:lnTo>
                  <a:pt x="0" y="1056050"/>
                </a:lnTo>
                <a:close/>
              </a:path>
            </a:pathLst>
          </a:custGeom>
          <a:solidFill>
            <a:schemeClr val="accent3">
              <a:lumMod val="60000"/>
              <a:lumOff val="40000"/>
              <a:alpha val="49804"/>
            </a:schemeClr>
          </a:solidFill>
          <a:ln w="38100"/>
          <a:effectLst>
            <a:outerShdw blurRad="127000" algn="t" rotWithShape="0">
              <a:prstClr val="black">
                <a:alpha val="50000"/>
              </a:prstClr>
            </a:outerShdw>
          </a:effectLst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281613" tIns="369617" rIns="281614" bIns="792038" numCol="1" spcCol="1270" anchor="ctr" anchorCtr="0">
            <a:noAutofit/>
          </a:bodyPr>
          <a:lstStyle/>
          <a:p>
            <a:pPr lvl="0" algn="ctr" defTabSz="2000250" latinLnBrk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altLang="ko-KR" sz="2000" kern="1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휴먼둥근헤드라인" pitchFamily="18" charset="-127"/>
              </a:rPr>
              <a:t>TEXT</a:t>
            </a:r>
            <a:endParaRPr lang="ko-KR" altLang="en-US" sz="2000" kern="1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휴먼둥근헤드라인" pitchFamily="18" charset="-127"/>
            </a:endParaRPr>
          </a:p>
        </p:txBody>
      </p:sp>
      <p:sp>
        <p:nvSpPr>
          <p:cNvPr id="9" name="자유형 8"/>
          <p:cNvSpPr/>
          <p:nvPr/>
        </p:nvSpPr>
        <p:spPr>
          <a:xfrm>
            <a:off x="4304194" y="3376851"/>
            <a:ext cx="1924357" cy="1924357"/>
          </a:xfrm>
          <a:custGeom>
            <a:avLst/>
            <a:gdLst>
              <a:gd name="connsiteX0" fmla="*/ 0 w 2112099"/>
              <a:gd name="connsiteY0" fmla="*/ 1056050 h 2112099"/>
              <a:gd name="connsiteX1" fmla="*/ 309311 w 2112099"/>
              <a:gd name="connsiteY1" fmla="*/ 309310 h 2112099"/>
              <a:gd name="connsiteX2" fmla="*/ 1056052 w 2112099"/>
              <a:gd name="connsiteY2" fmla="*/ 1 h 2112099"/>
              <a:gd name="connsiteX3" fmla="*/ 1802792 w 2112099"/>
              <a:gd name="connsiteY3" fmla="*/ 309312 h 2112099"/>
              <a:gd name="connsiteX4" fmla="*/ 2112101 w 2112099"/>
              <a:gd name="connsiteY4" fmla="*/ 1056053 h 2112099"/>
              <a:gd name="connsiteX5" fmla="*/ 1802791 w 2112099"/>
              <a:gd name="connsiteY5" fmla="*/ 1802793 h 2112099"/>
              <a:gd name="connsiteX6" fmla="*/ 1056050 w 2112099"/>
              <a:gd name="connsiteY6" fmla="*/ 2112103 h 2112099"/>
              <a:gd name="connsiteX7" fmla="*/ 309310 w 2112099"/>
              <a:gd name="connsiteY7" fmla="*/ 1802792 h 2112099"/>
              <a:gd name="connsiteX8" fmla="*/ 1 w 2112099"/>
              <a:gd name="connsiteY8" fmla="*/ 1056051 h 2112099"/>
              <a:gd name="connsiteX9" fmla="*/ 0 w 2112099"/>
              <a:gd name="connsiteY9" fmla="*/ 1056050 h 21120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12099" h="2112099">
                <a:moveTo>
                  <a:pt x="0" y="1056050"/>
                </a:moveTo>
                <a:cubicBezTo>
                  <a:pt x="0" y="775968"/>
                  <a:pt x="111263" y="507358"/>
                  <a:pt x="309311" y="309310"/>
                </a:cubicBezTo>
                <a:cubicBezTo>
                  <a:pt x="507359" y="111262"/>
                  <a:pt x="775970" y="1"/>
                  <a:pt x="1056052" y="1"/>
                </a:cubicBezTo>
                <a:cubicBezTo>
                  <a:pt x="1336134" y="1"/>
                  <a:pt x="1604744" y="111264"/>
                  <a:pt x="1802792" y="309312"/>
                </a:cubicBezTo>
                <a:cubicBezTo>
                  <a:pt x="2000840" y="507360"/>
                  <a:pt x="2112101" y="775971"/>
                  <a:pt x="2112101" y="1056053"/>
                </a:cubicBezTo>
                <a:cubicBezTo>
                  <a:pt x="2112101" y="1336135"/>
                  <a:pt x="2000839" y="1604746"/>
                  <a:pt x="1802791" y="1802793"/>
                </a:cubicBezTo>
                <a:cubicBezTo>
                  <a:pt x="1604743" y="2000841"/>
                  <a:pt x="1336132" y="2112103"/>
                  <a:pt x="1056050" y="2112103"/>
                </a:cubicBezTo>
                <a:cubicBezTo>
                  <a:pt x="775968" y="2112103"/>
                  <a:pt x="507358" y="2000841"/>
                  <a:pt x="309310" y="1802792"/>
                </a:cubicBezTo>
                <a:cubicBezTo>
                  <a:pt x="111262" y="1604744"/>
                  <a:pt x="0" y="1336133"/>
                  <a:pt x="1" y="1056051"/>
                </a:cubicBezTo>
                <a:lnTo>
                  <a:pt x="0" y="1056050"/>
                </a:lnTo>
                <a:close/>
              </a:path>
            </a:pathLst>
          </a:custGeom>
          <a:solidFill>
            <a:schemeClr val="accent3">
              <a:lumMod val="60000"/>
              <a:lumOff val="40000"/>
              <a:alpha val="49804"/>
            </a:schemeClr>
          </a:solidFill>
          <a:ln w="38100"/>
          <a:effectLst>
            <a:outerShdw blurRad="127000" algn="t" rotWithShape="0">
              <a:prstClr val="black">
                <a:alpha val="50000"/>
              </a:prstClr>
            </a:outerShdw>
          </a:effectLst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645950" tIns="545626" rIns="198890" bIns="404819" numCol="1" spcCol="1270" anchor="ctr" anchorCtr="0">
            <a:noAutofit/>
          </a:bodyPr>
          <a:lstStyle/>
          <a:p>
            <a:pPr lvl="0" algn="ctr" defTabSz="2000250" latinLnBrk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altLang="ko-KR" sz="2000" kern="1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휴먼둥근헤드라인" pitchFamily="18" charset="-127"/>
              </a:rPr>
              <a:t>TEXT</a:t>
            </a:r>
            <a:endParaRPr lang="ko-KR" altLang="en-US" sz="2000" kern="1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휴먼둥근헤드라인" pitchFamily="18" charset="-127"/>
            </a:endParaRPr>
          </a:p>
        </p:txBody>
      </p:sp>
      <p:sp>
        <p:nvSpPr>
          <p:cNvPr id="10" name="자유형 9"/>
          <p:cNvSpPr/>
          <p:nvPr/>
        </p:nvSpPr>
        <p:spPr>
          <a:xfrm>
            <a:off x="2915449" y="3376851"/>
            <a:ext cx="1924357" cy="1924357"/>
          </a:xfrm>
          <a:custGeom>
            <a:avLst/>
            <a:gdLst>
              <a:gd name="connsiteX0" fmla="*/ 0 w 2112099"/>
              <a:gd name="connsiteY0" fmla="*/ 1056050 h 2112099"/>
              <a:gd name="connsiteX1" fmla="*/ 309311 w 2112099"/>
              <a:gd name="connsiteY1" fmla="*/ 309310 h 2112099"/>
              <a:gd name="connsiteX2" fmla="*/ 1056052 w 2112099"/>
              <a:gd name="connsiteY2" fmla="*/ 1 h 2112099"/>
              <a:gd name="connsiteX3" fmla="*/ 1802792 w 2112099"/>
              <a:gd name="connsiteY3" fmla="*/ 309312 h 2112099"/>
              <a:gd name="connsiteX4" fmla="*/ 2112101 w 2112099"/>
              <a:gd name="connsiteY4" fmla="*/ 1056053 h 2112099"/>
              <a:gd name="connsiteX5" fmla="*/ 1802791 w 2112099"/>
              <a:gd name="connsiteY5" fmla="*/ 1802793 h 2112099"/>
              <a:gd name="connsiteX6" fmla="*/ 1056050 w 2112099"/>
              <a:gd name="connsiteY6" fmla="*/ 2112103 h 2112099"/>
              <a:gd name="connsiteX7" fmla="*/ 309310 w 2112099"/>
              <a:gd name="connsiteY7" fmla="*/ 1802792 h 2112099"/>
              <a:gd name="connsiteX8" fmla="*/ 1 w 2112099"/>
              <a:gd name="connsiteY8" fmla="*/ 1056051 h 2112099"/>
              <a:gd name="connsiteX9" fmla="*/ 0 w 2112099"/>
              <a:gd name="connsiteY9" fmla="*/ 1056050 h 21120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12099" h="2112099">
                <a:moveTo>
                  <a:pt x="0" y="1056050"/>
                </a:moveTo>
                <a:cubicBezTo>
                  <a:pt x="0" y="775968"/>
                  <a:pt x="111263" y="507358"/>
                  <a:pt x="309311" y="309310"/>
                </a:cubicBezTo>
                <a:cubicBezTo>
                  <a:pt x="507359" y="111262"/>
                  <a:pt x="775970" y="1"/>
                  <a:pt x="1056052" y="1"/>
                </a:cubicBezTo>
                <a:cubicBezTo>
                  <a:pt x="1336134" y="1"/>
                  <a:pt x="1604744" y="111264"/>
                  <a:pt x="1802792" y="309312"/>
                </a:cubicBezTo>
                <a:cubicBezTo>
                  <a:pt x="2000840" y="507360"/>
                  <a:pt x="2112101" y="775971"/>
                  <a:pt x="2112101" y="1056053"/>
                </a:cubicBezTo>
                <a:cubicBezTo>
                  <a:pt x="2112101" y="1336135"/>
                  <a:pt x="2000839" y="1604746"/>
                  <a:pt x="1802791" y="1802793"/>
                </a:cubicBezTo>
                <a:cubicBezTo>
                  <a:pt x="1604743" y="2000841"/>
                  <a:pt x="1336132" y="2112103"/>
                  <a:pt x="1056050" y="2112103"/>
                </a:cubicBezTo>
                <a:cubicBezTo>
                  <a:pt x="775968" y="2112103"/>
                  <a:pt x="507358" y="2000841"/>
                  <a:pt x="309310" y="1802792"/>
                </a:cubicBezTo>
                <a:cubicBezTo>
                  <a:pt x="111262" y="1604744"/>
                  <a:pt x="0" y="1336133"/>
                  <a:pt x="1" y="1056051"/>
                </a:cubicBezTo>
                <a:lnTo>
                  <a:pt x="0" y="1056050"/>
                </a:lnTo>
                <a:close/>
              </a:path>
            </a:pathLst>
          </a:custGeom>
          <a:solidFill>
            <a:schemeClr val="accent3">
              <a:lumMod val="60000"/>
              <a:lumOff val="40000"/>
              <a:alpha val="49804"/>
            </a:schemeClr>
          </a:solidFill>
          <a:ln w="38100"/>
          <a:effectLst>
            <a:outerShdw blurRad="127000" algn="t" rotWithShape="0">
              <a:prstClr val="black">
                <a:alpha val="50000"/>
              </a:prstClr>
            </a:outerShdw>
          </a:effectLst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198890" tIns="545626" rIns="645950" bIns="404819" numCol="1" spcCol="1270" anchor="ctr" anchorCtr="0">
            <a:noAutofit/>
          </a:bodyPr>
          <a:lstStyle/>
          <a:p>
            <a:pPr lvl="0" algn="ctr" defTabSz="2000250" latinLnBrk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altLang="ko-KR" sz="2000" kern="1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휴먼둥근헤드라인" pitchFamily="18" charset="-127"/>
              </a:rPr>
              <a:t>TEXT</a:t>
            </a:r>
            <a:endParaRPr lang="ko-KR" altLang="en-US" sz="2000" kern="1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휴먼둥근헤드라인" pitchFamily="18" charset="-127"/>
            </a:endParaRPr>
          </a:p>
        </p:txBody>
      </p:sp>
      <p:sp>
        <p:nvSpPr>
          <p:cNvPr id="11" name="오른쪽 화살표 10"/>
          <p:cNvSpPr/>
          <p:nvPr/>
        </p:nvSpPr>
        <p:spPr>
          <a:xfrm>
            <a:off x="1619672" y="3485127"/>
            <a:ext cx="590466" cy="787287"/>
          </a:xfrm>
          <a:prstGeom prst="rightArrow">
            <a:avLst>
              <a:gd name="adj1" fmla="val 50000"/>
              <a:gd name="adj2" fmla="val 63228"/>
            </a:avLst>
          </a:prstGeom>
          <a:solidFill>
            <a:schemeClr val="accent3">
              <a:lumMod val="60000"/>
              <a:lumOff val="40000"/>
              <a:alpha val="30000"/>
            </a:schemeClr>
          </a:solidFill>
          <a:ln w="12700">
            <a:solidFill>
              <a:schemeClr val="accent3">
                <a:lumMod val="50000"/>
              </a:schemeClr>
            </a:solidFill>
          </a:ln>
          <a:effectLst>
            <a:outerShdw blurRad="127000" algn="ctr" rotWithShape="0">
              <a:prstClr val="black">
                <a:alpha val="50000"/>
              </a:prstClr>
            </a:outerShdw>
          </a:effectLst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오른쪽 화살표 11"/>
          <p:cNvSpPr/>
          <p:nvPr/>
        </p:nvSpPr>
        <p:spPr>
          <a:xfrm>
            <a:off x="6933862" y="3485127"/>
            <a:ext cx="590466" cy="787287"/>
          </a:xfrm>
          <a:prstGeom prst="rightArrow">
            <a:avLst>
              <a:gd name="adj1" fmla="val 50000"/>
              <a:gd name="adj2" fmla="val 63228"/>
            </a:avLst>
          </a:prstGeom>
          <a:solidFill>
            <a:schemeClr val="accent3">
              <a:lumMod val="60000"/>
              <a:lumOff val="40000"/>
              <a:alpha val="30000"/>
            </a:schemeClr>
          </a:solidFill>
          <a:ln w="12700">
            <a:solidFill>
              <a:schemeClr val="accent3">
                <a:lumMod val="50000"/>
              </a:schemeClr>
            </a:solidFill>
          </a:ln>
          <a:effectLst>
            <a:outerShdw blurRad="127000" algn="ctr" rotWithShape="0">
              <a:prstClr val="black">
                <a:alpha val="50000"/>
              </a:prstClr>
            </a:outerShdw>
          </a:effectLst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" name="오른쪽 화살표 12"/>
          <p:cNvSpPr/>
          <p:nvPr/>
        </p:nvSpPr>
        <p:spPr>
          <a:xfrm>
            <a:off x="1619672" y="3496816"/>
            <a:ext cx="590466" cy="787287"/>
          </a:xfrm>
          <a:prstGeom prst="rightArrow">
            <a:avLst>
              <a:gd name="adj1" fmla="val 50000"/>
              <a:gd name="adj2" fmla="val 63228"/>
            </a:avLst>
          </a:prstGeom>
          <a:gradFill>
            <a:gsLst>
              <a:gs pos="0">
                <a:schemeClr val="bg1">
                  <a:alpha val="5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</a:gradFill>
          <a:ln w="19050">
            <a:noFill/>
          </a:ln>
          <a:effectLst>
            <a:outerShdw blurRad="127000" algn="ctr" rotWithShape="0">
              <a:prstClr val="black">
                <a:alpha val="50000"/>
              </a:prstClr>
            </a:outerShdw>
          </a:effectLst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" name="오른쪽 화살표 13"/>
          <p:cNvSpPr/>
          <p:nvPr/>
        </p:nvSpPr>
        <p:spPr>
          <a:xfrm>
            <a:off x="6933862" y="3496816"/>
            <a:ext cx="590466" cy="787287"/>
          </a:xfrm>
          <a:prstGeom prst="rightArrow">
            <a:avLst>
              <a:gd name="adj1" fmla="val 50000"/>
              <a:gd name="adj2" fmla="val 63228"/>
            </a:avLst>
          </a:prstGeom>
          <a:gradFill>
            <a:gsLst>
              <a:gs pos="0">
                <a:schemeClr val="bg1">
                  <a:alpha val="5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</a:gradFill>
          <a:ln w="19050">
            <a:noFill/>
          </a:ln>
          <a:effectLst>
            <a:outerShdw blurRad="127000" algn="ctr" rotWithShape="0">
              <a:prstClr val="black">
                <a:alpha val="50000"/>
              </a:prstClr>
            </a:outerShdw>
          </a:effectLst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15" name="그룹 14"/>
          <p:cNvGrpSpPr/>
          <p:nvPr/>
        </p:nvGrpSpPr>
        <p:grpSpPr>
          <a:xfrm>
            <a:off x="2915449" y="2176289"/>
            <a:ext cx="3313102" cy="3127079"/>
            <a:chOff x="2915816" y="2185814"/>
            <a:chExt cx="3313102" cy="3127079"/>
          </a:xfrm>
        </p:grpSpPr>
        <p:sp>
          <p:nvSpPr>
            <p:cNvPr id="16" name="자유형 15"/>
            <p:cNvSpPr/>
            <p:nvPr/>
          </p:nvSpPr>
          <p:spPr>
            <a:xfrm>
              <a:off x="3610188" y="2185814"/>
              <a:ext cx="1924357" cy="1924357"/>
            </a:xfrm>
            <a:custGeom>
              <a:avLst/>
              <a:gdLst>
                <a:gd name="connsiteX0" fmla="*/ 0 w 2112099"/>
                <a:gd name="connsiteY0" fmla="*/ 1056050 h 2112099"/>
                <a:gd name="connsiteX1" fmla="*/ 309311 w 2112099"/>
                <a:gd name="connsiteY1" fmla="*/ 309310 h 2112099"/>
                <a:gd name="connsiteX2" fmla="*/ 1056052 w 2112099"/>
                <a:gd name="connsiteY2" fmla="*/ 1 h 2112099"/>
                <a:gd name="connsiteX3" fmla="*/ 1802792 w 2112099"/>
                <a:gd name="connsiteY3" fmla="*/ 309312 h 2112099"/>
                <a:gd name="connsiteX4" fmla="*/ 2112101 w 2112099"/>
                <a:gd name="connsiteY4" fmla="*/ 1056053 h 2112099"/>
                <a:gd name="connsiteX5" fmla="*/ 1802791 w 2112099"/>
                <a:gd name="connsiteY5" fmla="*/ 1802793 h 2112099"/>
                <a:gd name="connsiteX6" fmla="*/ 1056050 w 2112099"/>
                <a:gd name="connsiteY6" fmla="*/ 2112103 h 2112099"/>
                <a:gd name="connsiteX7" fmla="*/ 309310 w 2112099"/>
                <a:gd name="connsiteY7" fmla="*/ 1802792 h 2112099"/>
                <a:gd name="connsiteX8" fmla="*/ 1 w 2112099"/>
                <a:gd name="connsiteY8" fmla="*/ 1056051 h 2112099"/>
                <a:gd name="connsiteX9" fmla="*/ 0 w 2112099"/>
                <a:gd name="connsiteY9" fmla="*/ 1056050 h 2112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112099" h="2112099">
                  <a:moveTo>
                    <a:pt x="0" y="1056050"/>
                  </a:moveTo>
                  <a:cubicBezTo>
                    <a:pt x="0" y="775968"/>
                    <a:pt x="111263" y="507358"/>
                    <a:pt x="309311" y="309310"/>
                  </a:cubicBezTo>
                  <a:cubicBezTo>
                    <a:pt x="507359" y="111262"/>
                    <a:pt x="775970" y="1"/>
                    <a:pt x="1056052" y="1"/>
                  </a:cubicBezTo>
                  <a:cubicBezTo>
                    <a:pt x="1336134" y="1"/>
                    <a:pt x="1604744" y="111264"/>
                    <a:pt x="1802792" y="309312"/>
                  </a:cubicBezTo>
                  <a:cubicBezTo>
                    <a:pt x="2000840" y="507360"/>
                    <a:pt x="2112101" y="775971"/>
                    <a:pt x="2112101" y="1056053"/>
                  </a:cubicBezTo>
                  <a:cubicBezTo>
                    <a:pt x="2112101" y="1336135"/>
                    <a:pt x="2000839" y="1604746"/>
                    <a:pt x="1802791" y="1802793"/>
                  </a:cubicBezTo>
                  <a:cubicBezTo>
                    <a:pt x="1604743" y="2000841"/>
                    <a:pt x="1336132" y="2112103"/>
                    <a:pt x="1056050" y="2112103"/>
                  </a:cubicBezTo>
                  <a:cubicBezTo>
                    <a:pt x="775968" y="2112103"/>
                    <a:pt x="507358" y="2000841"/>
                    <a:pt x="309310" y="1802792"/>
                  </a:cubicBezTo>
                  <a:cubicBezTo>
                    <a:pt x="111262" y="1604744"/>
                    <a:pt x="0" y="1336133"/>
                    <a:pt x="1" y="1056051"/>
                  </a:cubicBezTo>
                  <a:lnTo>
                    <a:pt x="0" y="1056050"/>
                  </a:lnTo>
                  <a:close/>
                </a:path>
              </a:pathLst>
            </a:custGeom>
            <a:noFill/>
            <a:ln w="38100"/>
            <a:effectLst>
              <a:outerShdw blurRad="127000" algn="t" rotWithShape="0">
                <a:prstClr val="black">
                  <a:alpha val="50000"/>
                </a:prstClr>
              </a:outerShdw>
            </a:effectLst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5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/>
            </a:fontRef>
          </p:style>
          <p:txBody>
            <a:bodyPr spcFirstLastPara="0" vert="horz" wrap="square" lIns="281613" tIns="369617" rIns="281614" bIns="792038" numCol="1" spcCol="1270" anchor="ctr" anchorCtr="0">
              <a:noAutofit/>
            </a:bodyPr>
            <a:lstStyle/>
            <a:p>
              <a:pPr lvl="0" algn="ctr" defTabSz="2000250" latinLnBrk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ko-KR" altLang="en-US" sz="4500" kern="1200" dirty="0"/>
            </a:p>
          </p:txBody>
        </p:sp>
        <p:sp>
          <p:nvSpPr>
            <p:cNvPr id="17" name="자유형 16"/>
            <p:cNvSpPr/>
            <p:nvPr/>
          </p:nvSpPr>
          <p:spPr>
            <a:xfrm>
              <a:off x="4304561" y="3388536"/>
              <a:ext cx="1924357" cy="1924357"/>
            </a:xfrm>
            <a:custGeom>
              <a:avLst/>
              <a:gdLst>
                <a:gd name="connsiteX0" fmla="*/ 0 w 2112099"/>
                <a:gd name="connsiteY0" fmla="*/ 1056050 h 2112099"/>
                <a:gd name="connsiteX1" fmla="*/ 309311 w 2112099"/>
                <a:gd name="connsiteY1" fmla="*/ 309310 h 2112099"/>
                <a:gd name="connsiteX2" fmla="*/ 1056052 w 2112099"/>
                <a:gd name="connsiteY2" fmla="*/ 1 h 2112099"/>
                <a:gd name="connsiteX3" fmla="*/ 1802792 w 2112099"/>
                <a:gd name="connsiteY3" fmla="*/ 309312 h 2112099"/>
                <a:gd name="connsiteX4" fmla="*/ 2112101 w 2112099"/>
                <a:gd name="connsiteY4" fmla="*/ 1056053 h 2112099"/>
                <a:gd name="connsiteX5" fmla="*/ 1802791 w 2112099"/>
                <a:gd name="connsiteY5" fmla="*/ 1802793 h 2112099"/>
                <a:gd name="connsiteX6" fmla="*/ 1056050 w 2112099"/>
                <a:gd name="connsiteY6" fmla="*/ 2112103 h 2112099"/>
                <a:gd name="connsiteX7" fmla="*/ 309310 w 2112099"/>
                <a:gd name="connsiteY7" fmla="*/ 1802792 h 2112099"/>
                <a:gd name="connsiteX8" fmla="*/ 1 w 2112099"/>
                <a:gd name="connsiteY8" fmla="*/ 1056051 h 2112099"/>
                <a:gd name="connsiteX9" fmla="*/ 0 w 2112099"/>
                <a:gd name="connsiteY9" fmla="*/ 1056050 h 2112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112099" h="2112099">
                  <a:moveTo>
                    <a:pt x="0" y="1056050"/>
                  </a:moveTo>
                  <a:cubicBezTo>
                    <a:pt x="0" y="775968"/>
                    <a:pt x="111263" y="507358"/>
                    <a:pt x="309311" y="309310"/>
                  </a:cubicBezTo>
                  <a:cubicBezTo>
                    <a:pt x="507359" y="111262"/>
                    <a:pt x="775970" y="1"/>
                    <a:pt x="1056052" y="1"/>
                  </a:cubicBezTo>
                  <a:cubicBezTo>
                    <a:pt x="1336134" y="1"/>
                    <a:pt x="1604744" y="111264"/>
                    <a:pt x="1802792" y="309312"/>
                  </a:cubicBezTo>
                  <a:cubicBezTo>
                    <a:pt x="2000840" y="507360"/>
                    <a:pt x="2112101" y="775971"/>
                    <a:pt x="2112101" y="1056053"/>
                  </a:cubicBezTo>
                  <a:cubicBezTo>
                    <a:pt x="2112101" y="1336135"/>
                    <a:pt x="2000839" y="1604746"/>
                    <a:pt x="1802791" y="1802793"/>
                  </a:cubicBezTo>
                  <a:cubicBezTo>
                    <a:pt x="1604743" y="2000841"/>
                    <a:pt x="1336132" y="2112103"/>
                    <a:pt x="1056050" y="2112103"/>
                  </a:cubicBezTo>
                  <a:cubicBezTo>
                    <a:pt x="775968" y="2112103"/>
                    <a:pt x="507358" y="2000841"/>
                    <a:pt x="309310" y="1802792"/>
                  </a:cubicBezTo>
                  <a:cubicBezTo>
                    <a:pt x="111262" y="1604744"/>
                    <a:pt x="0" y="1336133"/>
                    <a:pt x="1" y="1056051"/>
                  </a:cubicBezTo>
                  <a:lnTo>
                    <a:pt x="0" y="1056050"/>
                  </a:lnTo>
                  <a:close/>
                </a:path>
              </a:pathLst>
            </a:custGeom>
            <a:noFill/>
            <a:ln w="38100"/>
            <a:effectLst>
              <a:outerShdw blurRad="127000" algn="t" rotWithShape="0">
                <a:prstClr val="black">
                  <a:alpha val="50000"/>
                </a:prstClr>
              </a:outerShdw>
            </a:effectLst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5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/>
            </a:fontRef>
          </p:style>
          <p:txBody>
            <a:bodyPr spcFirstLastPara="0" vert="horz" wrap="square" lIns="645950" tIns="545626" rIns="198890" bIns="404819" numCol="1" spcCol="1270" anchor="ctr" anchorCtr="0">
              <a:noAutofit/>
            </a:bodyPr>
            <a:lstStyle/>
            <a:p>
              <a:pPr lvl="0" algn="ctr" defTabSz="2000250" latinLnBrk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ko-KR" altLang="en-US" sz="4500" kern="1200" dirty="0"/>
            </a:p>
          </p:txBody>
        </p:sp>
        <p:sp>
          <p:nvSpPr>
            <p:cNvPr id="18" name="자유형 17"/>
            <p:cNvSpPr/>
            <p:nvPr/>
          </p:nvSpPr>
          <p:spPr>
            <a:xfrm>
              <a:off x="2915816" y="3388536"/>
              <a:ext cx="1924357" cy="1924357"/>
            </a:xfrm>
            <a:custGeom>
              <a:avLst/>
              <a:gdLst>
                <a:gd name="connsiteX0" fmla="*/ 0 w 2112099"/>
                <a:gd name="connsiteY0" fmla="*/ 1056050 h 2112099"/>
                <a:gd name="connsiteX1" fmla="*/ 309311 w 2112099"/>
                <a:gd name="connsiteY1" fmla="*/ 309310 h 2112099"/>
                <a:gd name="connsiteX2" fmla="*/ 1056052 w 2112099"/>
                <a:gd name="connsiteY2" fmla="*/ 1 h 2112099"/>
                <a:gd name="connsiteX3" fmla="*/ 1802792 w 2112099"/>
                <a:gd name="connsiteY3" fmla="*/ 309312 h 2112099"/>
                <a:gd name="connsiteX4" fmla="*/ 2112101 w 2112099"/>
                <a:gd name="connsiteY4" fmla="*/ 1056053 h 2112099"/>
                <a:gd name="connsiteX5" fmla="*/ 1802791 w 2112099"/>
                <a:gd name="connsiteY5" fmla="*/ 1802793 h 2112099"/>
                <a:gd name="connsiteX6" fmla="*/ 1056050 w 2112099"/>
                <a:gd name="connsiteY6" fmla="*/ 2112103 h 2112099"/>
                <a:gd name="connsiteX7" fmla="*/ 309310 w 2112099"/>
                <a:gd name="connsiteY7" fmla="*/ 1802792 h 2112099"/>
                <a:gd name="connsiteX8" fmla="*/ 1 w 2112099"/>
                <a:gd name="connsiteY8" fmla="*/ 1056051 h 2112099"/>
                <a:gd name="connsiteX9" fmla="*/ 0 w 2112099"/>
                <a:gd name="connsiteY9" fmla="*/ 1056050 h 2112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112099" h="2112099">
                  <a:moveTo>
                    <a:pt x="0" y="1056050"/>
                  </a:moveTo>
                  <a:cubicBezTo>
                    <a:pt x="0" y="775968"/>
                    <a:pt x="111263" y="507358"/>
                    <a:pt x="309311" y="309310"/>
                  </a:cubicBezTo>
                  <a:cubicBezTo>
                    <a:pt x="507359" y="111262"/>
                    <a:pt x="775970" y="1"/>
                    <a:pt x="1056052" y="1"/>
                  </a:cubicBezTo>
                  <a:cubicBezTo>
                    <a:pt x="1336134" y="1"/>
                    <a:pt x="1604744" y="111264"/>
                    <a:pt x="1802792" y="309312"/>
                  </a:cubicBezTo>
                  <a:cubicBezTo>
                    <a:pt x="2000840" y="507360"/>
                    <a:pt x="2112101" y="775971"/>
                    <a:pt x="2112101" y="1056053"/>
                  </a:cubicBezTo>
                  <a:cubicBezTo>
                    <a:pt x="2112101" y="1336135"/>
                    <a:pt x="2000839" y="1604746"/>
                    <a:pt x="1802791" y="1802793"/>
                  </a:cubicBezTo>
                  <a:cubicBezTo>
                    <a:pt x="1604743" y="2000841"/>
                    <a:pt x="1336132" y="2112103"/>
                    <a:pt x="1056050" y="2112103"/>
                  </a:cubicBezTo>
                  <a:cubicBezTo>
                    <a:pt x="775968" y="2112103"/>
                    <a:pt x="507358" y="2000841"/>
                    <a:pt x="309310" y="1802792"/>
                  </a:cubicBezTo>
                  <a:cubicBezTo>
                    <a:pt x="111262" y="1604744"/>
                    <a:pt x="0" y="1336133"/>
                    <a:pt x="1" y="1056051"/>
                  </a:cubicBezTo>
                  <a:lnTo>
                    <a:pt x="0" y="1056050"/>
                  </a:lnTo>
                  <a:close/>
                </a:path>
              </a:pathLst>
            </a:custGeom>
            <a:noFill/>
            <a:ln w="38100"/>
            <a:effectLst>
              <a:outerShdw blurRad="127000" algn="t" rotWithShape="0">
                <a:prstClr val="black">
                  <a:alpha val="50000"/>
                </a:prstClr>
              </a:outerShdw>
            </a:effectLst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5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/>
            </a:fontRef>
          </p:style>
          <p:txBody>
            <a:bodyPr spcFirstLastPara="0" vert="horz" wrap="square" lIns="198890" tIns="545626" rIns="645950" bIns="404819" numCol="1" spcCol="1270" anchor="ctr" anchorCtr="0">
              <a:noAutofit/>
            </a:bodyPr>
            <a:lstStyle/>
            <a:p>
              <a:pPr lvl="0" algn="ctr" defTabSz="2000250" latinLnBrk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ko-KR" altLang="en-US" sz="4500" kern="1200" dirty="0"/>
            </a:p>
          </p:txBody>
        </p:sp>
      </p:grpSp>
      <p:sp>
        <p:nvSpPr>
          <p:cNvPr id="19" name="TextBox 18"/>
          <p:cNvSpPr txBox="1"/>
          <p:nvPr/>
        </p:nvSpPr>
        <p:spPr>
          <a:xfrm>
            <a:off x="3981078" y="3501008"/>
            <a:ext cx="11902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2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127000" algn="tl">
                    <a:schemeClr val="bg1"/>
                  </a:outerShdw>
                </a:effectLst>
              </a:rPr>
              <a:t>TEXT</a:t>
            </a:r>
            <a:endParaRPr lang="ko-KR" altLang="en-US" sz="3200" b="1" dirty="0">
              <a:solidFill>
                <a:schemeClr val="accent3">
                  <a:lumMod val="50000"/>
                </a:schemeClr>
              </a:solidFill>
              <a:effectLst>
                <a:outerShdw blurRad="127000" algn="tl">
                  <a:schemeClr val="bg1"/>
                </a:outerShdw>
              </a:effectLst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44016" y="3284984"/>
            <a:ext cx="154766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>
                <a:solidFill>
                  <a:schemeClr val="accent3">
                    <a:lumMod val="50000"/>
                  </a:schemeClr>
                </a:solidFill>
              </a:rPr>
              <a:t>TEXT HERE!!</a:t>
            </a:r>
          </a:p>
          <a:p>
            <a:r>
              <a:rPr lang="en-US" altLang="ko-KR" dirty="0" smtClean="0">
                <a:solidFill>
                  <a:schemeClr val="accent3">
                    <a:lumMod val="50000"/>
                  </a:schemeClr>
                </a:solidFill>
              </a:rPr>
              <a:t>TEXT HERE!!</a:t>
            </a:r>
          </a:p>
          <a:p>
            <a:r>
              <a:rPr lang="en-US" altLang="ko-KR" dirty="0" smtClean="0">
                <a:solidFill>
                  <a:schemeClr val="accent3">
                    <a:lumMod val="50000"/>
                  </a:schemeClr>
                </a:solidFill>
              </a:rPr>
              <a:t>TEXT HERE!!</a:t>
            </a:r>
          </a:p>
          <a:p>
            <a:r>
              <a:rPr lang="en-US" altLang="ko-KR" dirty="0" smtClean="0">
                <a:solidFill>
                  <a:schemeClr val="accent3">
                    <a:lumMod val="50000"/>
                  </a:schemeClr>
                </a:solidFill>
              </a:rPr>
              <a:t>TEXT HERE!!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692727" y="3294509"/>
            <a:ext cx="154766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>
                <a:solidFill>
                  <a:schemeClr val="accent3">
                    <a:lumMod val="50000"/>
                  </a:schemeClr>
                </a:solidFill>
              </a:rPr>
              <a:t>TEXT HERE!!</a:t>
            </a:r>
          </a:p>
          <a:p>
            <a:r>
              <a:rPr lang="en-US" altLang="ko-KR" dirty="0" smtClean="0">
                <a:solidFill>
                  <a:schemeClr val="accent3">
                    <a:lumMod val="50000"/>
                  </a:schemeClr>
                </a:solidFill>
              </a:rPr>
              <a:t>TEXT HERE!!</a:t>
            </a:r>
          </a:p>
          <a:p>
            <a:r>
              <a:rPr lang="en-US" altLang="ko-KR" dirty="0" smtClean="0">
                <a:solidFill>
                  <a:schemeClr val="accent3">
                    <a:lumMod val="50000"/>
                  </a:schemeClr>
                </a:solidFill>
              </a:rPr>
              <a:t>TEXT HERE!!</a:t>
            </a:r>
          </a:p>
          <a:p>
            <a:r>
              <a:rPr lang="en-US" altLang="ko-KR" dirty="0" smtClean="0">
                <a:solidFill>
                  <a:schemeClr val="accent3">
                    <a:lumMod val="50000"/>
                  </a:schemeClr>
                </a:solidFill>
              </a:rPr>
              <a:t>TEXT HERE!!</a:t>
            </a:r>
          </a:p>
        </p:txBody>
      </p:sp>
      <p:sp>
        <p:nvSpPr>
          <p:cNvPr id="22" name="Text Box 2"/>
          <p:cNvSpPr txBox="1">
            <a:spLocks noChangeArrowheads="1"/>
          </p:cNvSpPr>
          <p:nvPr/>
        </p:nvSpPr>
        <p:spPr bwMode="auto">
          <a:xfrm>
            <a:off x="249238" y="139700"/>
            <a:ext cx="8680450" cy="677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kumimoji="0" lang="en-US" altLang="ko-KR" sz="3800" dirty="0">
                <a:solidFill>
                  <a:schemeClr val="bg1"/>
                </a:solidFill>
                <a:latin typeface="Arial Black" pitchFamily="34" charset="0"/>
                <a:ea typeface="맑은 고딕" pitchFamily="50" charset="-127"/>
              </a:rPr>
              <a:t>BIZDESIGN Diagrams</a:t>
            </a:r>
          </a:p>
        </p:txBody>
      </p:sp>
      <p:sp>
        <p:nvSpPr>
          <p:cNvPr id="23" name="Text Box 2"/>
          <p:cNvSpPr txBox="1">
            <a:spLocks noChangeArrowheads="1"/>
          </p:cNvSpPr>
          <p:nvPr/>
        </p:nvSpPr>
        <p:spPr bwMode="auto">
          <a:xfrm>
            <a:off x="628650" y="806450"/>
            <a:ext cx="8102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dirty="0">
                <a:solidFill>
                  <a:schemeClr val="accent3">
                    <a:lumMod val="20000"/>
                    <a:lumOff val="80000"/>
                  </a:schemeClr>
                </a:solidFill>
                <a:latin typeface="Arial Black" pitchFamily="34" charset="0"/>
                <a:ea typeface="+mn-ea"/>
              </a:rPr>
              <a:t>Your own sub headline </a:t>
            </a:r>
            <a:r>
              <a:rPr kumimoji="0" lang="ko-KR" altLang="en-US" sz="1300" dirty="0">
                <a:solidFill>
                  <a:schemeClr val="accent3">
                    <a:lumMod val="20000"/>
                    <a:lumOff val="80000"/>
                  </a:schemeClr>
                </a:solidFill>
                <a:latin typeface="+mj-lt"/>
                <a:ea typeface="+mn-ea"/>
              </a:rPr>
              <a:t>텍스트를 클릭하셔서 내용을 입력하세요</a:t>
            </a:r>
            <a:endParaRPr kumimoji="0" lang="en-US" altLang="ko-KR" sz="1300" dirty="0">
              <a:solidFill>
                <a:schemeClr val="accent3">
                  <a:lumMod val="20000"/>
                  <a:lumOff val="80000"/>
                </a:schemeClr>
              </a:solidFill>
              <a:latin typeface="+mj-lt"/>
              <a:ea typeface="+mn-ea"/>
            </a:endParaRPr>
          </a:p>
        </p:txBody>
      </p:sp>
      <p:sp>
        <p:nvSpPr>
          <p:cNvPr id="25" name="Text Box 2"/>
          <p:cNvSpPr txBox="1">
            <a:spLocks noChangeArrowheads="1"/>
          </p:cNvSpPr>
          <p:nvPr/>
        </p:nvSpPr>
        <p:spPr bwMode="auto">
          <a:xfrm>
            <a:off x="279400" y="6320441"/>
            <a:ext cx="8650318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1200" b="1" dirty="0" smtClean="0">
                <a:solidFill>
                  <a:schemeClr val="accent3">
                    <a:lumMod val="75000"/>
                  </a:schemeClr>
                </a:solidFill>
                <a:latin typeface="HY중고딕" pitchFamily="18" charset="-127"/>
                <a:ea typeface="HY중고딕" pitchFamily="18" charset="-127"/>
              </a:rPr>
              <a:t>ALLPPT.com _ </a:t>
            </a:r>
            <a:r>
              <a:rPr lang="en-US" altLang="ko-KR" sz="1200" b="1" dirty="0">
                <a:solidFill>
                  <a:schemeClr val="accent3">
                    <a:lumMod val="75000"/>
                  </a:schemeClr>
                </a:solidFill>
                <a:latin typeface="HY중고딕" pitchFamily="18" charset="-127"/>
                <a:ea typeface="HY중고딕" pitchFamily="18" charset="-127"/>
              </a:rPr>
              <a:t>Free Powerpoint Diagrams Design and Templates Design</a:t>
            </a:r>
            <a:endParaRPr lang="en-US" altLang="ko-KR" sz="1200" b="1" dirty="0" smtClean="0">
              <a:solidFill>
                <a:schemeClr val="accent3">
                  <a:lumMod val="75000"/>
                </a:schemeClr>
              </a:solidFill>
              <a:latin typeface="HY중고딕" pitchFamily="18" charset="-127"/>
              <a:ea typeface="HY중고딕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77</TotalTime>
  <Words>47</Words>
  <Application>Microsoft Office PowerPoint</Application>
  <PresentationFormat>화면 슬라이드 쇼(4:3)</PresentationFormat>
  <Paragraphs>15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Company>XP SP3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Kim Il Jung</dc:creator>
  <cp:lastModifiedBy>Registered User</cp:lastModifiedBy>
  <cp:revision>11</cp:revision>
  <dcterms:created xsi:type="dcterms:W3CDTF">2010-07-14T05:37:36Z</dcterms:created>
  <dcterms:modified xsi:type="dcterms:W3CDTF">2014-01-30T08:17:54Z</dcterms:modified>
</cp:coreProperties>
</file>