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9" r:id="rId18"/>
    <p:sldId id="315" r:id="rId19"/>
    <p:sldId id="317" r:id="rId20"/>
    <p:sldId id="318" r:id="rId21"/>
    <p:sldId id="316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52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0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F77-40ED-B99E-AAC00DC73471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F77-40ED-B99E-AAC00DC734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77-40ED-B99E-AAC00DC73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5B3-48BD-AC84-7D5DF287D34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5B3-48BD-AC84-7D5DF287D34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3-48BD-AC84-7D5DF287D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16C-4511-8779-C1CD127D21A2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16C-4511-8779-C1CD127D21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6C-4511-8779-C1CD127D2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E8B-4501-BD2B-C8F6678215B9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E8B-4501-BD2B-C8F6678215B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8B-4501-BD2B-C8F667821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DAC5-4635-81D0-61A7AF84C34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AC5-4635-81D0-61A7AF84C34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5-4635-81D0-61A7AF84C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05D-470F-B395-6D7AF9DA51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05D-470F-B395-6D7AF9DA519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5D-470F-B395-6D7AF9DA519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5D-470F-B395-6D7AF9DA51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605D-470F-B395-6D7AF9DA519C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605D-470F-B395-6D7AF9DA519C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605D-470F-B395-6D7AF9DA519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5D-470F-B395-6D7AF9DA5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2DB-4B8A-AE0E-A111F2DA5A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DB-4B8A-AE0E-A111F2DA5A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2DB-4B8A-AE0E-A111F2DA5A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2DB-4B8A-AE0E-A111F2DA5A7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DB-4B8A-AE0E-A111F2DA5A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DB-4B8A-AE0E-A111F2DA5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C7-43F0-B63B-B862014AE5B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C7-43F0-B63B-B862014AE5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C7-43F0-B63B-B862014AE5B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C7-43F0-B63B-B862014AE5B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7-43F0-B63B-B862014AE5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C7-43F0-B63B-B862014AE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4DAB5A3F-80AE-4CA0-9339-E719F5D78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676267"/>
            <a:ext cx="4204103" cy="4650644"/>
          </a:xfrm>
          <a:custGeom>
            <a:avLst/>
            <a:gdLst>
              <a:gd name="connsiteX0" fmla="*/ 0 w 3491880"/>
              <a:gd name="connsiteY0" fmla="*/ 0 h 4464496"/>
              <a:gd name="connsiteX1" fmla="*/ 3491880 w 3491880"/>
              <a:gd name="connsiteY1" fmla="*/ 0 h 4464496"/>
              <a:gd name="connsiteX2" fmla="*/ 3491880 w 3491880"/>
              <a:gd name="connsiteY2" fmla="*/ 4464496 h 4464496"/>
              <a:gd name="connsiteX3" fmla="*/ 0 w 3491880"/>
              <a:gd name="connsiteY3" fmla="*/ 4464496 h 4464496"/>
              <a:gd name="connsiteX4" fmla="*/ 0 w 3491880"/>
              <a:gd name="connsiteY4" fmla="*/ 0 h 4464496"/>
              <a:gd name="connsiteX0" fmla="*/ 0 w 3491880"/>
              <a:gd name="connsiteY0" fmla="*/ 0 h 4475382"/>
              <a:gd name="connsiteX1" fmla="*/ 3491880 w 3491880"/>
              <a:gd name="connsiteY1" fmla="*/ 0 h 4475382"/>
              <a:gd name="connsiteX2" fmla="*/ 2991137 w 3491880"/>
              <a:gd name="connsiteY2" fmla="*/ 4475382 h 4475382"/>
              <a:gd name="connsiteX3" fmla="*/ 0 w 3491880"/>
              <a:gd name="connsiteY3" fmla="*/ 4464496 h 4475382"/>
              <a:gd name="connsiteX4" fmla="*/ 0 w 3491880"/>
              <a:gd name="connsiteY4" fmla="*/ 0 h 4475382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2799"/>
              <a:gd name="connsiteX1" fmla="*/ 3491880 w 3491880"/>
              <a:gd name="connsiteY1" fmla="*/ 0 h 4492799"/>
              <a:gd name="connsiteX2" fmla="*/ 2831647 w 3491880"/>
              <a:gd name="connsiteY2" fmla="*/ 4492799 h 4492799"/>
              <a:gd name="connsiteX3" fmla="*/ 0 w 3491880"/>
              <a:gd name="connsiteY3" fmla="*/ 4464496 h 4492799"/>
              <a:gd name="connsiteX4" fmla="*/ 0 w 3491880"/>
              <a:gd name="connsiteY4" fmla="*/ 0 h 4492799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5591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64496 h 4497537"/>
              <a:gd name="connsiteX4" fmla="*/ 0 w 3491880"/>
              <a:gd name="connsiteY4" fmla="*/ 0 h 4497537"/>
              <a:gd name="connsiteX0" fmla="*/ 0 w 3491880"/>
              <a:gd name="connsiteY0" fmla="*/ 0 h 4497537"/>
              <a:gd name="connsiteX1" fmla="*/ 3491880 w 3491880"/>
              <a:gd name="connsiteY1" fmla="*/ 0 h 4497537"/>
              <a:gd name="connsiteX2" fmla="*/ 2831647 w 3491880"/>
              <a:gd name="connsiteY2" fmla="*/ 4497537 h 4497537"/>
              <a:gd name="connsiteX3" fmla="*/ 0 w 3491880"/>
              <a:gd name="connsiteY3" fmla="*/ 4483447 h 4497537"/>
              <a:gd name="connsiteX4" fmla="*/ 0 w 3491880"/>
              <a:gd name="connsiteY4" fmla="*/ 0 h 4497537"/>
              <a:gd name="connsiteX0" fmla="*/ 0 w 3491880"/>
              <a:gd name="connsiteY0" fmla="*/ 0 h 4502398"/>
              <a:gd name="connsiteX1" fmla="*/ 3491880 w 3491880"/>
              <a:gd name="connsiteY1" fmla="*/ 0 h 4502398"/>
              <a:gd name="connsiteX2" fmla="*/ 2831647 w 3491880"/>
              <a:gd name="connsiteY2" fmla="*/ 4497537 h 4502398"/>
              <a:gd name="connsiteX3" fmla="*/ 0 w 3491880"/>
              <a:gd name="connsiteY3" fmla="*/ 4502398 h 4502398"/>
              <a:gd name="connsiteX4" fmla="*/ 0 w 3491880"/>
              <a:gd name="connsiteY4" fmla="*/ 0 h 4502398"/>
              <a:gd name="connsiteX0" fmla="*/ 0 w 3491880"/>
              <a:gd name="connsiteY0" fmla="*/ 0 h 4497660"/>
              <a:gd name="connsiteX1" fmla="*/ 3491880 w 3491880"/>
              <a:gd name="connsiteY1" fmla="*/ 0 h 4497660"/>
              <a:gd name="connsiteX2" fmla="*/ 2831647 w 3491880"/>
              <a:gd name="connsiteY2" fmla="*/ 4497537 h 4497660"/>
              <a:gd name="connsiteX3" fmla="*/ 0 w 3491880"/>
              <a:gd name="connsiteY3" fmla="*/ 4497660 h 4497660"/>
              <a:gd name="connsiteX4" fmla="*/ 0 w 3491880"/>
              <a:gd name="connsiteY4" fmla="*/ 0 h 4497660"/>
              <a:gd name="connsiteX0" fmla="*/ 0 w 3499768"/>
              <a:gd name="connsiteY0" fmla="*/ 0 h 4497660"/>
              <a:gd name="connsiteX1" fmla="*/ 3499768 w 3499768"/>
              <a:gd name="connsiteY1" fmla="*/ 4737 h 4497660"/>
              <a:gd name="connsiteX2" fmla="*/ 2831647 w 3499768"/>
              <a:gd name="connsiteY2" fmla="*/ 4497537 h 4497660"/>
              <a:gd name="connsiteX3" fmla="*/ 0 w 3499768"/>
              <a:gd name="connsiteY3" fmla="*/ 4497660 h 4497660"/>
              <a:gd name="connsiteX4" fmla="*/ 0 w 3499768"/>
              <a:gd name="connsiteY4" fmla="*/ 0 h 449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68" h="4497660">
                <a:moveTo>
                  <a:pt x="0" y="0"/>
                </a:moveTo>
                <a:lnTo>
                  <a:pt x="3499768" y="4737"/>
                </a:lnTo>
                <a:lnTo>
                  <a:pt x="2831647" y="4497537"/>
                </a:lnTo>
                <a:lnTo>
                  <a:pt x="0" y="44976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arallelogram 1">
            <a:extLst>
              <a:ext uri="{FF2B5EF4-FFF2-40B4-BE49-F238E27FC236}">
                <a16:creationId xmlns:a16="http://schemas.microsoft.com/office/drawing/2014/main" id="{F872A116-48F9-445B-A9B0-243C56974526}"/>
              </a:ext>
            </a:extLst>
          </p:cNvPr>
          <p:cNvSpPr/>
          <p:nvPr userDrawn="1"/>
        </p:nvSpPr>
        <p:spPr>
          <a:xfrm>
            <a:off x="3582175" y="1676267"/>
            <a:ext cx="5042262" cy="4650645"/>
          </a:xfrm>
          <a:prstGeom prst="parallelogram">
            <a:avLst>
              <a:gd name="adj" fmla="val 177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EDB880E0-2128-4D98-BA42-B8956450E4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02511" y="1676267"/>
            <a:ext cx="4194628" cy="4650645"/>
          </a:xfrm>
          <a:custGeom>
            <a:avLst/>
            <a:gdLst>
              <a:gd name="connsiteX0" fmla="*/ 0 w 2699657"/>
              <a:gd name="connsiteY0" fmla="*/ 0 h 4495664"/>
              <a:gd name="connsiteX1" fmla="*/ 2699657 w 2699657"/>
              <a:gd name="connsiteY1" fmla="*/ 0 h 4495664"/>
              <a:gd name="connsiteX2" fmla="*/ 2699657 w 2699657"/>
              <a:gd name="connsiteY2" fmla="*/ 4495664 h 4495664"/>
              <a:gd name="connsiteX3" fmla="*/ 0 w 2699657"/>
              <a:gd name="connsiteY3" fmla="*/ 4495664 h 4495664"/>
              <a:gd name="connsiteX4" fmla="*/ 0 w 2699657"/>
              <a:gd name="connsiteY4" fmla="*/ 0 h 4495664"/>
              <a:gd name="connsiteX0" fmla="*/ 446314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446314 w 3145971"/>
              <a:gd name="connsiteY4" fmla="*/ 0 h 4495664"/>
              <a:gd name="connsiteX0" fmla="*/ 488954 w 3145971"/>
              <a:gd name="connsiteY0" fmla="*/ 0 h 4500394"/>
              <a:gd name="connsiteX1" fmla="*/ 3145971 w 3145971"/>
              <a:gd name="connsiteY1" fmla="*/ 4730 h 4500394"/>
              <a:gd name="connsiteX2" fmla="*/ 3145971 w 3145971"/>
              <a:gd name="connsiteY2" fmla="*/ 4500394 h 4500394"/>
              <a:gd name="connsiteX3" fmla="*/ 0 w 3145971"/>
              <a:gd name="connsiteY3" fmla="*/ 4500394 h 4500394"/>
              <a:gd name="connsiteX4" fmla="*/ 488954 w 3145971"/>
              <a:gd name="connsiteY4" fmla="*/ 0 h 4500394"/>
              <a:gd name="connsiteX0" fmla="*/ 588449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8449 w 3145971"/>
              <a:gd name="connsiteY4" fmla="*/ 0 h 4505124"/>
              <a:gd name="connsiteX0" fmla="*/ 680837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680837 w 3145971"/>
              <a:gd name="connsiteY4" fmla="*/ 0 h 4505124"/>
              <a:gd name="connsiteX0" fmla="*/ 588449 w 3145971"/>
              <a:gd name="connsiteY0" fmla="*/ 4729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8449 w 3145971"/>
              <a:gd name="connsiteY4" fmla="*/ 4729 h 4495664"/>
              <a:gd name="connsiteX0" fmla="*/ 584896 w 3145971"/>
              <a:gd name="connsiteY0" fmla="*/ 0 h 4505124"/>
              <a:gd name="connsiteX1" fmla="*/ 3145971 w 3145971"/>
              <a:gd name="connsiteY1" fmla="*/ 9460 h 4505124"/>
              <a:gd name="connsiteX2" fmla="*/ 3145971 w 3145971"/>
              <a:gd name="connsiteY2" fmla="*/ 4505124 h 4505124"/>
              <a:gd name="connsiteX3" fmla="*/ 0 w 3145971"/>
              <a:gd name="connsiteY3" fmla="*/ 4505124 h 4505124"/>
              <a:gd name="connsiteX4" fmla="*/ 584896 w 3145971"/>
              <a:gd name="connsiteY4" fmla="*/ 0 h 4505124"/>
              <a:gd name="connsiteX0" fmla="*/ 584896 w 3145971"/>
              <a:gd name="connsiteY0" fmla="*/ 0 h 4495664"/>
              <a:gd name="connsiteX1" fmla="*/ 3145971 w 3145971"/>
              <a:gd name="connsiteY1" fmla="*/ 0 h 4495664"/>
              <a:gd name="connsiteX2" fmla="*/ 3145971 w 3145971"/>
              <a:gd name="connsiteY2" fmla="*/ 4495664 h 4495664"/>
              <a:gd name="connsiteX3" fmla="*/ 0 w 3145971"/>
              <a:gd name="connsiteY3" fmla="*/ 4495664 h 4495664"/>
              <a:gd name="connsiteX4" fmla="*/ 584896 w 3145971"/>
              <a:gd name="connsiteY4" fmla="*/ 0 h 4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71" h="4495664">
                <a:moveTo>
                  <a:pt x="584896" y="0"/>
                </a:moveTo>
                <a:lnTo>
                  <a:pt x="3145971" y="0"/>
                </a:lnTo>
                <a:lnTo>
                  <a:pt x="3145971" y="4495664"/>
                </a:lnTo>
                <a:lnTo>
                  <a:pt x="0" y="4495664"/>
                </a:lnTo>
                <a:lnTo>
                  <a:pt x="5848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7B3D730-6B4C-49C3-9787-65A026CF7C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455EF45-77B4-4D14-AFA5-E6DCBE3DDA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Oval 84">
            <a:extLst>
              <a:ext uri="{FF2B5EF4-FFF2-40B4-BE49-F238E27FC236}">
                <a16:creationId xmlns:a16="http://schemas.microsoft.com/office/drawing/2014/main" id="{3A0878A8-3BF1-4FD3-81A1-94B581CDAB1E}"/>
              </a:ext>
            </a:extLst>
          </p:cNvPr>
          <p:cNvSpPr/>
          <p:nvPr userDrawn="1"/>
        </p:nvSpPr>
        <p:spPr>
          <a:xfrm>
            <a:off x="777836" y="5650131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A241E2D2-DAFB-4C51-B48B-B1B2A5B01D2B}"/>
              </a:ext>
            </a:extLst>
          </p:cNvPr>
          <p:cNvGrpSpPr/>
          <p:nvPr userDrawn="1"/>
        </p:nvGrpSpPr>
        <p:grpSpPr>
          <a:xfrm>
            <a:off x="656857" y="2341467"/>
            <a:ext cx="4505740" cy="3543840"/>
            <a:chOff x="2444748" y="555045"/>
            <a:chExt cx="7282048" cy="5727454"/>
          </a:xfrm>
        </p:grpSpPr>
        <p:sp>
          <p:nvSpPr>
            <p:cNvPr id="15" name="Freeform: Shape 86">
              <a:extLst>
                <a:ext uri="{FF2B5EF4-FFF2-40B4-BE49-F238E27FC236}">
                  <a16:creationId xmlns:a16="http://schemas.microsoft.com/office/drawing/2014/main" id="{E4D14EA8-EB6E-4E20-8CA3-84BE2317DA3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87">
              <a:extLst>
                <a:ext uri="{FF2B5EF4-FFF2-40B4-BE49-F238E27FC236}">
                  <a16:creationId xmlns:a16="http://schemas.microsoft.com/office/drawing/2014/main" id="{E35113B5-1CC4-4016-9527-DD038352E1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88">
              <a:extLst>
                <a:ext uri="{FF2B5EF4-FFF2-40B4-BE49-F238E27FC236}">
                  <a16:creationId xmlns:a16="http://schemas.microsoft.com/office/drawing/2014/main" id="{0682E608-31D1-4AA3-9ED0-4592A915400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89">
              <a:extLst>
                <a:ext uri="{FF2B5EF4-FFF2-40B4-BE49-F238E27FC236}">
                  <a16:creationId xmlns:a16="http://schemas.microsoft.com/office/drawing/2014/main" id="{A6EC6443-BF4E-41A4-8A61-96C29A7B43C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90">
              <a:extLst>
                <a:ext uri="{FF2B5EF4-FFF2-40B4-BE49-F238E27FC236}">
                  <a16:creationId xmlns:a16="http://schemas.microsoft.com/office/drawing/2014/main" id="{7682BC94-1FBE-4551-8F91-98D87D5214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91">
              <a:extLst>
                <a:ext uri="{FF2B5EF4-FFF2-40B4-BE49-F238E27FC236}">
                  <a16:creationId xmlns:a16="http://schemas.microsoft.com/office/drawing/2014/main" id="{6296ADC9-8622-4529-9685-DD62A6F6C85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92">
              <a:extLst>
                <a:ext uri="{FF2B5EF4-FFF2-40B4-BE49-F238E27FC236}">
                  <a16:creationId xmlns:a16="http://schemas.microsoft.com/office/drawing/2014/main" id="{F750F24F-0C6C-473F-928F-247F0D62B2D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93">
              <a:extLst>
                <a:ext uri="{FF2B5EF4-FFF2-40B4-BE49-F238E27FC236}">
                  <a16:creationId xmlns:a16="http://schemas.microsoft.com/office/drawing/2014/main" id="{B49F3D7F-E72A-41FA-8829-908211A20C5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" name="그림 개체 틀 2">
            <a:extLst>
              <a:ext uri="{FF2B5EF4-FFF2-40B4-BE49-F238E27FC236}">
                <a16:creationId xmlns:a16="http://schemas.microsoft.com/office/drawing/2014/main" id="{79E8063D-4822-4F70-B8BD-11D7CB40ED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4316" y="2534048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DD37040-C1D4-47EC-9762-B3846E85683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B0FA15-F196-4638-9C6B-F3FA1528A03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9DE4F60-2001-46AE-AB39-BA08E47761AE}"/>
              </a:ext>
            </a:extLst>
          </p:cNvPr>
          <p:cNvSpPr/>
          <p:nvPr userDrawn="1"/>
        </p:nvSpPr>
        <p:spPr>
          <a:xfrm>
            <a:off x="0" y="3313594"/>
            <a:ext cx="12192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973458-2C3E-4FD1-A0B4-F675F08975C1}"/>
              </a:ext>
            </a:extLst>
          </p:cNvPr>
          <p:cNvGrpSpPr/>
          <p:nvPr userDrawn="1"/>
        </p:nvGrpSpPr>
        <p:grpSpPr>
          <a:xfrm>
            <a:off x="8804254" y="1674732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4A54B306-26C4-43E1-81DA-780BFD1D2D7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A0250746-DBE6-456C-98EC-EEC3CA890348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C765F778-EF1D-4CE4-82A6-8F378FB5C46A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3E16D1A6-E8DA-4BA3-8DD6-E7FA67E35041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3EA9FD3-A1EF-4EA3-9E05-87C03EF95B3E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76EBAA2C-3F60-4719-8451-BB2EEDA332C8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86DFA302-E963-46B9-ACAA-4F466DE58BC7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E27DCBA-39AA-4AB2-AAE5-D9664D202F3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052A8FF-D0FD-44A2-ABC9-15AC4863785D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4566A7A-87FE-4471-A568-298BE421D63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7B99788-4E85-4CE9-A8B7-A9A955C4E9BF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35CA1043-BD67-4FEF-A65A-75471C2DCC21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FDA9F95-67C9-47D5-9353-5E9F60323723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E13FFFC6-ECC2-4248-B75F-4A2B2321BB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6AA4DB0E-59CE-43FA-ABE4-DB5C09587B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A430781A-DFF2-4499-80E3-9FF620F818A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5962D105-5331-430B-9CC9-876B2ADFF47D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2C6A7112-EB8A-4BBD-AD4C-B1DD0D6E3D2E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82C41058-C04D-4BDA-B0BF-D7E1B226A59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89596" y="1790716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829C29A-C913-4AD3-92AD-FE3129D96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EACD475B-8A27-4F02-9E93-6C7A9FDA241F}"/>
              </a:ext>
            </a:extLst>
          </p:cNvPr>
          <p:cNvSpPr/>
          <p:nvPr userDrawn="1"/>
        </p:nvSpPr>
        <p:spPr>
          <a:xfrm>
            <a:off x="397" y="-11551"/>
            <a:ext cx="1872648" cy="1384858"/>
          </a:xfrm>
          <a:custGeom>
            <a:avLst/>
            <a:gdLst>
              <a:gd name="connsiteX0" fmla="*/ 79272 w 1459819"/>
              <a:gd name="connsiteY0" fmla="*/ 1077470 h 1079563"/>
              <a:gd name="connsiteX1" fmla="*/ 82569 w 1459819"/>
              <a:gd name="connsiteY1" fmla="*/ 1079550 h 1079563"/>
              <a:gd name="connsiteX2" fmla="*/ 72877 w 1459819"/>
              <a:gd name="connsiteY2" fmla="*/ 1079552 h 1079563"/>
              <a:gd name="connsiteX3" fmla="*/ 73389 w 1459819"/>
              <a:gd name="connsiteY3" fmla="*/ 1078146 h 1079563"/>
              <a:gd name="connsiteX4" fmla="*/ 79272 w 1459819"/>
              <a:gd name="connsiteY4" fmla="*/ 1077470 h 1079563"/>
              <a:gd name="connsiteX5" fmla="*/ 134965 w 1459819"/>
              <a:gd name="connsiteY5" fmla="*/ 1071449 h 1079563"/>
              <a:gd name="connsiteX6" fmla="*/ 127528 w 1459819"/>
              <a:gd name="connsiteY6" fmla="*/ 1078441 h 1079563"/>
              <a:gd name="connsiteX7" fmla="*/ 120711 w 1459819"/>
              <a:gd name="connsiteY7" fmla="*/ 1077402 h 1079563"/>
              <a:gd name="connsiteX8" fmla="*/ 120377 w 1459819"/>
              <a:gd name="connsiteY8" fmla="*/ 1076437 h 1079563"/>
              <a:gd name="connsiteX9" fmla="*/ 115150 w 1459819"/>
              <a:gd name="connsiteY9" fmla="*/ 1079542 h 1079563"/>
              <a:gd name="connsiteX10" fmla="*/ 87498 w 1459819"/>
              <a:gd name="connsiteY10" fmla="*/ 1079549 h 1079563"/>
              <a:gd name="connsiteX11" fmla="*/ 88740 w 1459819"/>
              <a:gd name="connsiteY11" fmla="*/ 1079291 h 1079563"/>
              <a:gd name="connsiteX12" fmla="*/ 93991 w 1459819"/>
              <a:gd name="connsiteY12" fmla="*/ 1076794 h 1079563"/>
              <a:gd name="connsiteX13" fmla="*/ 94528 w 1459819"/>
              <a:gd name="connsiteY13" fmla="*/ 1075688 h 1079563"/>
              <a:gd name="connsiteX14" fmla="*/ 107128 w 1459819"/>
              <a:gd name="connsiteY14" fmla="*/ 1076452 h 1079563"/>
              <a:gd name="connsiteX15" fmla="*/ 120454 w 1459819"/>
              <a:gd name="connsiteY15" fmla="*/ 1072733 h 1079563"/>
              <a:gd name="connsiteX16" fmla="*/ 120936 w 1459819"/>
              <a:gd name="connsiteY16" fmla="*/ 1074124 h 1079563"/>
              <a:gd name="connsiteX17" fmla="*/ 142633 w 1459819"/>
              <a:gd name="connsiteY17" fmla="*/ 1067095 h 1079563"/>
              <a:gd name="connsiteX18" fmla="*/ 143904 w 1459819"/>
              <a:gd name="connsiteY18" fmla="*/ 1071753 h 1079563"/>
              <a:gd name="connsiteX19" fmla="*/ 151269 w 1459819"/>
              <a:gd name="connsiteY19" fmla="*/ 1076341 h 1079563"/>
              <a:gd name="connsiteX20" fmla="*/ 158771 w 1459819"/>
              <a:gd name="connsiteY20" fmla="*/ 1079532 h 1079563"/>
              <a:gd name="connsiteX21" fmla="*/ 149167 w 1459819"/>
              <a:gd name="connsiteY21" fmla="*/ 1079534 h 1079563"/>
              <a:gd name="connsiteX22" fmla="*/ 141710 w 1459819"/>
              <a:gd name="connsiteY22" fmla="*/ 1075231 h 1079563"/>
              <a:gd name="connsiteX23" fmla="*/ 139620 w 1459819"/>
              <a:gd name="connsiteY23" fmla="*/ 1070177 h 1079563"/>
              <a:gd name="connsiteX24" fmla="*/ 142633 w 1459819"/>
              <a:gd name="connsiteY24" fmla="*/ 1067095 h 1079563"/>
              <a:gd name="connsiteX25" fmla="*/ 71567 w 1459819"/>
              <a:gd name="connsiteY25" fmla="*/ 1066433 h 1079563"/>
              <a:gd name="connsiteX26" fmla="*/ 59637 w 1459819"/>
              <a:gd name="connsiteY26" fmla="*/ 1071308 h 1079563"/>
              <a:gd name="connsiteX27" fmla="*/ 45935 w 1459819"/>
              <a:gd name="connsiteY27" fmla="*/ 1079559 h 1079563"/>
              <a:gd name="connsiteX28" fmla="*/ 26889 w 1459819"/>
              <a:gd name="connsiteY28" fmla="*/ 1079563 h 1079563"/>
              <a:gd name="connsiteX29" fmla="*/ 27293 w 1459819"/>
              <a:gd name="connsiteY29" fmla="*/ 1079487 h 1079563"/>
              <a:gd name="connsiteX30" fmla="*/ 33853 w 1459819"/>
              <a:gd name="connsiteY30" fmla="*/ 1075857 h 1079563"/>
              <a:gd name="connsiteX31" fmla="*/ 33941 w 1459819"/>
              <a:gd name="connsiteY31" fmla="*/ 1074967 h 1079563"/>
              <a:gd name="connsiteX32" fmla="*/ 34145 w 1459819"/>
              <a:gd name="connsiteY32" fmla="*/ 1074736 h 1079563"/>
              <a:gd name="connsiteX33" fmla="*/ 34637 w 1459819"/>
              <a:gd name="connsiteY33" fmla="*/ 1070236 h 1079563"/>
              <a:gd name="connsiteX34" fmla="*/ 38768 w 1459819"/>
              <a:gd name="connsiteY34" fmla="*/ 1070418 h 1079563"/>
              <a:gd name="connsiteX35" fmla="*/ 63211 w 1459819"/>
              <a:gd name="connsiteY35" fmla="*/ 1067396 h 1079563"/>
              <a:gd name="connsiteX36" fmla="*/ 448673 w 1459819"/>
              <a:gd name="connsiteY36" fmla="*/ 1050900 h 1079563"/>
              <a:gd name="connsiteX37" fmla="*/ 455584 w 1459819"/>
              <a:gd name="connsiteY37" fmla="*/ 1051226 h 1079563"/>
              <a:gd name="connsiteX38" fmla="*/ 450774 w 1459819"/>
              <a:gd name="connsiteY38" fmla="*/ 1056969 h 1079563"/>
              <a:gd name="connsiteX39" fmla="*/ 394345 w 1459819"/>
              <a:gd name="connsiteY39" fmla="*/ 1078537 h 1079563"/>
              <a:gd name="connsiteX40" fmla="*/ 391126 w 1459819"/>
              <a:gd name="connsiteY40" fmla="*/ 1079476 h 1079563"/>
              <a:gd name="connsiteX41" fmla="*/ 374310 w 1459819"/>
              <a:gd name="connsiteY41" fmla="*/ 1079480 h 1079563"/>
              <a:gd name="connsiteX42" fmla="*/ 385115 w 1459819"/>
              <a:gd name="connsiteY42" fmla="*/ 1075190 h 1079563"/>
              <a:gd name="connsiteX43" fmla="*/ 398572 w 1459819"/>
              <a:gd name="connsiteY43" fmla="*/ 1066199 h 1079563"/>
              <a:gd name="connsiteX44" fmla="*/ 404747 w 1459819"/>
              <a:gd name="connsiteY44" fmla="*/ 1064402 h 1079563"/>
              <a:gd name="connsiteX45" fmla="*/ 427253 w 1459819"/>
              <a:gd name="connsiteY45" fmla="*/ 1060691 h 1079563"/>
              <a:gd name="connsiteX46" fmla="*/ 448673 w 1459819"/>
              <a:gd name="connsiteY46" fmla="*/ 1050900 h 1079563"/>
              <a:gd name="connsiteX47" fmla="*/ 298315 w 1459819"/>
              <a:gd name="connsiteY47" fmla="*/ 1047540 h 1079563"/>
              <a:gd name="connsiteX48" fmla="*/ 273837 w 1459819"/>
              <a:gd name="connsiteY48" fmla="*/ 1056352 h 1079563"/>
              <a:gd name="connsiteX49" fmla="*/ 298315 w 1459819"/>
              <a:gd name="connsiteY49" fmla="*/ 1047540 h 1079563"/>
              <a:gd name="connsiteX50" fmla="*/ 103253 w 1459819"/>
              <a:gd name="connsiteY50" fmla="*/ 994872 h 1079563"/>
              <a:gd name="connsiteX51" fmla="*/ 124457 w 1459819"/>
              <a:gd name="connsiteY51" fmla="*/ 1007760 h 1079563"/>
              <a:gd name="connsiteX52" fmla="*/ 125404 w 1459819"/>
              <a:gd name="connsiteY52" fmla="*/ 1008523 h 1079563"/>
              <a:gd name="connsiteX53" fmla="*/ 124633 w 1459819"/>
              <a:gd name="connsiteY53" fmla="*/ 1011897 h 1079563"/>
              <a:gd name="connsiteX54" fmla="*/ 132819 w 1459819"/>
              <a:gd name="connsiteY54" fmla="*/ 1017135 h 1079563"/>
              <a:gd name="connsiteX55" fmla="*/ 136648 w 1459819"/>
              <a:gd name="connsiteY55" fmla="*/ 1017587 h 1079563"/>
              <a:gd name="connsiteX56" fmla="*/ 138584 w 1459819"/>
              <a:gd name="connsiteY56" fmla="*/ 1019148 h 1079563"/>
              <a:gd name="connsiteX57" fmla="*/ 138154 w 1459819"/>
              <a:gd name="connsiteY57" fmla="*/ 1017765 h 1079563"/>
              <a:gd name="connsiteX58" fmla="*/ 143803 w 1459819"/>
              <a:gd name="connsiteY58" fmla="*/ 1018432 h 1079563"/>
              <a:gd name="connsiteX59" fmla="*/ 137335 w 1459819"/>
              <a:gd name="connsiteY59" fmla="*/ 1039023 h 1079563"/>
              <a:gd name="connsiteX60" fmla="*/ 133751 w 1459819"/>
              <a:gd name="connsiteY60" fmla="*/ 1045360 h 1079563"/>
              <a:gd name="connsiteX61" fmla="*/ 104264 w 1459819"/>
              <a:gd name="connsiteY61" fmla="*/ 1060323 h 1079563"/>
              <a:gd name="connsiteX62" fmla="*/ 98592 w 1459819"/>
              <a:gd name="connsiteY62" fmla="*/ 1061959 h 1079563"/>
              <a:gd name="connsiteX63" fmla="*/ 101417 w 1459819"/>
              <a:gd name="connsiteY63" fmla="*/ 1051114 h 1079563"/>
              <a:gd name="connsiteX64" fmla="*/ 100908 w 1459819"/>
              <a:gd name="connsiteY64" fmla="*/ 1045054 h 1079563"/>
              <a:gd name="connsiteX65" fmla="*/ 100144 w 1459819"/>
              <a:gd name="connsiteY65" fmla="*/ 1034179 h 1079563"/>
              <a:gd name="connsiteX66" fmla="*/ 90107 w 1459819"/>
              <a:gd name="connsiteY66" fmla="*/ 1021382 h 1079563"/>
              <a:gd name="connsiteX67" fmla="*/ 80366 w 1459819"/>
              <a:gd name="connsiteY67" fmla="*/ 1015578 h 1079563"/>
              <a:gd name="connsiteX68" fmla="*/ 74358 w 1459819"/>
              <a:gd name="connsiteY68" fmla="*/ 1014809 h 1079563"/>
              <a:gd name="connsiteX69" fmla="*/ 82049 w 1459819"/>
              <a:gd name="connsiteY69" fmla="*/ 1008417 h 1079563"/>
              <a:gd name="connsiteX70" fmla="*/ 103253 w 1459819"/>
              <a:gd name="connsiteY70" fmla="*/ 994872 h 1079563"/>
              <a:gd name="connsiteX71" fmla="*/ 312929 w 1459819"/>
              <a:gd name="connsiteY71" fmla="*/ 962825 h 1079563"/>
              <a:gd name="connsiteX72" fmla="*/ 317533 w 1459819"/>
              <a:gd name="connsiteY72" fmla="*/ 967590 h 1079563"/>
              <a:gd name="connsiteX73" fmla="*/ 316513 w 1459819"/>
              <a:gd name="connsiteY73" fmla="*/ 968047 h 1079563"/>
              <a:gd name="connsiteX74" fmla="*/ 311708 w 1459819"/>
              <a:gd name="connsiteY74" fmla="*/ 966438 h 1079563"/>
              <a:gd name="connsiteX75" fmla="*/ 498615 w 1459819"/>
              <a:gd name="connsiteY75" fmla="*/ 959529 h 1079563"/>
              <a:gd name="connsiteX76" fmla="*/ 506039 w 1459819"/>
              <a:gd name="connsiteY76" fmla="*/ 960357 h 1079563"/>
              <a:gd name="connsiteX77" fmla="*/ 505922 w 1459819"/>
              <a:gd name="connsiteY77" fmla="*/ 967874 h 1079563"/>
              <a:gd name="connsiteX78" fmla="*/ 497797 w 1459819"/>
              <a:gd name="connsiteY78" fmla="*/ 976803 h 1079563"/>
              <a:gd name="connsiteX79" fmla="*/ 439594 w 1459819"/>
              <a:gd name="connsiteY79" fmla="*/ 1003064 h 1079563"/>
              <a:gd name="connsiteX80" fmla="*/ 404552 w 1459819"/>
              <a:gd name="connsiteY80" fmla="*/ 1011794 h 1079563"/>
              <a:gd name="connsiteX81" fmla="*/ 408964 w 1459819"/>
              <a:gd name="connsiteY81" fmla="*/ 1006868 h 1079563"/>
              <a:gd name="connsiteX82" fmla="*/ 450942 w 1459819"/>
              <a:gd name="connsiteY82" fmla="*/ 982824 h 1079563"/>
              <a:gd name="connsiteX83" fmla="*/ 485904 w 1459819"/>
              <a:gd name="connsiteY83" fmla="*/ 966986 h 1079563"/>
              <a:gd name="connsiteX84" fmla="*/ 498615 w 1459819"/>
              <a:gd name="connsiteY84" fmla="*/ 959529 h 1079563"/>
              <a:gd name="connsiteX85" fmla="*/ 422004 w 1459819"/>
              <a:gd name="connsiteY85" fmla="*/ 905836 h 1079563"/>
              <a:gd name="connsiteX86" fmla="*/ 424986 w 1459819"/>
              <a:gd name="connsiteY86" fmla="*/ 906842 h 1079563"/>
              <a:gd name="connsiteX87" fmla="*/ 419873 w 1459819"/>
              <a:gd name="connsiteY87" fmla="*/ 912689 h 1079563"/>
              <a:gd name="connsiteX88" fmla="*/ 389627 w 1459819"/>
              <a:gd name="connsiteY88" fmla="*/ 923498 h 1079563"/>
              <a:gd name="connsiteX89" fmla="*/ 414445 w 1459819"/>
              <a:gd name="connsiteY89" fmla="*/ 908792 h 1079563"/>
              <a:gd name="connsiteX90" fmla="*/ 418601 w 1459819"/>
              <a:gd name="connsiteY90" fmla="*/ 908033 h 1079563"/>
              <a:gd name="connsiteX91" fmla="*/ 422004 w 1459819"/>
              <a:gd name="connsiteY91" fmla="*/ 905836 h 1079563"/>
              <a:gd name="connsiteX92" fmla="*/ 563625 w 1459819"/>
              <a:gd name="connsiteY92" fmla="*/ 880272 h 1079563"/>
              <a:gd name="connsiteX93" fmla="*/ 567804 w 1459819"/>
              <a:gd name="connsiteY93" fmla="*/ 881545 h 1079563"/>
              <a:gd name="connsiteX94" fmla="*/ 565621 w 1459819"/>
              <a:gd name="connsiteY94" fmla="*/ 886038 h 1079563"/>
              <a:gd name="connsiteX95" fmla="*/ 561431 w 1459819"/>
              <a:gd name="connsiteY95" fmla="*/ 883751 h 1079563"/>
              <a:gd name="connsiteX96" fmla="*/ 563625 w 1459819"/>
              <a:gd name="connsiteY96" fmla="*/ 880272 h 1079563"/>
              <a:gd name="connsiteX97" fmla="*/ 799117 w 1459819"/>
              <a:gd name="connsiteY97" fmla="*/ 823241 h 1079563"/>
              <a:gd name="connsiteX98" fmla="*/ 803201 w 1459819"/>
              <a:gd name="connsiteY98" fmla="*/ 825224 h 1079563"/>
              <a:gd name="connsiteX99" fmla="*/ 801614 w 1459819"/>
              <a:gd name="connsiteY99" fmla="*/ 828492 h 1079563"/>
              <a:gd name="connsiteX100" fmla="*/ 797529 w 1459819"/>
              <a:gd name="connsiteY100" fmla="*/ 826509 h 1079563"/>
              <a:gd name="connsiteX101" fmla="*/ 799117 w 1459819"/>
              <a:gd name="connsiteY101" fmla="*/ 823241 h 1079563"/>
              <a:gd name="connsiteX102" fmla="*/ 100485 w 1459819"/>
              <a:gd name="connsiteY102" fmla="*/ 690837 h 1079563"/>
              <a:gd name="connsiteX103" fmla="*/ 46889 w 1459819"/>
              <a:gd name="connsiteY103" fmla="*/ 735529 h 1079563"/>
              <a:gd name="connsiteX104" fmla="*/ 69948 w 1459819"/>
              <a:gd name="connsiteY104" fmla="*/ 801082 h 1079563"/>
              <a:gd name="connsiteX105" fmla="*/ 71489 w 1459819"/>
              <a:gd name="connsiteY105" fmla="*/ 803822 h 1079563"/>
              <a:gd name="connsiteX106" fmla="*/ 96346 w 1459819"/>
              <a:gd name="connsiteY106" fmla="*/ 782731 h 1079563"/>
              <a:gd name="connsiteX107" fmla="*/ 110473 w 1459819"/>
              <a:gd name="connsiteY107" fmla="*/ 782532 h 1079563"/>
              <a:gd name="connsiteX108" fmla="*/ 138584 w 1459819"/>
              <a:gd name="connsiteY108" fmla="*/ 805649 h 1079563"/>
              <a:gd name="connsiteX109" fmla="*/ 128453 w 1459819"/>
              <a:gd name="connsiteY109" fmla="*/ 773513 h 1079563"/>
              <a:gd name="connsiteX110" fmla="*/ 133618 w 1459819"/>
              <a:gd name="connsiteY110" fmla="*/ 755705 h 1079563"/>
              <a:gd name="connsiteX111" fmla="*/ 160330 w 1459819"/>
              <a:gd name="connsiteY111" fmla="*/ 733302 h 1079563"/>
              <a:gd name="connsiteX112" fmla="*/ 143264 w 1459819"/>
              <a:gd name="connsiteY112" fmla="*/ 733302 h 1079563"/>
              <a:gd name="connsiteX113" fmla="*/ 108932 w 1459819"/>
              <a:gd name="connsiteY113" fmla="*/ 708702 h 1079563"/>
              <a:gd name="connsiteX114" fmla="*/ 104252 w 1459819"/>
              <a:gd name="connsiteY114" fmla="*/ 693691 h 1079563"/>
              <a:gd name="connsiteX115" fmla="*/ 100485 w 1459819"/>
              <a:gd name="connsiteY115" fmla="*/ 690837 h 1079563"/>
              <a:gd name="connsiteX116" fmla="*/ 602286 w 1459819"/>
              <a:gd name="connsiteY116" fmla="*/ 690509 h 1079563"/>
              <a:gd name="connsiteX117" fmla="*/ 603826 w 1459819"/>
              <a:gd name="connsiteY117" fmla="*/ 692014 h 1079563"/>
              <a:gd name="connsiteX118" fmla="*/ 592935 w 1459819"/>
              <a:gd name="connsiteY118" fmla="*/ 698842 h 1079563"/>
              <a:gd name="connsiteX119" fmla="*/ 602286 w 1459819"/>
              <a:gd name="connsiteY119" fmla="*/ 690509 h 1079563"/>
              <a:gd name="connsiteX120" fmla="*/ 790560 w 1459819"/>
              <a:gd name="connsiteY120" fmla="*/ 643360 h 1079563"/>
              <a:gd name="connsiteX121" fmla="*/ 794025 w 1459819"/>
              <a:gd name="connsiteY121" fmla="*/ 644539 h 1079563"/>
              <a:gd name="connsiteX122" fmla="*/ 791634 w 1459819"/>
              <a:gd name="connsiteY122" fmla="*/ 648425 h 1079563"/>
              <a:gd name="connsiteX123" fmla="*/ 788166 w 1459819"/>
              <a:gd name="connsiteY123" fmla="*/ 647247 h 1079563"/>
              <a:gd name="connsiteX124" fmla="*/ 790560 w 1459819"/>
              <a:gd name="connsiteY124" fmla="*/ 643360 h 1079563"/>
              <a:gd name="connsiteX125" fmla="*/ 816416 w 1459819"/>
              <a:gd name="connsiteY125" fmla="*/ 621836 h 1079563"/>
              <a:gd name="connsiteX126" fmla="*/ 825893 w 1459819"/>
              <a:gd name="connsiteY126" fmla="*/ 624673 h 1079563"/>
              <a:gd name="connsiteX127" fmla="*/ 822543 w 1459819"/>
              <a:gd name="connsiteY127" fmla="*/ 633650 h 1079563"/>
              <a:gd name="connsiteX128" fmla="*/ 813648 w 1459819"/>
              <a:gd name="connsiteY128" fmla="*/ 628572 h 1079563"/>
              <a:gd name="connsiteX129" fmla="*/ 816416 w 1459819"/>
              <a:gd name="connsiteY129" fmla="*/ 621836 h 1079563"/>
              <a:gd name="connsiteX130" fmla="*/ 227112 w 1459819"/>
              <a:gd name="connsiteY130" fmla="*/ 582190 h 1079563"/>
              <a:gd name="connsiteX131" fmla="*/ 215639 w 1459819"/>
              <a:gd name="connsiteY131" fmla="*/ 613725 h 1079563"/>
              <a:gd name="connsiteX132" fmla="*/ 201484 w 1459819"/>
              <a:gd name="connsiteY132" fmla="*/ 623856 h 1079563"/>
              <a:gd name="connsiteX133" fmla="*/ 169863 w 1459819"/>
              <a:gd name="connsiteY133" fmla="*/ 623685 h 1079563"/>
              <a:gd name="connsiteX134" fmla="*/ 196147 w 1459819"/>
              <a:gd name="connsiteY134" fmla="*/ 646459 h 1079563"/>
              <a:gd name="connsiteX135" fmla="*/ 201256 w 1459819"/>
              <a:gd name="connsiteY135" fmla="*/ 662213 h 1079563"/>
              <a:gd name="connsiteX136" fmla="*/ 193607 w 1459819"/>
              <a:gd name="connsiteY136" fmla="*/ 695717 h 1079563"/>
              <a:gd name="connsiteX137" fmla="*/ 220890 w 1459819"/>
              <a:gd name="connsiteY137" fmla="*/ 672601 h 1079563"/>
              <a:gd name="connsiteX138" fmla="*/ 235046 w 1459819"/>
              <a:gd name="connsiteY138" fmla="*/ 672772 h 1079563"/>
              <a:gd name="connsiteX139" fmla="*/ 262814 w 1459819"/>
              <a:gd name="connsiteY139" fmla="*/ 695860 h 1079563"/>
              <a:gd name="connsiteX140" fmla="*/ 253025 w 1459819"/>
              <a:gd name="connsiteY140" fmla="*/ 663782 h 1079563"/>
              <a:gd name="connsiteX141" fmla="*/ 259047 w 1459819"/>
              <a:gd name="connsiteY141" fmla="*/ 644718 h 1079563"/>
              <a:gd name="connsiteX142" fmla="*/ 283904 w 1459819"/>
              <a:gd name="connsiteY142" fmla="*/ 623685 h 1079563"/>
              <a:gd name="connsiteX143" fmla="*/ 251484 w 1459819"/>
              <a:gd name="connsiteY143" fmla="*/ 623885 h 1079563"/>
              <a:gd name="connsiteX144" fmla="*/ 237728 w 1459819"/>
              <a:gd name="connsiteY144" fmla="*/ 613525 h 1079563"/>
              <a:gd name="connsiteX145" fmla="*/ 227112 w 1459819"/>
              <a:gd name="connsiteY145" fmla="*/ 582190 h 1079563"/>
              <a:gd name="connsiteX146" fmla="*/ 837249 w 1459819"/>
              <a:gd name="connsiteY146" fmla="*/ 572111 h 1079563"/>
              <a:gd name="connsiteX147" fmla="*/ 838991 w 1459819"/>
              <a:gd name="connsiteY147" fmla="*/ 578481 h 1079563"/>
              <a:gd name="connsiteX148" fmla="*/ 841063 w 1459819"/>
              <a:gd name="connsiteY148" fmla="*/ 585652 h 1079563"/>
              <a:gd name="connsiteX149" fmla="*/ 844317 w 1459819"/>
              <a:gd name="connsiteY149" fmla="*/ 601051 h 1079563"/>
              <a:gd name="connsiteX150" fmla="*/ 826392 w 1459819"/>
              <a:gd name="connsiteY150" fmla="*/ 585907 h 1079563"/>
              <a:gd name="connsiteX151" fmla="*/ 823657 w 1459819"/>
              <a:gd name="connsiteY151" fmla="*/ 583596 h 1079563"/>
              <a:gd name="connsiteX152" fmla="*/ 862500 w 1459819"/>
              <a:gd name="connsiteY152" fmla="*/ 561870 h 1079563"/>
              <a:gd name="connsiteX153" fmla="*/ 876196 w 1459819"/>
              <a:gd name="connsiteY153" fmla="*/ 573159 h 1079563"/>
              <a:gd name="connsiteX154" fmla="*/ 873064 w 1459819"/>
              <a:gd name="connsiteY154" fmla="*/ 571915 h 1079563"/>
              <a:gd name="connsiteX155" fmla="*/ 876077 w 1459819"/>
              <a:gd name="connsiteY155" fmla="*/ 582708 h 1079563"/>
              <a:gd name="connsiteX156" fmla="*/ 881656 w 1459819"/>
              <a:gd name="connsiteY156" fmla="*/ 619949 h 1079563"/>
              <a:gd name="connsiteX157" fmla="*/ 871012 w 1459819"/>
              <a:gd name="connsiteY157" fmla="*/ 638964 h 1079563"/>
              <a:gd name="connsiteX158" fmla="*/ 855079 w 1459819"/>
              <a:gd name="connsiteY158" fmla="*/ 630020 h 1079563"/>
              <a:gd name="connsiteX159" fmla="*/ 852352 w 1459819"/>
              <a:gd name="connsiteY159" fmla="*/ 615067 h 1079563"/>
              <a:gd name="connsiteX160" fmla="*/ 852833 w 1459819"/>
              <a:gd name="connsiteY160" fmla="*/ 609151 h 1079563"/>
              <a:gd name="connsiteX161" fmla="*/ 847225 w 1459819"/>
              <a:gd name="connsiteY161" fmla="*/ 589052 h 1079563"/>
              <a:gd name="connsiteX162" fmla="*/ 846699 w 1459819"/>
              <a:gd name="connsiteY162" fmla="*/ 588608 h 1079563"/>
              <a:gd name="connsiteX163" fmla="*/ 850780 w 1459819"/>
              <a:gd name="connsiteY163" fmla="*/ 573082 h 1079563"/>
              <a:gd name="connsiteX164" fmla="*/ 847566 w 1459819"/>
              <a:gd name="connsiteY164" fmla="*/ 563394 h 1079563"/>
              <a:gd name="connsiteX165" fmla="*/ 849201 w 1459819"/>
              <a:gd name="connsiteY165" fmla="*/ 562012 h 1079563"/>
              <a:gd name="connsiteX166" fmla="*/ 862500 w 1459819"/>
              <a:gd name="connsiteY166" fmla="*/ 561870 h 1079563"/>
              <a:gd name="connsiteX167" fmla="*/ 882438 w 1459819"/>
              <a:gd name="connsiteY167" fmla="*/ 557608 h 1079563"/>
              <a:gd name="connsiteX168" fmla="*/ 886702 w 1459819"/>
              <a:gd name="connsiteY168" fmla="*/ 559787 h 1079563"/>
              <a:gd name="connsiteX169" fmla="*/ 886076 w 1459819"/>
              <a:gd name="connsiteY169" fmla="*/ 568288 h 1079563"/>
              <a:gd name="connsiteX170" fmla="*/ 885794 w 1459819"/>
              <a:gd name="connsiteY170" fmla="*/ 568556 h 1079563"/>
              <a:gd name="connsiteX171" fmla="*/ 352711 w 1459819"/>
              <a:gd name="connsiteY171" fmla="*/ 472116 h 1079563"/>
              <a:gd name="connsiteX172" fmla="*/ 341296 w 1459819"/>
              <a:gd name="connsiteY172" fmla="*/ 503879 h 1079563"/>
              <a:gd name="connsiteX173" fmla="*/ 328225 w 1459819"/>
              <a:gd name="connsiteY173" fmla="*/ 513269 h 1079563"/>
              <a:gd name="connsiteX174" fmla="*/ 293265 w 1459819"/>
              <a:gd name="connsiteY174" fmla="*/ 515751 h 1079563"/>
              <a:gd name="connsiteX175" fmla="*/ 319007 w 1459819"/>
              <a:gd name="connsiteY175" fmla="*/ 585557 h 1079563"/>
              <a:gd name="connsiteX176" fmla="*/ 347318 w 1459819"/>
              <a:gd name="connsiteY176" fmla="*/ 561556 h 1079563"/>
              <a:gd name="connsiteX177" fmla="*/ 359418 w 1459819"/>
              <a:gd name="connsiteY177" fmla="*/ 561385 h 1079563"/>
              <a:gd name="connsiteX178" fmla="*/ 388499 w 1459819"/>
              <a:gd name="connsiteY178" fmla="*/ 585157 h 1079563"/>
              <a:gd name="connsiteX179" fmla="*/ 378824 w 1459819"/>
              <a:gd name="connsiteY179" fmla="*/ 553194 h 1079563"/>
              <a:gd name="connsiteX180" fmla="*/ 383847 w 1459819"/>
              <a:gd name="connsiteY180" fmla="*/ 535072 h 1079563"/>
              <a:gd name="connsiteX181" fmla="*/ 407734 w 1459819"/>
              <a:gd name="connsiteY181" fmla="*/ 513012 h 1079563"/>
              <a:gd name="connsiteX182" fmla="*/ 376256 w 1459819"/>
              <a:gd name="connsiteY182" fmla="*/ 513183 h 1079563"/>
              <a:gd name="connsiteX183" fmla="*/ 363613 w 1459819"/>
              <a:gd name="connsiteY183" fmla="*/ 503508 h 1079563"/>
              <a:gd name="connsiteX184" fmla="*/ 352711 w 1459819"/>
              <a:gd name="connsiteY184" fmla="*/ 472116 h 1079563"/>
              <a:gd name="connsiteX185" fmla="*/ 99315 w 1459819"/>
              <a:gd name="connsiteY185" fmla="*/ 470746 h 1079563"/>
              <a:gd name="connsiteX186" fmla="*/ 48259 w 1459819"/>
              <a:gd name="connsiteY186" fmla="*/ 513326 h 1079563"/>
              <a:gd name="connsiteX187" fmla="*/ 47346 w 1459819"/>
              <a:gd name="connsiteY187" fmla="*/ 514667 h 1079563"/>
              <a:gd name="connsiteX188" fmla="*/ 56878 w 1459819"/>
              <a:gd name="connsiteY188" fmla="*/ 524056 h 1079563"/>
              <a:gd name="connsiteX189" fmla="*/ 71775 w 1459819"/>
              <a:gd name="connsiteY189" fmla="*/ 568548 h 1079563"/>
              <a:gd name="connsiteX190" fmla="*/ 68008 w 1459819"/>
              <a:gd name="connsiteY190" fmla="*/ 585301 h 1079563"/>
              <a:gd name="connsiteX191" fmla="*/ 90982 w 1459819"/>
              <a:gd name="connsiteY191" fmla="*/ 565780 h 1079563"/>
              <a:gd name="connsiteX192" fmla="*/ 114184 w 1459819"/>
              <a:gd name="connsiteY192" fmla="*/ 566065 h 1079563"/>
              <a:gd name="connsiteX193" fmla="*/ 137472 w 1459819"/>
              <a:gd name="connsiteY193" fmla="*/ 585358 h 1079563"/>
              <a:gd name="connsiteX194" fmla="*/ 130365 w 1459819"/>
              <a:gd name="connsiteY194" fmla="*/ 562298 h 1079563"/>
              <a:gd name="connsiteX195" fmla="*/ 139526 w 1459819"/>
              <a:gd name="connsiteY195" fmla="*/ 529307 h 1079563"/>
              <a:gd name="connsiteX196" fmla="*/ 158647 w 1459819"/>
              <a:gd name="connsiteY196" fmla="*/ 513012 h 1079563"/>
              <a:gd name="connsiteX197" fmla="*/ 126113 w 1459819"/>
              <a:gd name="connsiteY197" fmla="*/ 513212 h 1079563"/>
              <a:gd name="connsiteX198" fmla="*/ 112272 w 1459819"/>
              <a:gd name="connsiteY198" fmla="*/ 503194 h 1079563"/>
              <a:gd name="connsiteX199" fmla="*/ 102996 w 1459819"/>
              <a:gd name="connsiteY199" fmla="*/ 473000 h 1079563"/>
              <a:gd name="connsiteX200" fmla="*/ 99315 w 1459819"/>
              <a:gd name="connsiteY200" fmla="*/ 470746 h 1079563"/>
              <a:gd name="connsiteX201" fmla="*/ 604594 w 1459819"/>
              <a:gd name="connsiteY201" fmla="*/ 470261 h 1079563"/>
              <a:gd name="connsiteX202" fmla="*/ 592179 w 1459819"/>
              <a:gd name="connsiteY202" fmla="*/ 504564 h 1079563"/>
              <a:gd name="connsiteX203" fmla="*/ 580107 w 1459819"/>
              <a:gd name="connsiteY203" fmla="*/ 513155 h 1079563"/>
              <a:gd name="connsiteX204" fmla="*/ 546489 w 1459819"/>
              <a:gd name="connsiteY204" fmla="*/ 513012 h 1079563"/>
              <a:gd name="connsiteX205" fmla="*/ 572573 w 1459819"/>
              <a:gd name="connsiteY205" fmla="*/ 535586 h 1079563"/>
              <a:gd name="connsiteX206" fmla="*/ 578024 w 1459819"/>
              <a:gd name="connsiteY206" fmla="*/ 552624 h 1079563"/>
              <a:gd name="connsiteX207" fmla="*/ 570319 w 1459819"/>
              <a:gd name="connsiteY207" fmla="*/ 585415 h 1079563"/>
              <a:gd name="connsiteX208" fmla="*/ 597630 w 1459819"/>
              <a:gd name="connsiteY208" fmla="*/ 562298 h 1079563"/>
              <a:gd name="connsiteX209" fmla="*/ 612014 w 1459819"/>
              <a:gd name="connsiteY209" fmla="*/ 562412 h 1079563"/>
              <a:gd name="connsiteX210" fmla="*/ 640010 w 1459819"/>
              <a:gd name="connsiteY210" fmla="*/ 585586 h 1079563"/>
              <a:gd name="connsiteX211" fmla="*/ 631278 w 1459819"/>
              <a:gd name="connsiteY211" fmla="*/ 558074 h 1079563"/>
              <a:gd name="connsiteX212" fmla="*/ 638584 w 1459819"/>
              <a:gd name="connsiteY212" fmla="*/ 532019 h 1079563"/>
              <a:gd name="connsiteX213" fmla="*/ 661015 w 1459819"/>
              <a:gd name="connsiteY213" fmla="*/ 512983 h 1079563"/>
              <a:gd name="connsiteX214" fmla="*/ 628281 w 1459819"/>
              <a:gd name="connsiteY214" fmla="*/ 513183 h 1079563"/>
              <a:gd name="connsiteX215" fmla="*/ 614754 w 1459819"/>
              <a:gd name="connsiteY215" fmla="*/ 502823 h 1079563"/>
              <a:gd name="connsiteX216" fmla="*/ 604594 w 1459819"/>
              <a:gd name="connsiteY216" fmla="*/ 470261 h 1079563"/>
              <a:gd name="connsiteX217" fmla="*/ 480879 w 1459819"/>
              <a:gd name="connsiteY217" fmla="*/ 367293 h 1079563"/>
              <a:gd name="connsiteX218" fmla="*/ 478310 w 1459819"/>
              <a:gd name="connsiteY218" fmla="*/ 373486 h 1079563"/>
              <a:gd name="connsiteX219" fmla="*/ 464640 w 1459819"/>
              <a:gd name="connsiteY219" fmla="*/ 405506 h 1079563"/>
              <a:gd name="connsiteX220" fmla="*/ 430194 w 1459819"/>
              <a:gd name="connsiteY220" fmla="*/ 407761 h 1079563"/>
              <a:gd name="connsiteX221" fmla="*/ 424686 w 1459819"/>
              <a:gd name="connsiteY221" fmla="*/ 409045 h 1079563"/>
              <a:gd name="connsiteX222" fmla="*/ 446975 w 1459819"/>
              <a:gd name="connsiteY222" fmla="*/ 428137 h 1079563"/>
              <a:gd name="connsiteX223" fmla="*/ 454281 w 1459819"/>
              <a:gd name="connsiteY223" fmla="*/ 449599 h 1079563"/>
              <a:gd name="connsiteX224" fmla="*/ 447117 w 1459819"/>
              <a:gd name="connsiteY224" fmla="*/ 480164 h 1079563"/>
              <a:gd name="connsiteX225" fmla="*/ 472574 w 1459819"/>
              <a:gd name="connsiteY225" fmla="*/ 458759 h 1079563"/>
              <a:gd name="connsiteX226" fmla="*/ 490183 w 1459819"/>
              <a:gd name="connsiteY226" fmla="*/ 458189 h 1079563"/>
              <a:gd name="connsiteX227" fmla="*/ 516895 w 1459819"/>
              <a:gd name="connsiteY227" fmla="*/ 480192 h 1079563"/>
              <a:gd name="connsiteX228" fmla="*/ 506050 w 1459819"/>
              <a:gd name="connsiteY228" fmla="*/ 445974 h 1079563"/>
              <a:gd name="connsiteX229" fmla="*/ 510274 w 1459819"/>
              <a:gd name="connsiteY229" fmla="*/ 431334 h 1079563"/>
              <a:gd name="connsiteX230" fmla="*/ 538099 w 1459819"/>
              <a:gd name="connsiteY230" fmla="*/ 407789 h 1079563"/>
              <a:gd name="connsiteX231" fmla="*/ 505422 w 1459819"/>
              <a:gd name="connsiteY231" fmla="*/ 407989 h 1079563"/>
              <a:gd name="connsiteX232" fmla="*/ 491552 w 1459819"/>
              <a:gd name="connsiteY232" fmla="*/ 397972 h 1079563"/>
              <a:gd name="connsiteX233" fmla="*/ 480879 w 1459819"/>
              <a:gd name="connsiteY233" fmla="*/ 367293 h 1079563"/>
              <a:gd name="connsiteX234" fmla="*/ 227397 w 1459819"/>
              <a:gd name="connsiteY234" fmla="*/ 364411 h 1079563"/>
              <a:gd name="connsiteX235" fmla="*/ 173145 w 1459819"/>
              <a:gd name="connsiteY235" fmla="*/ 408789 h 1079563"/>
              <a:gd name="connsiteX236" fmla="*/ 195833 w 1459819"/>
              <a:gd name="connsiteY236" fmla="*/ 428109 h 1079563"/>
              <a:gd name="connsiteX237" fmla="*/ 203168 w 1459819"/>
              <a:gd name="connsiteY237" fmla="*/ 449513 h 1079563"/>
              <a:gd name="connsiteX238" fmla="*/ 196347 w 1459819"/>
              <a:gd name="connsiteY238" fmla="*/ 479422 h 1079563"/>
              <a:gd name="connsiteX239" fmla="*/ 229680 w 1459819"/>
              <a:gd name="connsiteY239" fmla="*/ 454165 h 1079563"/>
              <a:gd name="connsiteX240" fmla="*/ 264155 w 1459819"/>
              <a:gd name="connsiteY240" fmla="*/ 476711 h 1079563"/>
              <a:gd name="connsiteX241" fmla="*/ 255536 w 1459819"/>
              <a:gd name="connsiteY241" fmla="*/ 447830 h 1079563"/>
              <a:gd name="connsiteX242" fmla="*/ 260787 w 1459819"/>
              <a:gd name="connsiteY242" fmla="*/ 429679 h 1079563"/>
              <a:gd name="connsiteX243" fmla="*/ 285102 w 1459819"/>
              <a:gd name="connsiteY243" fmla="*/ 406876 h 1079563"/>
              <a:gd name="connsiteX244" fmla="*/ 245462 w 1459819"/>
              <a:gd name="connsiteY244" fmla="*/ 405678 h 1079563"/>
              <a:gd name="connsiteX245" fmla="*/ 232106 w 1459819"/>
              <a:gd name="connsiteY245" fmla="*/ 371117 h 1079563"/>
              <a:gd name="connsiteX246" fmla="*/ 227397 w 1459819"/>
              <a:gd name="connsiteY246" fmla="*/ 364411 h 1079563"/>
              <a:gd name="connsiteX247" fmla="*/ 1063873 w 1459819"/>
              <a:gd name="connsiteY247" fmla="*/ 315047 h 1079563"/>
              <a:gd name="connsiteX248" fmla="*/ 1072516 w 1459819"/>
              <a:gd name="connsiteY248" fmla="*/ 322573 h 1079563"/>
              <a:gd name="connsiteX249" fmla="*/ 1074482 w 1459819"/>
              <a:gd name="connsiteY249" fmla="*/ 328518 h 1079563"/>
              <a:gd name="connsiteX250" fmla="*/ 1070324 w 1459819"/>
              <a:gd name="connsiteY250" fmla="*/ 342250 h 1079563"/>
              <a:gd name="connsiteX251" fmla="*/ 990426 w 1459819"/>
              <a:gd name="connsiteY251" fmla="*/ 609796 h 1079563"/>
              <a:gd name="connsiteX252" fmla="*/ 990409 w 1459819"/>
              <a:gd name="connsiteY252" fmla="*/ 609852 h 1079563"/>
              <a:gd name="connsiteX253" fmla="*/ 989782 w 1459819"/>
              <a:gd name="connsiteY253" fmla="*/ 608560 h 1079563"/>
              <a:gd name="connsiteX254" fmla="*/ 987040 w 1459819"/>
              <a:gd name="connsiteY254" fmla="*/ 599709 h 1079563"/>
              <a:gd name="connsiteX255" fmla="*/ 987715 w 1459819"/>
              <a:gd name="connsiteY255" fmla="*/ 594247 h 1079563"/>
              <a:gd name="connsiteX256" fmla="*/ 1002126 w 1459819"/>
              <a:gd name="connsiteY256" fmla="*/ 531681 h 1079563"/>
              <a:gd name="connsiteX257" fmla="*/ 1016774 w 1459819"/>
              <a:gd name="connsiteY257" fmla="*/ 478247 h 1079563"/>
              <a:gd name="connsiteX258" fmla="*/ 1019120 w 1459819"/>
              <a:gd name="connsiteY258" fmla="*/ 480192 h 1079563"/>
              <a:gd name="connsiteX259" fmla="*/ 1017597 w 1459819"/>
              <a:gd name="connsiteY259" fmla="*/ 475246 h 1079563"/>
              <a:gd name="connsiteX260" fmla="*/ 1025159 w 1459819"/>
              <a:gd name="connsiteY260" fmla="*/ 447659 h 1079563"/>
              <a:gd name="connsiteX261" fmla="*/ 1035636 w 1459819"/>
              <a:gd name="connsiteY261" fmla="*/ 411590 h 1079563"/>
              <a:gd name="connsiteX262" fmla="*/ 1039040 w 1459819"/>
              <a:gd name="connsiteY262" fmla="*/ 408674 h 1079563"/>
              <a:gd name="connsiteX263" fmla="*/ 1036469 w 1459819"/>
              <a:gd name="connsiteY263" fmla="*/ 408722 h 1079563"/>
              <a:gd name="connsiteX264" fmla="*/ 1051426 w 1459819"/>
              <a:gd name="connsiteY264" fmla="*/ 357230 h 1079563"/>
              <a:gd name="connsiteX265" fmla="*/ 352711 w 1459819"/>
              <a:gd name="connsiteY265" fmla="*/ 261842 h 1079563"/>
              <a:gd name="connsiteX266" fmla="*/ 351085 w 1459819"/>
              <a:gd name="connsiteY266" fmla="*/ 265409 h 1079563"/>
              <a:gd name="connsiteX267" fmla="*/ 336530 w 1459819"/>
              <a:gd name="connsiteY267" fmla="*/ 300027 h 1079563"/>
              <a:gd name="connsiteX268" fmla="*/ 296490 w 1459819"/>
              <a:gd name="connsiteY268" fmla="*/ 302966 h 1079563"/>
              <a:gd name="connsiteX269" fmla="*/ 318094 w 1459819"/>
              <a:gd name="connsiteY269" fmla="*/ 321659 h 1079563"/>
              <a:gd name="connsiteX270" fmla="*/ 325970 w 1459819"/>
              <a:gd name="connsiteY270" fmla="*/ 345632 h 1079563"/>
              <a:gd name="connsiteX271" fmla="*/ 319435 w 1459819"/>
              <a:gd name="connsiteY271" fmla="*/ 374285 h 1079563"/>
              <a:gd name="connsiteX272" fmla="*/ 343322 w 1459819"/>
              <a:gd name="connsiteY272" fmla="*/ 354022 h 1079563"/>
              <a:gd name="connsiteX273" fmla="*/ 364298 w 1459819"/>
              <a:gd name="connsiteY273" fmla="*/ 354308 h 1079563"/>
              <a:gd name="connsiteX274" fmla="*/ 388613 w 1459819"/>
              <a:gd name="connsiteY274" fmla="*/ 374456 h 1079563"/>
              <a:gd name="connsiteX275" fmla="*/ 381564 w 1459819"/>
              <a:gd name="connsiteY275" fmla="*/ 351396 h 1079563"/>
              <a:gd name="connsiteX276" fmla="*/ 390811 w 1459819"/>
              <a:gd name="connsiteY276" fmla="*/ 318377 h 1079563"/>
              <a:gd name="connsiteX277" fmla="*/ 409732 w 1459819"/>
              <a:gd name="connsiteY277" fmla="*/ 302253 h 1079563"/>
              <a:gd name="connsiteX278" fmla="*/ 379823 w 1459819"/>
              <a:gd name="connsiteY278" fmla="*/ 302481 h 1079563"/>
              <a:gd name="connsiteX279" fmla="*/ 362529 w 1459819"/>
              <a:gd name="connsiteY279" fmla="*/ 289267 h 1079563"/>
              <a:gd name="connsiteX280" fmla="*/ 352711 w 1459819"/>
              <a:gd name="connsiteY280" fmla="*/ 261842 h 1079563"/>
              <a:gd name="connsiteX281" fmla="*/ 855764 w 1459819"/>
              <a:gd name="connsiteY281" fmla="*/ 259160 h 1079563"/>
              <a:gd name="connsiteX282" fmla="*/ 849628 w 1459819"/>
              <a:gd name="connsiteY282" fmla="*/ 276255 h 1079563"/>
              <a:gd name="connsiteX283" fmla="*/ 812785 w 1459819"/>
              <a:gd name="connsiteY283" fmla="*/ 302225 h 1079563"/>
              <a:gd name="connsiteX284" fmla="*/ 800798 w 1459819"/>
              <a:gd name="connsiteY284" fmla="*/ 302225 h 1079563"/>
              <a:gd name="connsiteX285" fmla="*/ 797117 w 1459819"/>
              <a:gd name="connsiteY285" fmla="*/ 305107 h 1079563"/>
              <a:gd name="connsiteX286" fmla="*/ 821803 w 1459819"/>
              <a:gd name="connsiteY286" fmla="*/ 374257 h 1079563"/>
              <a:gd name="connsiteX287" fmla="*/ 847802 w 1459819"/>
              <a:gd name="connsiteY287" fmla="*/ 352196 h 1079563"/>
              <a:gd name="connsiteX288" fmla="*/ 864411 w 1459819"/>
              <a:gd name="connsiteY288" fmla="*/ 352453 h 1079563"/>
              <a:gd name="connsiteX289" fmla="*/ 891095 w 1459819"/>
              <a:gd name="connsiteY289" fmla="*/ 374571 h 1079563"/>
              <a:gd name="connsiteX290" fmla="*/ 883247 w 1459819"/>
              <a:gd name="connsiteY290" fmla="*/ 349457 h 1079563"/>
              <a:gd name="connsiteX291" fmla="*/ 892351 w 1459819"/>
              <a:gd name="connsiteY291" fmla="*/ 318977 h 1079563"/>
              <a:gd name="connsiteX292" fmla="*/ 912356 w 1459819"/>
              <a:gd name="connsiteY292" fmla="*/ 302254 h 1079563"/>
              <a:gd name="connsiteX293" fmla="*/ 878167 w 1459819"/>
              <a:gd name="connsiteY293" fmla="*/ 302396 h 1079563"/>
              <a:gd name="connsiteX294" fmla="*/ 866437 w 1459819"/>
              <a:gd name="connsiteY294" fmla="*/ 293464 h 1079563"/>
              <a:gd name="connsiteX295" fmla="*/ 855764 w 1459819"/>
              <a:gd name="connsiteY295" fmla="*/ 259160 h 1079563"/>
              <a:gd name="connsiteX296" fmla="*/ 604651 w 1459819"/>
              <a:gd name="connsiteY296" fmla="*/ 259160 h 1079563"/>
              <a:gd name="connsiteX297" fmla="*/ 593036 w 1459819"/>
              <a:gd name="connsiteY297" fmla="*/ 291722 h 1079563"/>
              <a:gd name="connsiteX298" fmla="*/ 578082 w 1459819"/>
              <a:gd name="connsiteY298" fmla="*/ 302482 h 1079563"/>
              <a:gd name="connsiteX299" fmla="*/ 549429 w 1459819"/>
              <a:gd name="connsiteY299" fmla="*/ 302282 h 1079563"/>
              <a:gd name="connsiteX300" fmla="*/ 546632 w 1459819"/>
              <a:gd name="connsiteY300" fmla="*/ 305421 h 1079563"/>
              <a:gd name="connsiteX301" fmla="*/ 571232 w 1459819"/>
              <a:gd name="connsiteY301" fmla="*/ 371089 h 1079563"/>
              <a:gd name="connsiteX302" fmla="*/ 572060 w 1459819"/>
              <a:gd name="connsiteY302" fmla="*/ 373115 h 1079563"/>
              <a:gd name="connsiteX303" fmla="*/ 598116 w 1459819"/>
              <a:gd name="connsiteY303" fmla="*/ 351054 h 1079563"/>
              <a:gd name="connsiteX304" fmla="*/ 611358 w 1459819"/>
              <a:gd name="connsiteY304" fmla="*/ 350969 h 1079563"/>
              <a:gd name="connsiteX305" fmla="*/ 637385 w 1459819"/>
              <a:gd name="connsiteY305" fmla="*/ 372516 h 1079563"/>
              <a:gd name="connsiteX306" fmla="*/ 641666 w 1459819"/>
              <a:gd name="connsiteY306" fmla="*/ 372002 h 1079563"/>
              <a:gd name="connsiteX307" fmla="*/ 657277 w 1459819"/>
              <a:gd name="connsiteY307" fmla="*/ 305307 h 1079563"/>
              <a:gd name="connsiteX308" fmla="*/ 658561 w 1459819"/>
              <a:gd name="connsiteY308" fmla="*/ 302253 h 1079563"/>
              <a:gd name="connsiteX309" fmla="*/ 630450 w 1459819"/>
              <a:gd name="connsiteY309" fmla="*/ 302510 h 1079563"/>
              <a:gd name="connsiteX310" fmla="*/ 614069 w 1459819"/>
              <a:gd name="connsiteY310" fmla="*/ 290010 h 1079563"/>
              <a:gd name="connsiteX311" fmla="*/ 604651 w 1459819"/>
              <a:gd name="connsiteY311" fmla="*/ 259160 h 1079563"/>
              <a:gd name="connsiteX312" fmla="*/ 99543 w 1459819"/>
              <a:gd name="connsiteY312" fmla="*/ 257733 h 1079563"/>
              <a:gd name="connsiteX313" fmla="*/ 48544 w 1459819"/>
              <a:gd name="connsiteY313" fmla="*/ 302482 h 1079563"/>
              <a:gd name="connsiteX314" fmla="*/ 46632 w 1459819"/>
              <a:gd name="connsiteY314" fmla="*/ 304251 h 1079563"/>
              <a:gd name="connsiteX315" fmla="*/ 54566 w 1459819"/>
              <a:gd name="connsiteY315" fmla="*/ 311272 h 1079563"/>
              <a:gd name="connsiteX316" fmla="*/ 71033 w 1459819"/>
              <a:gd name="connsiteY316" fmla="*/ 361671 h 1079563"/>
              <a:gd name="connsiteX317" fmla="*/ 70148 w 1459819"/>
              <a:gd name="connsiteY317" fmla="*/ 372573 h 1079563"/>
              <a:gd name="connsiteX318" fmla="*/ 95176 w 1459819"/>
              <a:gd name="connsiteY318" fmla="*/ 351397 h 1079563"/>
              <a:gd name="connsiteX319" fmla="*/ 109446 w 1459819"/>
              <a:gd name="connsiteY319" fmla="*/ 351426 h 1079563"/>
              <a:gd name="connsiteX320" fmla="*/ 137414 w 1459819"/>
              <a:gd name="connsiteY320" fmla="*/ 374371 h 1079563"/>
              <a:gd name="connsiteX321" fmla="*/ 127111 w 1459819"/>
              <a:gd name="connsiteY321" fmla="*/ 340924 h 1079563"/>
              <a:gd name="connsiteX322" fmla="*/ 131563 w 1459819"/>
              <a:gd name="connsiteY322" fmla="*/ 325142 h 1079563"/>
              <a:gd name="connsiteX323" fmla="*/ 156677 w 1459819"/>
              <a:gd name="connsiteY323" fmla="*/ 302225 h 1079563"/>
              <a:gd name="connsiteX324" fmla="*/ 125085 w 1459819"/>
              <a:gd name="connsiteY324" fmla="*/ 302425 h 1079563"/>
              <a:gd name="connsiteX325" fmla="*/ 112442 w 1459819"/>
              <a:gd name="connsiteY325" fmla="*/ 292778 h 1079563"/>
              <a:gd name="connsiteX326" fmla="*/ 99543 w 1459819"/>
              <a:gd name="connsiteY326" fmla="*/ 257733 h 1079563"/>
              <a:gd name="connsiteX327" fmla="*/ 1087239 w 1459819"/>
              <a:gd name="connsiteY327" fmla="*/ 234893 h 1079563"/>
              <a:gd name="connsiteX328" fmla="*/ 1077686 w 1459819"/>
              <a:gd name="connsiteY328" fmla="*/ 237143 h 1079563"/>
              <a:gd name="connsiteX329" fmla="*/ 1060915 w 1459819"/>
              <a:gd name="connsiteY329" fmla="*/ 247369 h 1079563"/>
              <a:gd name="connsiteX330" fmla="*/ 1070059 w 1459819"/>
              <a:gd name="connsiteY330" fmla="*/ 280391 h 1079563"/>
              <a:gd name="connsiteX331" fmla="*/ 1072599 w 1459819"/>
              <a:gd name="connsiteY331" fmla="*/ 285404 h 1079563"/>
              <a:gd name="connsiteX332" fmla="*/ 1086736 w 1459819"/>
              <a:gd name="connsiteY332" fmla="*/ 236783 h 1079563"/>
              <a:gd name="connsiteX333" fmla="*/ 1199204 w 1459819"/>
              <a:gd name="connsiteY333" fmla="*/ 217973 h 1079563"/>
              <a:gd name="connsiteX334" fmla="*/ 1200326 w 1459819"/>
              <a:gd name="connsiteY334" fmla="*/ 219019 h 1079563"/>
              <a:gd name="connsiteX335" fmla="*/ 1122015 w 1459819"/>
              <a:gd name="connsiteY335" fmla="*/ 511146 h 1079563"/>
              <a:gd name="connsiteX336" fmla="*/ 1121979 w 1459819"/>
              <a:gd name="connsiteY336" fmla="*/ 511138 h 1079563"/>
              <a:gd name="connsiteX337" fmla="*/ 1178554 w 1459819"/>
              <a:gd name="connsiteY337" fmla="*/ 294196 h 1079563"/>
              <a:gd name="connsiteX338" fmla="*/ 230393 w 1459819"/>
              <a:gd name="connsiteY338" fmla="*/ 152767 h 1079563"/>
              <a:gd name="connsiteX339" fmla="*/ 227768 w 1459819"/>
              <a:gd name="connsiteY339" fmla="*/ 158674 h 1079563"/>
              <a:gd name="connsiteX340" fmla="*/ 213527 w 1459819"/>
              <a:gd name="connsiteY340" fmla="*/ 191979 h 1079563"/>
              <a:gd name="connsiteX341" fmla="*/ 172831 w 1459819"/>
              <a:gd name="connsiteY341" fmla="*/ 195090 h 1079563"/>
              <a:gd name="connsiteX342" fmla="*/ 196975 w 1459819"/>
              <a:gd name="connsiteY342" fmla="*/ 215838 h 1079563"/>
              <a:gd name="connsiteX343" fmla="*/ 203424 w 1459819"/>
              <a:gd name="connsiteY343" fmla="*/ 234959 h 1079563"/>
              <a:gd name="connsiteX344" fmla="*/ 196204 w 1459819"/>
              <a:gd name="connsiteY344" fmla="*/ 266152 h 1079563"/>
              <a:gd name="connsiteX345" fmla="*/ 229965 w 1459819"/>
              <a:gd name="connsiteY345" fmla="*/ 240895 h 1079563"/>
              <a:gd name="connsiteX346" fmla="*/ 264555 w 1459819"/>
              <a:gd name="connsiteY346" fmla="*/ 265239 h 1079563"/>
              <a:gd name="connsiteX347" fmla="*/ 254794 w 1459819"/>
              <a:gd name="connsiteY347" fmla="*/ 224999 h 1079563"/>
              <a:gd name="connsiteX348" fmla="*/ 283561 w 1459819"/>
              <a:gd name="connsiteY348" fmla="*/ 196917 h 1079563"/>
              <a:gd name="connsiteX349" fmla="*/ 283590 w 1459819"/>
              <a:gd name="connsiteY349" fmla="*/ 194319 h 1079563"/>
              <a:gd name="connsiteX350" fmla="*/ 258733 w 1459819"/>
              <a:gd name="connsiteY350" fmla="*/ 194519 h 1079563"/>
              <a:gd name="connsiteX351" fmla="*/ 239269 w 1459819"/>
              <a:gd name="connsiteY351" fmla="*/ 180535 h 1079563"/>
              <a:gd name="connsiteX352" fmla="*/ 230393 w 1459819"/>
              <a:gd name="connsiteY352" fmla="*/ 152767 h 1079563"/>
              <a:gd name="connsiteX353" fmla="*/ 1216889 w 1459819"/>
              <a:gd name="connsiteY353" fmla="*/ 152697 h 1079563"/>
              <a:gd name="connsiteX354" fmla="*/ 1215141 w 1459819"/>
              <a:gd name="connsiteY354" fmla="*/ 162374 h 1079563"/>
              <a:gd name="connsiteX355" fmla="*/ 1206827 w 1459819"/>
              <a:gd name="connsiteY355" fmla="*/ 194480 h 1079563"/>
              <a:gd name="connsiteX356" fmla="*/ 1205571 w 1459819"/>
              <a:gd name="connsiteY356" fmla="*/ 194471 h 1079563"/>
              <a:gd name="connsiteX357" fmla="*/ 983789 w 1459819"/>
              <a:gd name="connsiteY357" fmla="*/ 151825 h 1079563"/>
              <a:gd name="connsiteX358" fmla="*/ 968321 w 1459819"/>
              <a:gd name="connsiteY358" fmla="*/ 190752 h 1079563"/>
              <a:gd name="connsiteX359" fmla="*/ 924171 w 1459819"/>
              <a:gd name="connsiteY359" fmla="*/ 196402 h 1079563"/>
              <a:gd name="connsiteX360" fmla="*/ 950370 w 1459819"/>
              <a:gd name="connsiteY360" fmla="*/ 261928 h 1079563"/>
              <a:gd name="connsiteX361" fmla="*/ 951197 w 1459819"/>
              <a:gd name="connsiteY361" fmla="*/ 264839 h 1079563"/>
              <a:gd name="connsiteX362" fmla="*/ 983674 w 1459819"/>
              <a:gd name="connsiteY362" fmla="*/ 241009 h 1079563"/>
              <a:gd name="connsiteX363" fmla="*/ 1016237 w 1459819"/>
              <a:gd name="connsiteY363" fmla="*/ 263954 h 1079563"/>
              <a:gd name="connsiteX364" fmla="*/ 1018149 w 1459819"/>
              <a:gd name="connsiteY364" fmla="*/ 263897 h 1079563"/>
              <a:gd name="connsiteX365" fmla="*/ 1008618 w 1459819"/>
              <a:gd name="connsiteY365" fmla="*/ 232790 h 1079563"/>
              <a:gd name="connsiteX366" fmla="*/ 1012556 w 1459819"/>
              <a:gd name="connsiteY366" fmla="*/ 218235 h 1079563"/>
              <a:gd name="connsiteX367" fmla="*/ 1040438 w 1459819"/>
              <a:gd name="connsiteY367" fmla="*/ 194291 h 1079563"/>
              <a:gd name="connsiteX368" fmla="*/ 1007419 w 1459819"/>
              <a:gd name="connsiteY368" fmla="*/ 194490 h 1079563"/>
              <a:gd name="connsiteX369" fmla="*/ 993863 w 1459819"/>
              <a:gd name="connsiteY369" fmla="*/ 184131 h 1079563"/>
              <a:gd name="connsiteX370" fmla="*/ 983789 w 1459819"/>
              <a:gd name="connsiteY370" fmla="*/ 151825 h 1079563"/>
              <a:gd name="connsiteX371" fmla="*/ 732505 w 1459819"/>
              <a:gd name="connsiteY371" fmla="*/ 151711 h 1079563"/>
              <a:gd name="connsiteX372" fmla="*/ 721204 w 1459819"/>
              <a:gd name="connsiteY372" fmla="*/ 183703 h 1079563"/>
              <a:gd name="connsiteX373" fmla="*/ 706164 w 1459819"/>
              <a:gd name="connsiteY373" fmla="*/ 194519 h 1079563"/>
              <a:gd name="connsiteX374" fmla="*/ 674400 w 1459819"/>
              <a:gd name="connsiteY374" fmla="*/ 194319 h 1079563"/>
              <a:gd name="connsiteX375" fmla="*/ 699771 w 1459819"/>
              <a:gd name="connsiteY375" fmla="*/ 216237 h 1079563"/>
              <a:gd name="connsiteX376" fmla="*/ 705564 w 1459819"/>
              <a:gd name="connsiteY376" fmla="*/ 235615 h 1079563"/>
              <a:gd name="connsiteX377" fmla="*/ 698544 w 1459819"/>
              <a:gd name="connsiteY377" fmla="*/ 266094 h 1079563"/>
              <a:gd name="connsiteX378" fmla="*/ 732391 w 1459819"/>
              <a:gd name="connsiteY378" fmla="*/ 240951 h 1079563"/>
              <a:gd name="connsiteX379" fmla="*/ 767236 w 1459819"/>
              <a:gd name="connsiteY379" fmla="*/ 265267 h 1079563"/>
              <a:gd name="connsiteX380" fmla="*/ 757847 w 1459819"/>
              <a:gd name="connsiteY380" fmla="*/ 234616 h 1079563"/>
              <a:gd name="connsiteX381" fmla="*/ 763013 w 1459819"/>
              <a:gd name="connsiteY381" fmla="*/ 216579 h 1079563"/>
              <a:gd name="connsiteX382" fmla="*/ 787242 w 1459819"/>
              <a:gd name="connsiteY382" fmla="*/ 194319 h 1079563"/>
              <a:gd name="connsiteX383" fmla="*/ 755536 w 1459819"/>
              <a:gd name="connsiteY383" fmla="*/ 194490 h 1079563"/>
              <a:gd name="connsiteX384" fmla="*/ 742921 w 1459819"/>
              <a:gd name="connsiteY384" fmla="*/ 184930 h 1079563"/>
              <a:gd name="connsiteX385" fmla="*/ 732505 w 1459819"/>
              <a:gd name="connsiteY385" fmla="*/ 151711 h 1079563"/>
              <a:gd name="connsiteX386" fmla="*/ 478338 w 1459819"/>
              <a:gd name="connsiteY386" fmla="*/ 151483 h 1079563"/>
              <a:gd name="connsiteX387" fmla="*/ 424514 w 1459819"/>
              <a:gd name="connsiteY387" fmla="*/ 196260 h 1079563"/>
              <a:gd name="connsiteX388" fmla="*/ 448172 w 1459819"/>
              <a:gd name="connsiteY388" fmla="*/ 262156 h 1079563"/>
              <a:gd name="connsiteX389" fmla="*/ 449656 w 1459819"/>
              <a:gd name="connsiteY389" fmla="*/ 264810 h 1079563"/>
              <a:gd name="connsiteX390" fmla="*/ 472316 w 1459819"/>
              <a:gd name="connsiteY390" fmla="*/ 245432 h 1079563"/>
              <a:gd name="connsiteX391" fmla="*/ 491066 w 1459819"/>
              <a:gd name="connsiteY391" fmla="*/ 245603 h 1079563"/>
              <a:gd name="connsiteX392" fmla="*/ 516608 w 1459819"/>
              <a:gd name="connsiteY392" fmla="*/ 266551 h 1079563"/>
              <a:gd name="connsiteX393" fmla="*/ 506991 w 1459819"/>
              <a:gd name="connsiteY393" fmla="*/ 235558 h 1079563"/>
              <a:gd name="connsiteX394" fmla="*/ 512271 w 1459819"/>
              <a:gd name="connsiteY394" fmla="*/ 216294 h 1079563"/>
              <a:gd name="connsiteX395" fmla="*/ 538155 w 1459819"/>
              <a:gd name="connsiteY395" fmla="*/ 194291 h 1079563"/>
              <a:gd name="connsiteX396" fmla="*/ 505535 w 1459819"/>
              <a:gd name="connsiteY396" fmla="*/ 194491 h 1079563"/>
              <a:gd name="connsiteX397" fmla="*/ 491637 w 1459819"/>
              <a:gd name="connsiteY397" fmla="*/ 184645 h 1079563"/>
              <a:gd name="connsiteX398" fmla="*/ 482191 w 1459819"/>
              <a:gd name="connsiteY398" fmla="*/ 154194 h 1079563"/>
              <a:gd name="connsiteX399" fmla="*/ 478338 w 1459819"/>
              <a:gd name="connsiteY399" fmla="*/ 151483 h 1079563"/>
              <a:gd name="connsiteX400" fmla="*/ 1106620 w 1459819"/>
              <a:gd name="connsiteY400" fmla="*/ 42351 h 1079563"/>
              <a:gd name="connsiteX401" fmla="*/ 1095176 w 1459819"/>
              <a:gd name="connsiteY401" fmla="*/ 73943 h 1079563"/>
              <a:gd name="connsiteX402" fmla="*/ 1081107 w 1459819"/>
              <a:gd name="connsiteY402" fmla="*/ 84132 h 1079563"/>
              <a:gd name="connsiteX403" fmla="*/ 1052026 w 1459819"/>
              <a:gd name="connsiteY403" fmla="*/ 83932 h 1079563"/>
              <a:gd name="connsiteX404" fmla="*/ 1048173 w 1459819"/>
              <a:gd name="connsiteY404" fmla="*/ 86615 h 1079563"/>
              <a:gd name="connsiteX405" fmla="*/ 1073087 w 1459819"/>
              <a:gd name="connsiteY405" fmla="*/ 155735 h 1079563"/>
              <a:gd name="connsiteX406" fmla="*/ 1095861 w 1459819"/>
              <a:gd name="connsiteY406" fmla="*/ 136643 h 1079563"/>
              <a:gd name="connsiteX407" fmla="*/ 1118892 w 1459819"/>
              <a:gd name="connsiteY407" fmla="*/ 137071 h 1079563"/>
              <a:gd name="connsiteX408" fmla="*/ 1142180 w 1459819"/>
              <a:gd name="connsiteY408" fmla="*/ 156449 h 1079563"/>
              <a:gd name="connsiteX409" fmla="*/ 1133133 w 1459819"/>
              <a:gd name="connsiteY409" fmla="*/ 127653 h 1079563"/>
              <a:gd name="connsiteX410" fmla="*/ 1139868 w 1459819"/>
              <a:gd name="connsiteY410" fmla="*/ 104052 h 1079563"/>
              <a:gd name="connsiteX411" fmla="*/ 1162499 w 1459819"/>
              <a:gd name="connsiteY411" fmla="*/ 85045 h 1079563"/>
              <a:gd name="connsiteX412" fmla="*/ 1121946 w 1459819"/>
              <a:gd name="connsiteY412" fmla="*/ 81649 h 1079563"/>
              <a:gd name="connsiteX413" fmla="*/ 1106620 w 1459819"/>
              <a:gd name="connsiteY413" fmla="*/ 42351 h 1079563"/>
              <a:gd name="connsiteX414" fmla="*/ 99230 w 1459819"/>
              <a:gd name="connsiteY414" fmla="*/ 41323 h 1079563"/>
              <a:gd name="connsiteX415" fmla="*/ 47689 w 1459819"/>
              <a:gd name="connsiteY415" fmla="*/ 85130 h 1079563"/>
              <a:gd name="connsiteX416" fmla="*/ 47489 w 1459819"/>
              <a:gd name="connsiteY416" fmla="*/ 86328 h 1079563"/>
              <a:gd name="connsiteX417" fmla="*/ 67552 w 1459819"/>
              <a:gd name="connsiteY417" fmla="*/ 154393 h 1079563"/>
              <a:gd name="connsiteX418" fmla="*/ 93921 w 1459819"/>
              <a:gd name="connsiteY418" fmla="*/ 134359 h 1079563"/>
              <a:gd name="connsiteX419" fmla="*/ 110303 w 1459819"/>
              <a:gd name="connsiteY419" fmla="*/ 133988 h 1079563"/>
              <a:gd name="connsiteX420" fmla="*/ 136815 w 1459819"/>
              <a:gd name="connsiteY420" fmla="*/ 155649 h 1079563"/>
              <a:gd name="connsiteX421" fmla="*/ 134132 w 1459819"/>
              <a:gd name="connsiteY421" fmla="*/ 145375 h 1079563"/>
              <a:gd name="connsiteX422" fmla="*/ 149458 w 1459819"/>
              <a:gd name="connsiteY422" fmla="*/ 92064 h 1079563"/>
              <a:gd name="connsiteX423" fmla="*/ 155480 w 1459819"/>
              <a:gd name="connsiteY423" fmla="*/ 83960 h 1079563"/>
              <a:gd name="connsiteX424" fmla="*/ 126113 w 1459819"/>
              <a:gd name="connsiteY424" fmla="*/ 84131 h 1079563"/>
              <a:gd name="connsiteX425" fmla="*/ 112243 w 1459819"/>
              <a:gd name="connsiteY425" fmla="*/ 74057 h 1079563"/>
              <a:gd name="connsiteX426" fmla="*/ 102883 w 1459819"/>
              <a:gd name="connsiteY426" fmla="*/ 43663 h 1079563"/>
              <a:gd name="connsiteX427" fmla="*/ 99230 w 1459819"/>
              <a:gd name="connsiteY427" fmla="*/ 41323 h 1079563"/>
              <a:gd name="connsiteX428" fmla="*/ 604566 w 1459819"/>
              <a:gd name="connsiteY428" fmla="*/ 41180 h 1079563"/>
              <a:gd name="connsiteX429" fmla="*/ 592665 w 1459819"/>
              <a:gd name="connsiteY429" fmla="*/ 74371 h 1079563"/>
              <a:gd name="connsiteX430" fmla="*/ 578310 w 1459819"/>
              <a:gd name="connsiteY430" fmla="*/ 84102 h 1079563"/>
              <a:gd name="connsiteX431" fmla="*/ 549743 w 1459819"/>
              <a:gd name="connsiteY431" fmla="*/ 83931 h 1079563"/>
              <a:gd name="connsiteX432" fmla="*/ 546775 w 1459819"/>
              <a:gd name="connsiteY432" fmla="*/ 87013 h 1079563"/>
              <a:gd name="connsiteX433" fmla="*/ 571176 w 1459819"/>
              <a:gd name="connsiteY433" fmla="*/ 151625 h 1079563"/>
              <a:gd name="connsiteX434" fmla="*/ 572660 w 1459819"/>
              <a:gd name="connsiteY434" fmla="*/ 154365 h 1079563"/>
              <a:gd name="connsiteX435" fmla="*/ 598773 w 1459819"/>
              <a:gd name="connsiteY435" fmla="*/ 132447 h 1079563"/>
              <a:gd name="connsiteX436" fmla="*/ 610702 w 1459819"/>
              <a:gd name="connsiteY436" fmla="*/ 132390 h 1079563"/>
              <a:gd name="connsiteX437" fmla="*/ 637272 w 1459819"/>
              <a:gd name="connsiteY437" fmla="*/ 154051 h 1079563"/>
              <a:gd name="connsiteX438" fmla="*/ 642837 w 1459819"/>
              <a:gd name="connsiteY438" fmla="*/ 154222 h 1079563"/>
              <a:gd name="connsiteX439" fmla="*/ 657449 w 1459819"/>
              <a:gd name="connsiteY439" fmla="*/ 87184 h 1079563"/>
              <a:gd name="connsiteX440" fmla="*/ 658847 w 1459819"/>
              <a:gd name="connsiteY440" fmla="*/ 83931 h 1079563"/>
              <a:gd name="connsiteX441" fmla="*/ 627854 w 1459819"/>
              <a:gd name="connsiteY441" fmla="*/ 84074 h 1079563"/>
              <a:gd name="connsiteX442" fmla="*/ 615011 w 1459819"/>
              <a:gd name="connsiteY442" fmla="*/ 74656 h 1079563"/>
              <a:gd name="connsiteX443" fmla="*/ 604566 w 1459819"/>
              <a:gd name="connsiteY443" fmla="*/ 41180 h 1079563"/>
              <a:gd name="connsiteX444" fmla="*/ 855964 w 1459819"/>
              <a:gd name="connsiteY444" fmla="*/ 40809 h 1079563"/>
              <a:gd name="connsiteX445" fmla="*/ 839982 w 1459819"/>
              <a:gd name="connsiteY445" fmla="*/ 80621 h 1079563"/>
              <a:gd name="connsiteX446" fmla="*/ 799400 w 1459819"/>
              <a:gd name="connsiteY446" fmla="*/ 85700 h 1079563"/>
              <a:gd name="connsiteX447" fmla="*/ 815810 w 1459819"/>
              <a:gd name="connsiteY447" fmla="*/ 99599 h 1079563"/>
              <a:gd name="connsiteX448" fmla="*/ 827083 w 1459819"/>
              <a:gd name="connsiteY448" fmla="*/ 132818 h 1079563"/>
              <a:gd name="connsiteX449" fmla="*/ 821318 w 1459819"/>
              <a:gd name="connsiteY449" fmla="*/ 156477 h 1079563"/>
              <a:gd name="connsiteX450" fmla="*/ 849914 w 1459819"/>
              <a:gd name="connsiteY450" fmla="*/ 132419 h 1079563"/>
              <a:gd name="connsiteX451" fmla="*/ 861871 w 1459819"/>
              <a:gd name="connsiteY451" fmla="*/ 132390 h 1079563"/>
              <a:gd name="connsiteX452" fmla="*/ 890953 w 1459819"/>
              <a:gd name="connsiteY452" fmla="*/ 156220 h 1079563"/>
              <a:gd name="connsiteX453" fmla="*/ 881021 w 1459819"/>
              <a:gd name="connsiteY453" fmla="*/ 124057 h 1079563"/>
              <a:gd name="connsiteX454" fmla="*/ 886101 w 1459819"/>
              <a:gd name="connsiteY454" fmla="*/ 106106 h 1079563"/>
              <a:gd name="connsiteX455" fmla="*/ 909845 w 1459819"/>
              <a:gd name="connsiteY455" fmla="*/ 83931 h 1079563"/>
              <a:gd name="connsiteX456" fmla="*/ 881249 w 1459819"/>
              <a:gd name="connsiteY456" fmla="*/ 84102 h 1079563"/>
              <a:gd name="connsiteX457" fmla="*/ 865382 w 1459819"/>
              <a:gd name="connsiteY457" fmla="*/ 72801 h 1079563"/>
              <a:gd name="connsiteX458" fmla="*/ 855964 w 1459819"/>
              <a:gd name="connsiteY458" fmla="*/ 40809 h 1079563"/>
              <a:gd name="connsiteX459" fmla="*/ 350884 w 1459819"/>
              <a:gd name="connsiteY459" fmla="*/ 40809 h 1079563"/>
              <a:gd name="connsiteX460" fmla="*/ 299743 w 1459819"/>
              <a:gd name="connsiteY460" fmla="*/ 84074 h 1079563"/>
              <a:gd name="connsiteX461" fmla="*/ 298002 w 1459819"/>
              <a:gd name="connsiteY461" fmla="*/ 86442 h 1079563"/>
              <a:gd name="connsiteX462" fmla="*/ 315639 w 1459819"/>
              <a:gd name="connsiteY462" fmla="*/ 101483 h 1079563"/>
              <a:gd name="connsiteX463" fmla="*/ 325171 w 1459819"/>
              <a:gd name="connsiteY463" fmla="*/ 131334 h 1079563"/>
              <a:gd name="connsiteX464" fmla="*/ 319149 w 1459819"/>
              <a:gd name="connsiteY464" fmla="*/ 155792 h 1079563"/>
              <a:gd name="connsiteX465" fmla="*/ 352911 w 1459819"/>
              <a:gd name="connsiteY465" fmla="*/ 130592 h 1079563"/>
              <a:gd name="connsiteX466" fmla="*/ 386729 w 1459819"/>
              <a:gd name="connsiteY466" fmla="*/ 154079 h 1079563"/>
              <a:gd name="connsiteX467" fmla="*/ 406506 w 1459819"/>
              <a:gd name="connsiteY467" fmla="*/ 86614 h 1079563"/>
              <a:gd name="connsiteX468" fmla="*/ 406763 w 1459819"/>
              <a:gd name="connsiteY468" fmla="*/ 83931 h 1079563"/>
              <a:gd name="connsiteX469" fmla="*/ 383247 w 1459819"/>
              <a:gd name="connsiteY469" fmla="*/ 84131 h 1079563"/>
              <a:gd name="connsiteX470" fmla="*/ 361757 w 1459819"/>
              <a:gd name="connsiteY470" fmla="*/ 68805 h 1079563"/>
              <a:gd name="connsiteX471" fmla="*/ 350884 w 1459819"/>
              <a:gd name="connsiteY471" fmla="*/ 40809 h 1079563"/>
              <a:gd name="connsiteX472" fmla="*/ 1254490 w 1459819"/>
              <a:gd name="connsiteY472" fmla="*/ 272 h 1079563"/>
              <a:gd name="connsiteX473" fmla="*/ 1255650 w 1459819"/>
              <a:gd name="connsiteY473" fmla="*/ 272 h 1079563"/>
              <a:gd name="connsiteX474" fmla="*/ 1254920 w 1459819"/>
              <a:gd name="connsiteY474" fmla="*/ 1020 h 1079563"/>
              <a:gd name="connsiteX475" fmla="*/ 14527 w 1459819"/>
              <a:gd name="connsiteY475" fmla="*/ 0 h 1079563"/>
              <a:gd name="connsiteX476" fmla="*/ 1242570 w 1459819"/>
              <a:gd name="connsiteY476" fmla="*/ 269 h 1079563"/>
              <a:gd name="connsiteX477" fmla="*/ 1240075 w 1459819"/>
              <a:gd name="connsiteY477" fmla="*/ 9526 h 1079563"/>
              <a:gd name="connsiteX478" fmla="*/ 1255384 w 1459819"/>
              <a:gd name="connsiteY478" fmla="*/ 29109 h 1079563"/>
              <a:gd name="connsiteX479" fmla="*/ 1263631 w 1459819"/>
              <a:gd name="connsiteY479" fmla="*/ 274 h 1079563"/>
              <a:gd name="connsiteX480" fmla="*/ 1380676 w 1459819"/>
              <a:gd name="connsiteY480" fmla="*/ 299 h 1079563"/>
              <a:gd name="connsiteX481" fmla="*/ 1368495 w 1459819"/>
              <a:gd name="connsiteY481" fmla="*/ 2859 h 1079563"/>
              <a:gd name="connsiteX482" fmla="*/ 1378551 w 1459819"/>
              <a:gd name="connsiteY482" fmla="*/ 6155 h 1079563"/>
              <a:gd name="connsiteX483" fmla="*/ 1457430 w 1459819"/>
              <a:gd name="connsiteY483" fmla="*/ 24009 h 1079563"/>
              <a:gd name="connsiteX484" fmla="*/ 1459771 w 1459819"/>
              <a:gd name="connsiteY484" fmla="*/ 24907 h 1079563"/>
              <a:gd name="connsiteX485" fmla="*/ 1459819 w 1459819"/>
              <a:gd name="connsiteY485" fmla="*/ 42056 h 1079563"/>
              <a:gd name="connsiteX486" fmla="*/ 1405437 w 1459819"/>
              <a:gd name="connsiteY486" fmla="*/ 28871 h 1079563"/>
              <a:gd name="connsiteX487" fmla="*/ 1368307 w 1459819"/>
              <a:gd name="connsiteY487" fmla="*/ 18281 h 1079563"/>
              <a:gd name="connsiteX488" fmla="*/ 1339810 w 1459819"/>
              <a:gd name="connsiteY488" fmla="*/ 11372 h 1079563"/>
              <a:gd name="connsiteX489" fmla="*/ 1329486 w 1459819"/>
              <a:gd name="connsiteY489" fmla="*/ 8216 h 1079563"/>
              <a:gd name="connsiteX490" fmla="*/ 1282886 w 1459819"/>
              <a:gd name="connsiteY490" fmla="*/ 9289 h 1079563"/>
              <a:gd name="connsiteX491" fmla="*/ 1256085 w 1459819"/>
              <a:gd name="connsiteY491" fmla="*/ 33130 h 1079563"/>
              <a:gd name="connsiteX492" fmla="*/ 1261427 w 1459819"/>
              <a:gd name="connsiteY492" fmla="*/ 58889 h 1079563"/>
              <a:gd name="connsiteX493" fmla="*/ 1262074 w 1459819"/>
              <a:gd name="connsiteY493" fmla="*/ 59536 h 1079563"/>
              <a:gd name="connsiteX494" fmla="*/ 1261849 w 1459819"/>
              <a:gd name="connsiteY494" fmla="*/ 60924 h 1079563"/>
              <a:gd name="connsiteX495" fmla="*/ 1263480 w 1459819"/>
              <a:gd name="connsiteY495" fmla="*/ 68789 h 1079563"/>
              <a:gd name="connsiteX496" fmla="*/ 1288833 w 1459819"/>
              <a:gd name="connsiteY496" fmla="*/ 128449 h 1079563"/>
              <a:gd name="connsiteX497" fmla="*/ 1238570 w 1459819"/>
              <a:gd name="connsiteY497" fmla="*/ 72666 h 1079563"/>
              <a:gd name="connsiteX498" fmla="*/ 1237419 w 1459819"/>
              <a:gd name="connsiteY498" fmla="*/ 76915 h 1079563"/>
              <a:gd name="connsiteX499" fmla="*/ 1243049 w 1459819"/>
              <a:gd name="connsiteY499" fmla="*/ 89540 h 1079563"/>
              <a:gd name="connsiteX500" fmla="*/ 1232768 w 1459819"/>
              <a:gd name="connsiteY500" fmla="*/ 107056 h 1079563"/>
              <a:gd name="connsiteX501" fmla="*/ 1228955 w 1459819"/>
              <a:gd name="connsiteY501" fmla="*/ 108157 h 1079563"/>
              <a:gd name="connsiteX502" fmla="*/ 1216889 w 1459819"/>
              <a:gd name="connsiteY502" fmla="*/ 152697 h 1079563"/>
              <a:gd name="connsiteX503" fmla="*/ 1221001 w 1459819"/>
              <a:gd name="connsiteY503" fmla="*/ 129927 h 1079563"/>
              <a:gd name="connsiteX504" fmla="*/ 1221566 w 1459819"/>
              <a:gd name="connsiteY504" fmla="*/ 110292 h 1079563"/>
              <a:gd name="connsiteX505" fmla="*/ 1220815 w 1459819"/>
              <a:gd name="connsiteY505" fmla="*/ 110509 h 1079563"/>
              <a:gd name="connsiteX506" fmla="*/ 1194536 w 1459819"/>
              <a:gd name="connsiteY506" fmla="*/ 141614 h 1079563"/>
              <a:gd name="connsiteX507" fmla="*/ 1199571 w 1459819"/>
              <a:gd name="connsiteY507" fmla="*/ 154903 h 1079563"/>
              <a:gd name="connsiteX508" fmla="*/ 1208089 w 1459819"/>
              <a:gd name="connsiteY508" fmla="*/ 163002 h 1079563"/>
              <a:gd name="connsiteX509" fmla="*/ 1195245 w 1459819"/>
              <a:gd name="connsiteY509" fmla="*/ 167511 h 1079563"/>
              <a:gd name="connsiteX510" fmla="*/ 1151841 w 1459819"/>
              <a:gd name="connsiteY510" fmla="*/ 169690 h 1079563"/>
              <a:gd name="connsiteX511" fmla="*/ 1133652 w 1459819"/>
              <a:gd name="connsiteY511" fmla="*/ 180525 h 1079563"/>
              <a:gd name="connsiteX512" fmla="*/ 1129198 w 1459819"/>
              <a:gd name="connsiteY512" fmla="*/ 185797 h 1079563"/>
              <a:gd name="connsiteX513" fmla="*/ 1119483 w 1459819"/>
              <a:gd name="connsiteY513" fmla="*/ 180205 h 1079563"/>
              <a:gd name="connsiteX514" fmla="*/ 1114209 w 1459819"/>
              <a:gd name="connsiteY514" fmla="*/ 197327 h 1079563"/>
              <a:gd name="connsiteX515" fmla="*/ 1083326 w 1459819"/>
              <a:gd name="connsiteY515" fmla="*/ 299313 h 1079563"/>
              <a:gd name="connsiteX516" fmla="*/ 1077367 w 1459819"/>
              <a:gd name="connsiteY516" fmla="*/ 301258 h 1079563"/>
              <a:gd name="connsiteX517" fmla="*/ 1067802 w 1459819"/>
              <a:gd name="connsiteY517" fmla="*/ 301730 h 1079563"/>
              <a:gd name="connsiteX518" fmla="*/ 1068108 w 1459819"/>
              <a:gd name="connsiteY518" fmla="*/ 300693 h 1079563"/>
              <a:gd name="connsiteX519" fmla="*/ 1066303 w 1459819"/>
              <a:gd name="connsiteY519" fmla="*/ 299807 h 1079563"/>
              <a:gd name="connsiteX520" fmla="*/ 1034444 w 1459819"/>
              <a:gd name="connsiteY520" fmla="*/ 293671 h 1079563"/>
              <a:gd name="connsiteX521" fmla="*/ 1021350 w 1459819"/>
              <a:gd name="connsiteY521" fmla="*/ 284035 h 1079563"/>
              <a:gd name="connsiteX522" fmla="*/ 1009661 w 1459819"/>
              <a:gd name="connsiteY522" fmla="*/ 317293 h 1079563"/>
              <a:gd name="connsiteX523" fmla="*/ 990694 w 1459819"/>
              <a:gd name="connsiteY523" fmla="*/ 371657 h 1079563"/>
              <a:gd name="connsiteX524" fmla="*/ 987701 w 1459819"/>
              <a:gd name="connsiteY524" fmla="*/ 380343 h 1079563"/>
              <a:gd name="connsiteX525" fmla="*/ 983818 w 1459819"/>
              <a:gd name="connsiteY525" fmla="*/ 365980 h 1079563"/>
              <a:gd name="connsiteX526" fmla="*/ 973287 w 1459819"/>
              <a:gd name="connsiteY526" fmla="*/ 394176 h 1079563"/>
              <a:gd name="connsiteX527" fmla="*/ 969988 w 1459819"/>
              <a:gd name="connsiteY527" fmla="*/ 399931 h 1079563"/>
              <a:gd name="connsiteX528" fmla="*/ 975154 w 1459819"/>
              <a:gd name="connsiteY528" fmla="*/ 378367 h 1079563"/>
              <a:gd name="connsiteX529" fmla="*/ 988353 w 1459819"/>
              <a:gd name="connsiteY529" fmla="*/ 329348 h 1079563"/>
              <a:gd name="connsiteX530" fmla="*/ 1001690 w 1459819"/>
              <a:gd name="connsiteY530" fmla="*/ 282834 h 1079563"/>
              <a:gd name="connsiteX531" fmla="*/ 999258 w 1459819"/>
              <a:gd name="connsiteY531" fmla="*/ 282917 h 1079563"/>
              <a:gd name="connsiteX532" fmla="*/ 978415 w 1459819"/>
              <a:gd name="connsiteY532" fmla="*/ 320420 h 1079563"/>
              <a:gd name="connsiteX533" fmla="*/ 968261 w 1459819"/>
              <a:gd name="connsiteY533" fmla="*/ 345271 h 1079563"/>
              <a:gd name="connsiteX534" fmla="*/ 953754 w 1459819"/>
              <a:gd name="connsiteY534" fmla="*/ 347470 h 1079563"/>
              <a:gd name="connsiteX535" fmla="*/ 938666 w 1459819"/>
              <a:gd name="connsiteY535" fmla="*/ 331108 h 1079563"/>
              <a:gd name="connsiteX536" fmla="*/ 921123 w 1459819"/>
              <a:gd name="connsiteY536" fmla="*/ 337971 h 1079563"/>
              <a:gd name="connsiteX537" fmla="*/ 914895 w 1459819"/>
              <a:gd name="connsiteY537" fmla="*/ 357104 h 1079563"/>
              <a:gd name="connsiteX538" fmla="*/ 918514 w 1459819"/>
              <a:gd name="connsiteY538" fmla="*/ 371002 h 1079563"/>
              <a:gd name="connsiteX539" fmla="*/ 912813 w 1459819"/>
              <a:gd name="connsiteY539" fmla="*/ 390581 h 1079563"/>
              <a:gd name="connsiteX540" fmla="*/ 897006 w 1459819"/>
              <a:gd name="connsiteY540" fmla="*/ 388972 h 1079563"/>
              <a:gd name="connsiteX541" fmla="*/ 884635 w 1459819"/>
              <a:gd name="connsiteY541" fmla="*/ 375810 h 1079563"/>
              <a:gd name="connsiteX542" fmla="*/ 873410 w 1459819"/>
              <a:gd name="connsiteY542" fmla="*/ 376264 h 1079563"/>
              <a:gd name="connsiteX543" fmla="*/ 845269 w 1459819"/>
              <a:gd name="connsiteY543" fmla="*/ 356102 h 1079563"/>
              <a:gd name="connsiteX544" fmla="*/ 826725 w 1459819"/>
              <a:gd name="connsiteY544" fmla="*/ 380189 h 1079563"/>
              <a:gd name="connsiteX545" fmla="*/ 836096 w 1459819"/>
              <a:gd name="connsiteY545" fmla="*/ 392624 h 1079563"/>
              <a:gd name="connsiteX546" fmla="*/ 805255 w 1459819"/>
              <a:gd name="connsiteY546" fmla="*/ 392768 h 1079563"/>
              <a:gd name="connsiteX547" fmla="*/ 787385 w 1459819"/>
              <a:gd name="connsiteY547" fmla="*/ 395740 h 1079563"/>
              <a:gd name="connsiteX548" fmla="*/ 781186 w 1459819"/>
              <a:gd name="connsiteY548" fmla="*/ 397731 h 1079563"/>
              <a:gd name="connsiteX549" fmla="*/ 771260 w 1459819"/>
              <a:gd name="connsiteY549" fmla="*/ 401995 h 1079563"/>
              <a:gd name="connsiteX550" fmla="*/ 778155 w 1459819"/>
              <a:gd name="connsiteY550" fmla="*/ 403190 h 1079563"/>
              <a:gd name="connsiteX551" fmla="*/ 780466 w 1459819"/>
              <a:gd name="connsiteY551" fmla="*/ 407826 h 1079563"/>
              <a:gd name="connsiteX552" fmla="*/ 755621 w 1459819"/>
              <a:gd name="connsiteY552" fmla="*/ 407960 h 1079563"/>
              <a:gd name="connsiteX553" fmla="*/ 742979 w 1459819"/>
              <a:gd name="connsiteY553" fmla="*/ 398371 h 1079563"/>
              <a:gd name="connsiteX554" fmla="*/ 732591 w 1459819"/>
              <a:gd name="connsiteY554" fmla="*/ 365124 h 1079563"/>
              <a:gd name="connsiteX555" fmla="*/ 717180 w 1459819"/>
              <a:gd name="connsiteY555" fmla="*/ 404079 h 1079563"/>
              <a:gd name="connsiteX556" fmla="*/ 676255 w 1459819"/>
              <a:gd name="connsiteY556" fmla="*/ 409102 h 1079563"/>
              <a:gd name="connsiteX557" fmla="*/ 705907 w 1459819"/>
              <a:gd name="connsiteY557" fmla="*/ 437013 h 1079563"/>
              <a:gd name="connsiteX558" fmla="*/ 699400 w 1459819"/>
              <a:gd name="connsiteY558" fmla="*/ 476596 h 1079563"/>
              <a:gd name="connsiteX559" fmla="*/ 700199 w 1459819"/>
              <a:gd name="connsiteY559" fmla="*/ 478109 h 1079563"/>
              <a:gd name="connsiteX560" fmla="*/ 704737 w 1459819"/>
              <a:gd name="connsiteY560" fmla="*/ 474855 h 1079563"/>
              <a:gd name="connsiteX561" fmla="*/ 732534 w 1459819"/>
              <a:gd name="connsiteY561" fmla="*/ 454136 h 1079563"/>
              <a:gd name="connsiteX562" fmla="*/ 760502 w 1459819"/>
              <a:gd name="connsiteY562" fmla="*/ 474085 h 1079563"/>
              <a:gd name="connsiteX563" fmla="*/ 767579 w 1459819"/>
              <a:gd name="connsiteY563" fmla="*/ 479393 h 1079563"/>
              <a:gd name="connsiteX564" fmla="*/ 757505 w 1459819"/>
              <a:gd name="connsiteY564" fmla="*/ 446573 h 1079563"/>
              <a:gd name="connsiteX565" fmla="*/ 762014 w 1459819"/>
              <a:gd name="connsiteY565" fmla="*/ 430820 h 1079563"/>
              <a:gd name="connsiteX566" fmla="*/ 778454 w 1459819"/>
              <a:gd name="connsiteY566" fmla="*/ 415795 h 1079563"/>
              <a:gd name="connsiteX567" fmla="*/ 772704 w 1459819"/>
              <a:gd name="connsiteY567" fmla="*/ 436644 h 1079563"/>
              <a:gd name="connsiteX568" fmla="*/ 780257 w 1459819"/>
              <a:gd name="connsiteY568" fmla="*/ 456578 h 1079563"/>
              <a:gd name="connsiteX569" fmla="*/ 791583 w 1459819"/>
              <a:gd name="connsiteY569" fmla="*/ 428200 h 1079563"/>
              <a:gd name="connsiteX570" fmla="*/ 798837 w 1459819"/>
              <a:gd name="connsiteY570" fmla="*/ 427101 h 1079563"/>
              <a:gd name="connsiteX571" fmla="*/ 801837 w 1459819"/>
              <a:gd name="connsiteY571" fmla="*/ 427828 h 1079563"/>
              <a:gd name="connsiteX572" fmla="*/ 795954 w 1459819"/>
              <a:gd name="connsiteY572" fmla="*/ 474358 h 1079563"/>
              <a:gd name="connsiteX573" fmla="*/ 808125 w 1459819"/>
              <a:gd name="connsiteY573" fmla="*/ 490965 h 1079563"/>
              <a:gd name="connsiteX574" fmla="*/ 816751 w 1459819"/>
              <a:gd name="connsiteY574" fmla="*/ 482894 h 1079563"/>
              <a:gd name="connsiteX575" fmla="*/ 843910 w 1459819"/>
              <a:gd name="connsiteY575" fmla="*/ 491384 h 1079563"/>
              <a:gd name="connsiteX576" fmla="*/ 845770 w 1459819"/>
              <a:gd name="connsiteY576" fmla="*/ 497819 h 1079563"/>
              <a:gd name="connsiteX577" fmla="*/ 843207 w 1459819"/>
              <a:gd name="connsiteY577" fmla="*/ 504792 h 1079563"/>
              <a:gd name="connsiteX578" fmla="*/ 830907 w 1459819"/>
              <a:gd name="connsiteY578" fmla="*/ 513154 h 1079563"/>
              <a:gd name="connsiteX579" fmla="*/ 800685 w 1459819"/>
              <a:gd name="connsiteY579" fmla="*/ 513040 h 1079563"/>
              <a:gd name="connsiteX580" fmla="*/ 797745 w 1459819"/>
              <a:gd name="connsiteY580" fmla="*/ 516179 h 1079563"/>
              <a:gd name="connsiteX581" fmla="*/ 822289 w 1459819"/>
              <a:gd name="connsiteY581" fmla="*/ 582046 h 1079563"/>
              <a:gd name="connsiteX582" fmla="*/ 822505 w 1459819"/>
              <a:gd name="connsiteY582" fmla="*/ 582623 h 1079563"/>
              <a:gd name="connsiteX583" fmla="*/ 822175 w 1459819"/>
              <a:gd name="connsiteY583" fmla="*/ 582343 h 1079563"/>
              <a:gd name="connsiteX584" fmla="*/ 795989 w 1459819"/>
              <a:gd name="connsiteY584" fmla="*/ 521369 h 1079563"/>
              <a:gd name="connsiteX585" fmla="*/ 782591 w 1459819"/>
              <a:gd name="connsiteY585" fmla="*/ 490173 h 1079563"/>
              <a:gd name="connsiteX586" fmla="*/ 760941 w 1459819"/>
              <a:gd name="connsiteY586" fmla="*/ 477302 h 1079563"/>
              <a:gd name="connsiteX587" fmla="*/ 751787 w 1459819"/>
              <a:gd name="connsiteY587" fmla="*/ 484927 h 1079563"/>
              <a:gd name="connsiteX588" fmla="*/ 754204 w 1459819"/>
              <a:gd name="connsiteY588" fmla="*/ 519495 h 1079563"/>
              <a:gd name="connsiteX589" fmla="*/ 747123 w 1459819"/>
              <a:gd name="connsiteY589" fmla="*/ 534294 h 1079563"/>
              <a:gd name="connsiteX590" fmla="*/ 734852 w 1459819"/>
              <a:gd name="connsiteY590" fmla="*/ 545611 h 1079563"/>
              <a:gd name="connsiteX591" fmla="*/ 727435 w 1459819"/>
              <a:gd name="connsiteY591" fmla="*/ 544764 h 1079563"/>
              <a:gd name="connsiteX592" fmla="*/ 708437 w 1459819"/>
              <a:gd name="connsiteY592" fmla="*/ 557625 h 1079563"/>
              <a:gd name="connsiteX593" fmla="*/ 699165 w 1459819"/>
              <a:gd name="connsiteY593" fmla="*/ 569670 h 1079563"/>
              <a:gd name="connsiteX594" fmla="*/ 682840 w 1459819"/>
              <a:gd name="connsiteY594" fmla="*/ 579367 h 1079563"/>
              <a:gd name="connsiteX595" fmla="*/ 692338 w 1459819"/>
              <a:gd name="connsiteY595" fmla="*/ 599138 h 1079563"/>
              <a:gd name="connsiteX596" fmla="*/ 687357 w 1459819"/>
              <a:gd name="connsiteY596" fmla="*/ 603964 h 1079563"/>
              <a:gd name="connsiteX597" fmla="*/ 666095 w 1459819"/>
              <a:gd name="connsiteY597" fmla="*/ 624852 h 1079563"/>
              <a:gd name="connsiteX598" fmla="*/ 638699 w 1459819"/>
              <a:gd name="connsiteY598" fmla="*/ 625197 h 1079563"/>
              <a:gd name="connsiteX599" fmla="*/ 629918 w 1459819"/>
              <a:gd name="connsiteY599" fmla="*/ 643075 h 1079563"/>
              <a:gd name="connsiteX600" fmla="*/ 626518 w 1459819"/>
              <a:gd name="connsiteY600" fmla="*/ 649238 h 1079563"/>
              <a:gd name="connsiteX601" fmla="*/ 609894 w 1459819"/>
              <a:gd name="connsiteY601" fmla="*/ 637903 h 1079563"/>
              <a:gd name="connsiteX602" fmla="*/ 603568 w 1459819"/>
              <a:gd name="connsiteY602" fmla="*/ 632558 h 1079563"/>
              <a:gd name="connsiteX603" fmla="*/ 579848 w 1459819"/>
              <a:gd name="connsiteY603" fmla="*/ 644370 h 1079563"/>
              <a:gd name="connsiteX604" fmla="*/ 557239 w 1459819"/>
              <a:gd name="connsiteY604" fmla="*/ 686047 h 1079563"/>
              <a:gd name="connsiteX605" fmla="*/ 535409 w 1459819"/>
              <a:gd name="connsiteY605" fmla="*/ 713313 h 1079563"/>
              <a:gd name="connsiteX606" fmla="*/ 495591 w 1459819"/>
              <a:gd name="connsiteY606" fmla="*/ 748505 h 1079563"/>
              <a:gd name="connsiteX607" fmla="*/ 480066 w 1459819"/>
              <a:gd name="connsiteY607" fmla="*/ 767471 h 1079563"/>
              <a:gd name="connsiteX608" fmla="*/ 428725 w 1459819"/>
              <a:gd name="connsiteY608" fmla="*/ 807671 h 1079563"/>
              <a:gd name="connsiteX609" fmla="*/ 383632 w 1459819"/>
              <a:gd name="connsiteY609" fmla="*/ 834492 h 1079563"/>
              <a:gd name="connsiteX610" fmla="*/ 346243 w 1459819"/>
              <a:gd name="connsiteY610" fmla="*/ 851170 h 1079563"/>
              <a:gd name="connsiteX611" fmla="*/ 324718 w 1459819"/>
              <a:gd name="connsiteY611" fmla="*/ 860660 h 1079563"/>
              <a:gd name="connsiteX612" fmla="*/ 285706 w 1459819"/>
              <a:gd name="connsiteY612" fmla="*/ 877561 h 1079563"/>
              <a:gd name="connsiteX613" fmla="*/ 270639 w 1459819"/>
              <a:gd name="connsiteY613" fmla="*/ 884474 h 1079563"/>
              <a:gd name="connsiteX614" fmla="*/ 257997 w 1459819"/>
              <a:gd name="connsiteY614" fmla="*/ 893178 h 1079563"/>
              <a:gd name="connsiteX615" fmla="*/ 257020 w 1459819"/>
              <a:gd name="connsiteY615" fmla="*/ 890038 h 1079563"/>
              <a:gd name="connsiteX616" fmla="*/ 268293 w 1459819"/>
              <a:gd name="connsiteY616" fmla="*/ 850512 h 1079563"/>
              <a:gd name="connsiteX617" fmla="*/ 283190 w 1459819"/>
              <a:gd name="connsiteY617" fmla="*/ 837298 h 1079563"/>
              <a:gd name="connsiteX618" fmla="*/ 275503 w 1459819"/>
              <a:gd name="connsiteY618" fmla="*/ 837356 h 1079563"/>
              <a:gd name="connsiteX619" fmla="*/ 321686 w 1459819"/>
              <a:gd name="connsiteY619" fmla="*/ 817528 h 1079563"/>
              <a:gd name="connsiteX620" fmla="*/ 365775 w 1459819"/>
              <a:gd name="connsiteY620" fmla="*/ 800570 h 1079563"/>
              <a:gd name="connsiteX621" fmla="*/ 373770 w 1459819"/>
              <a:gd name="connsiteY621" fmla="*/ 792542 h 1079563"/>
              <a:gd name="connsiteX622" fmla="*/ 389668 w 1459819"/>
              <a:gd name="connsiteY622" fmla="*/ 805563 h 1079563"/>
              <a:gd name="connsiteX623" fmla="*/ 383006 w 1459819"/>
              <a:gd name="connsiteY623" fmla="*/ 783980 h 1079563"/>
              <a:gd name="connsiteX624" fmla="*/ 400246 w 1459819"/>
              <a:gd name="connsiteY624" fmla="*/ 768588 h 1079563"/>
              <a:gd name="connsiteX625" fmla="*/ 423324 w 1459819"/>
              <a:gd name="connsiteY625" fmla="*/ 752784 h 1079563"/>
              <a:gd name="connsiteX626" fmla="*/ 460388 w 1459819"/>
              <a:gd name="connsiteY626" fmla="*/ 716508 h 1079563"/>
              <a:gd name="connsiteX627" fmla="*/ 470310 w 1459819"/>
              <a:gd name="connsiteY627" fmla="*/ 696080 h 1079563"/>
              <a:gd name="connsiteX628" fmla="*/ 481374 w 1459819"/>
              <a:gd name="connsiteY628" fmla="*/ 677745 h 1079563"/>
              <a:gd name="connsiteX629" fmla="*/ 481410 w 1459819"/>
              <a:gd name="connsiteY629" fmla="*/ 676622 h 1079563"/>
              <a:gd name="connsiteX630" fmla="*/ 483872 w 1459819"/>
              <a:gd name="connsiteY630" fmla="*/ 672660 h 1079563"/>
              <a:gd name="connsiteX631" fmla="*/ 495463 w 1459819"/>
              <a:gd name="connsiteY631" fmla="*/ 678520 h 1079563"/>
              <a:gd name="connsiteX632" fmla="*/ 514469 w 1459819"/>
              <a:gd name="connsiteY632" fmla="*/ 693919 h 1079563"/>
              <a:gd name="connsiteX633" fmla="*/ 532049 w 1459819"/>
              <a:gd name="connsiteY633" fmla="*/ 626197 h 1079563"/>
              <a:gd name="connsiteX634" fmla="*/ 531706 w 1459819"/>
              <a:gd name="connsiteY634" fmla="*/ 623628 h 1079563"/>
              <a:gd name="connsiteX635" fmla="*/ 502797 w 1459819"/>
              <a:gd name="connsiteY635" fmla="*/ 623828 h 1079563"/>
              <a:gd name="connsiteX636" fmla="*/ 488984 w 1459819"/>
              <a:gd name="connsiteY636" fmla="*/ 613640 h 1079563"/>
              <a:gd name="connsiteX637" fmla="*/ 478995 w 1459819"/>
              <a:gd name="connsiteY637" fmla="*/ 580649 h 1079563"/>
              <a:gd name="connsiteX638" fmla="*/ 475057 w 1459819"/>
              <a:gd name="connsiteY638" fmla="*/ 590809 h 1079563"/>
              <a:gd name="connsiteX639" fmla="*/ 428909 w 1459819"/>
              <a:gd name="connsiteY639" fmla="*/ 623742 h 1079563"/>
              <a:gd name="connsiteX640" fmla="*/ 424058 w 1459819"/>
              <a:gd name="connsiteY640" fmla="*/ 625997 h 1079563"/>
              <a:gd name="connsiteX641" fmla="*/ 452026 w 1459819"/>
              <a:gd name="connsiteY641" fmla="*/ 652624 h 1079563"/>
              <a:gd name="connsiteX642" fmla="*/ 451940 w 1459819"/>
              <a:gd name="connsiteY642" fmla="*/ 654654 h 1079563"/>
              <a:gd name="connsiteX643" fmla="*/ 440907 w 1459819"/>
              <a:gd name="connsiteY643" fmla="*/ 655050 h 1079563"/>
              <a:gd name="connsiteX644" fmla="*/ 438606 w 1459819"/>
              <a:gd name="connsiteY644" fmla="*/ 655518 h 1079563"/>
              <a:gd name="connsiteX645" fmla="*/ 365144 w 1459819"/>
              <a:gd name="connsiteY645" fmla="*/ 722708 h 1079563"/>
              <a:gd name="connsiteX646" fmla="*/ 360505 w 1459819"/>
              <a:gd name="connsiteY646" fmla="*/ 714163 h 1079563"/>
              <a:gd name="connsiteX647" fmla="*/ 354223 w 1459819"/>
              <a:gd name="connsiteY647" fmla="*/ 691750 h 1079563"/>
              <a:gd name="connsiteX648" fmla="*/ 342237 w 1459819"/>
              <a:gd name="connsiteY648" fmla="*/ 724855 h 1079563"/>
              <a:gd name="connsiteX649" fmla="*/ 329879 w 1459819"/>
              <a:gd name="connsiteY649" fmla="*/ 733502 h 1079563"/>
              <a:gd name="connsiteX650" fmla="*/ 296318 w 1459819"/>
              <a:gd name="connsiteY650" fmla="*/ 733360 h 1079563"/>
              <a:gd name="connsiteX651" fmla="*/ 319092 w 1459819"/>
              <a:gd name="connsiteY651" fmla="*/ 753023 h 1079563"/>
              <a:gd name="connsiteX652" fmla="*/ 324683 w 1459819"/>
              <a:gd name="connsiteY652" fmla="*/ 759715 h 1079563"/>
              <a:gd name="connsiteX653" fmla="*/ 243102 w 1459819"/>
              <a:gd name="connsiteY653" fmla="*/ 834332 h 1079563"/>
              <a:gd name="connsiteX654" fmla="*/ 235474 w 1459819"/>
              <a:gd name="connsiteY654" fmla="*/ 819405 h 1079563"/>
              <a:gd name="connsiteX655" fmla="*/ 224857 w 1459819"/>
              <a:gd name="connsiteY655" fmla="*/ 793063 h 1079563"/>
              <a:gd name="connsiteX656" fmla="*/ 170862 w 1459819"/>
              <a:gd name="connsiteY656" fmla="*/ 837955 h 1079563"/>
              <a:gd name="connsiteX657" fmla="*/ 194464 w 1459819"/>
              <a:gd name="connsiteY657" fmla="*/ 858274 h 1079563"/>
              <a:gd name="connsiteX658" fmla="*/ 200770 w 1459819"/>
              <a:gd name="connsiteY658" fmla="*/ 877395 h 1079563"/>
              <a:gd name="connsiteX659" fmla="*/ 193579 w 1459819"/>
              <a:gd name="connsiteY659" fmla="*/ 908930 h 1079563"/>
              <a:gd name="connsiteX660" fmla="*/ 221404 w 1459819"/>
              <a:gd name="connsiteY660" fmla="*/ 885471 h 1079563"/>
              <a:gd name="connsiteX661" fmla="*/ 234389 w 1459819"/>
              <a:gd name="connsiteY661" fmla="*/ 885500 h 1079563"/>
              <a:gd name="connsiteX662" fmla="*/ 249147 w 1459819"/>
              <a:gd name="connsiteY662" fmla="*/ 897771 h 1079563"/>
              <a:gd name="connsiteX663" fmla="*/ 223921 w 1459819"/>
              <a:gd name="connsiteY663" fmla="*/ 910158 h 1079563"/>
              <a:gd name="connsiteX664" fmla="*/ 198262 w 1459819"/>
              <a:gd name="connsiteY664" fmla="*/ 931274 h 1079563"/>
              <a:gd name="connsiteX665" fmla="*/ 195938 w 1459819"/>
              <a:gd name="connsiteY665" fmla="*/ 932418 h 1079563"/>
              <a:gd name="connsiteX666" fmla="*/ 169709 w 1459819"/>
              <a:gd name="connsiteY666" fmla="*/ 947952 h 1079563"/>
              <a:gd name="connsiteX667" fmla="*/ 134664 w 1459819"/>
              <a:gd name="connsiteY667" fmla="*/ 992027 h 1079563"/>
              <a:gd name="connsiteX668" fmla="*/ 131474 w 1459819"/>
              <a:gd name="connsiteY668" fmla="*/ 996287 h 1079563"/>
              <a:gd name="connsiteX669" fmla="*/ 128225 w 1459819"/>
              <a:gd name="connsiteY669" fmla="*/ 985843 h 1079563"/>
              <a:gd name="connsiteX670" fmla="*/ 133276 w 1459819"/>
              <a:gd name="connsiteY670" fmla="*/ 969233 h 1079563"/>
              <a:gd name="connsiteX671" fmla="*/ 160359 w 1459819"/>
              <a:gd name="connsiteY671" fmla="*/ 946830 h 1079563"/>
              <a:gd name="connsiteX672" fmla="*/ 143350 w 1459819"/>
              <a:gd name="connsiteY672" fmla="*/ 946830 h 1079563"/>
              <a:gd name="connsiteX673" fmla="*/ 108647 w 1459819"/>
              <a:gd name="connsiteY673" fmla="*/ 920860 h 1079563"/>
              <a:gd name="connsiteX674" fmla="*/ 103253 w 1459819"/>
              <a:gd name="connsiteY674" fmla="*/ 904107 h 1079563"/>
              <a:gd name="connsiteX675" fmla="*/ 94263 w 1459819"/>
              <a:gd name="connsiteY675" fmla="*/ 929393 h 1079563"/>
              <a:gd name="connsiteX676" fmla="*/ 69692 w 1459819"/>
              <a:gd name="connsiteY676" fmla="*/ 947030 h 1079563"/>
              <a:gd name="connsiteX677" fmla="*/ 48202 w 1459819"/>
              <a:gd name="connsiteY677" fmla="*/ 946830 h 1079563"/>
              <a:gd name="connsiteX678" fmla="*/ 45405 w 1459819"/>
              <a:gd name="connsiteY678" fmla="*/ 949884 h 1079563"/>
              <a:gd name="connsiteX679" fmla="*/ 74318 w 1459819"/>
              <a:gd name="connsiteY679" fmla="*/ 976643 h 1079563"/>
              <a:gd name="connsiteX680" fmla="*/ 69964 w 1459819"/>
              <a:gd name="connsiteY680" fmla="*/ 1014248 h 1079563"/>
              <a:gd name="connsiteX681" fmla="*/ 69611 w 1459819"/>
              <a:gd name="connsiteY681" fmla="*/ 1014203 h 1079563"/>
              <a:gd name="connsiteX682" fmla="*/ 49163 w 1459819"/>
              <a:gd name="connsiteY682" fmla="*/ 1023477 h 1079563"/>
              <a:gd name="connsiteX683" fmla="*/ 49096 w 1459819"/>
              <a:gd name="connsiteY683" fmla="*/ 1024344 h 1079563"/>
              <a:gd name="connsiteX684" fmla="*/ 48829 w 1459819"/>
              <a:gd name="connsiteY684" fmla="*/ 1024613 h 1079563"/>
              <a:gd name="connsiteX685" fmla="*/ 48143 w 1459819"/>
              <a:gd name="connsiteY685" fmla="*/ 1034070 h 1079563"/>
              <a:gd name="connsiteX686" fmla="*/ 47115 w 1459819"/>
              <a:gd name="connsiteY686" fmla="*/ 1036601 h 1079563"/>
              <a:gd name="connsiteX687" fmla="*/ 31857 w 1459819"/>
              <a:gd name="connsiteY687" fmla="*/ 1061254 h 1079563"/>
              <a:gd name="connsiteX688" fmla="*/ 6891 w 1459819"/>
              <a:gd name="connsiteY688" fmla="*/ 1076991 h 1079563"/>
              <a:gd name="connsiteX689" fmla="*/ 4185 w 1459819"/>
              <a:gd name="connsiteY689" fmla="*/ 1076412 h 1079563"/>
              <a:gd name="connsiteX690" fmla="*/ 0 w 1459819"/>
              <a:gd name="connsiteY690" fmla="*/ 1061529 h 1079563"/>
              <a:gd name="connsiteX691" fmla="*/ 114 w 1459819"/>
              <a:gd name="connsiteY691" fmla="*/ 15012 h 1079563"/>
              <a:gd name="connsiteX692" fmla="*/ 14527 w 1459819"/>
              <a:gd name="connsiteY692" fmla="*/ 0 h 107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</a:cxnLst>
            <a:rect l="l" t="t" r="r" b="b"/>
            <a:pathLst>
              <a:path w="1459819" h="1079563">
                <a:moveTo>
                  <a:pt x="79272" y="1077470"/>
                </a:moveTo>
                <a:lnTo>
                  <a:pt x="82569" y="1079550"/>
                </a:lnTo>
                <a:lnTo>
                  <a:pt x="72877" y="1079552"/>
                </a:lnTo>
                <a:lnTo>
                  <a:pt x="73389" y="1078146"/>
                </a:lnTo>
                <a:cubicBezTo>
                  <a:pt x="74672" y="1074982"/>
                  <a:pt x="77229" y="1076476"/>
                  <a:pt x="79272" y="1077470"/>
                </a:cubicBezTo>
                <a:close/>
                <a:moveTo>
                  <a:pt x="134965" y="1071449"/>
                </a:moveTo>
                <a:cubicBezTo>
                  <a:pt x="134216" y="1077145"/>
                  <a:pt x="132827" y="1080005"/>
                  <a:pt x="127528" y="1078441"/>
                </a:cubicBezTo>
                <a:cubicBezTo>
                  <a:pt x="125591" y="1077751"/>
                  <a:pt x="123256" y="1077880"/>
                  <a:pt x="120711" y="1077402"/>
                </a:cubicBezTo>
                <a:lnTo>
                  <a:pt x="120377" y="1076437"/>
                </a:lnTo>
                <a:lnTo>
                  <a:pt x="115150" y="1079542"/>
                </a:lnTo>
                <a:lnTo>
                  <a:pt x="87498" y="1079549"/>
                </a:lnTo>
                <a:lnTo>
                  <a:pt x="88740" y="1079291"/>
                </a:lnTo>
                <a:cubicBezTo>
                  <a:pt x="90454" y="1078358"/>
                  <a:pt x="92789" y="1078231"/>
                  <a:pt x="93991" y="1076794"/>
                </a:cubicBezTo>
                <a:lnTo>
                  <a:pt x="94528" y="1075688"/>
                </a:lnTo>
                <a:lnTo>
                  <a:pt x="107128" y="1076452"/>
                </a:lnTo>
                <a:cubicBezTo>
                  <a:pt x="111501" y="1075832"/>
                  <a:pt x="115953" y="1074459"/>
                  <a:pt x="120454" y="1072733"/>
                </a:cubicBezTo>
                <a:lnTo>
                  <a:pt x="120936" y="1074124"/>
                </a:lnTo>
                <a:close/>
                <a:moveTo>
                  <a:pt x="142633" y="1067095"/>
                </a:moveTo>
                <a:cubicBezTo>
                  <a:pt x="146495" y="1067457"/>
                  <a:pt x="142970" y="1070037"/>
                  <a:pt x="143904" y="1071753"/>
                </a:cubicBezTo>
                <a:cubicBezTo>
                  <a:pt x="145562" y="1074578"/>
                  <a:pt x="148713" y="1074847"/>
                  <a:pt x="151269" y="1076341"/>
                </a:cubicBezTo>
                <a:lnTo>
                  <a:pt x="158771" y="1079532"/>
                </a:lnTo>
                <a:lnTo>
                  <a:pt x="149167" y="1079534"/>
                </a:lnTo>
                <a:lnTo>
                  <a:pt x="141710" y="1075231"/>
                </a:lnTo>
                <a:cubicBezTo>
                  <a:pt x="139865" y="1073831"/>
                  <a:pt x="138430" y="1072628"/>
                  <a:pt x="139620" y="1070177"/>
                </a:cubicBezTo>
                <a:cubicBezTo>
                  <a:pt x="140216" y="1068952"/>
                  <a:pt x="141616" y="1067107"/>
                  <a:pt x="142633" y="1067095"/>
                </a:cubicBezTo>
                <a:close/>
                <a:moveTo>
                  <a:pt x="71567" y="1066433"/>
                </a:moveTo>
                <a:lnTo>
                  <a:pt x="59637" y="1071308"/>
                </a:lnTo>
                <a:lnTo>
                  <a:pt x="45935" y="1079559"/>
                </a:lnTo>
                <a:lnTo>
                  <a:pt x="26889" y="1079563"/>
                </a:lnTo>
                <a:lnTo>
                  <a:pt x="27293" y="1079487"/>
                </a:lnTo>
                <a:cubicBezTo>
                  <a:pt x="28484" y="1077036"/>
                  <a:pt x="35522" y="1079696"/>
                  <a:pt x="33853" y="1075857"/>
                </a:cubicBezTo>
                <a:lnTo>
                  <a:pt x="33941" y="1074967"/>
                </a:lnTo>
                <a:lnTo>
                  <a:pt x="34145" y="1074736"/>
                </a:lnTo>
                <a:lnTo>
                  <a:pt x="34637" y="1070236"/>
                </a:lnTo>
                <a:lnTo>
                  <a:pt x="38768" y="1070418"/>
                </a:lnTo>
                <a:cubicBezTo>
                  <a:pt x="47650" y="1074480"/>
                  <a:pt x="55425" y="1070429"/>
                  <a:pt x="63211" y="1067396"/>
                </a:cubicBezTo>
                <a:close/>
                <a:moveTo>
                  <a:pt x="448673" y="1050900"/>
                </a:moveTo>
                <a:cubicBezTo>
                  <a:pt x="450785" y="1049148"/>
                  <a:pt x="454743" y="1048798"/>
                  <a:pt x="455584" y="1051226"/>
                </a:cubicBezTo>
                <a:cubicBezTo>
                  <a:pt x="457147" y="1054763"/>
                  <a:pt x="453307" y="1056432"/>
                  <a:pt x="450774" y="1056969"/>
                </a:cubicBezTo>
                <a:cubicBezTo>
                  <a:pt x="430813" y="1061159"/>
                  <a:pt x="413151" y="1071010"/>
                  <a:pt x="394345" y="1078537"/>
                </a:cubicBezTo>
                <a:lnTo>
                  <a:pt x="391126" y="1079476"/>
                </a:lnTo>
                <a:lnTo>
                  <a:pt x="374310" y="1079480"/>
                </a:lnTo>
                <a:lnTo>
                  <a:pt x="385115" y="1075190"/>
                </a:lnTo>
                <a:cubicBezTo>
                  <a:pt x="390041" y="1072975"/>
                  <a:pt x="394708" y="1070255"/>
                  <a:pt x="398572" y="1066199"/>
                </a:cubicBezTo>
                <a:cubicBezTo>
                  <a:pt x="400276" y="1064250"/>
                  <a:pt x="402798" y="1062698"/>
                  <a:pt x="404747" y="1064402"/>
                </a:cubicBezTo>
                <a:cubicBezTo>
                  <a:pt x="413455" y="1070905"/>
                  <a:pt x="420377" y="1063411"/>
                  <a:pt x="427253" y="1060691"/>
                </a:cubicBezTo>
                <a:cubicBezTo>
                  <a:pt x="434537" y="1058171"/>
                  <a:pt x="442229" y="1055848"/>
                  <a:pt x="448673" y="1050900"/>
                </a:cubicBezTo>
                <a:close/>
                <a:moveTo>
                  <a:pt x="298315" y="1047540"/>
                </a:moveTo>
                <a:cubicBezTo>
                  <a:pt x="291276" y="1053714"/>
                  <a:pt x="282766" y="1055641"/>
                  <a:pt x="273837" y="1056352"/>
                </a:cubicBezTo>
                <a:cubicBezTo>
                  <a:pt x="280666" y="1049572"/>
                  <a:pt x="290121" y="1050377"/>
                  <a:pt x="298315" y="1047540"/>
                </a:cubicBezTo>
                <a:close/>
                <a:moveTo>
                  <a:pt x="103253" y="994872"/>
                </a:moveTo>
                <a:cubicBezTo>
                  <a:pt x="108554" y="994790"/>
                  <a:pt x="113855" y="999113"/>
                  <a:pt x="124457" y="1007760"/>
                </a:cubicBezTo>
                <a:lnTo>
                  <a:pt x="125404" y="1008523"/>
                </a:lnTo>
                <a:lnTo>
                  <a:pt x="124633" y="1011897"/>
                </a:lnTo>
                <a:cubicBezTo>
                  <a:pt x="125704" y="1014500"/>
                  <a:pt x="128494" y="1016423"/>
                  <a:pt x="132819" y="1017135"/>
                </a:cubicBezTo>
                <a:lnTo>
                  <a:pt x="136648" y="1017587"/>
                </a:lnTo>
                <a:lnTo>
                  <a:pt x="138584" y="1019148"/>
                </a:lnTo>
                <a:lnTo>
                  <a:pt x="138154" y="1017765"/>
                </a:lnTo>
                <a:lnTo>
                  <a:pt x="143803" y="1018432"/>
                </a:lnTo>
                <a:cubicBezTo>
                  <a:pt x="139204" y="1024783"/>
                  <a:pt x="134394" y="1030524"/>
                  <a:pt x="137335" y="1039023"/>
                </a:cubicBezTo>
                <a:cubicBezTo>
                  <a:pt x="138280" y="1041754"/>
                  <a:pt x="136378" y="1044112"/>
                  <a:pt x="133751" y="1045360"/>
                </a:cubicBezTo>
                <a:cubicBezTo>
                  <a:pt x="123853" y="1050146"/>
                  <a:pt x="112285" y="1051092"/>
                  <a:pt x="104264" y="1060323"/>
                </a:cubicBezTo>
                <a:lnTo>
                  <a:pt x="98592" y="1061959"/>
                </a:lnTo>
                <a:lnTo>
                  <a:pt x="101417" y="1051114"/>
                </a:lnTo>
                <a:lnTo>
                  <a:pt x="100908" y="1045054"/>
                </a:lnTo>
                <a:lnTo>
                  <a:pt x="100144" y="1034179"/>
                </a:lnTo>
                <a:cubicBezTo>
                  <a:pt x="98170" y="1029212"/>
                  <a:pt x="94718" y="1024885"/>
                  <a:pt x="90107" y="1021382"/>
                </a:cubicBezTo>
                <a:cubicBezTo>
                  <a:pt x="87340" y="1019281"/>
                  <a:pt x="83938" y="1017060"/>
                  <a:pt x="80366" y="1015578"/>
                </a:cubicBezTo>
                <a:lnTo>
                  <a:pt x="74358" y="1014809"/>
                </a:lnTo>
                <a:lnTo>
                  <a:pt x="82049" y="1008417"/>
                </a:lnTo>
                <a:cubicBezTo>
                  <a:pt x="92651" y="999442"/>
                  <a:pt x="97952" y="994954"/>
                  <a:pt x="103253" y="994872"/>
                </a:cubicBezTo>
                <a:close/>
                <a:moveTo>
                  <a:pt x="312929" y="962825"/>
                </a:moveTo>
                <a:lnTo>
                  <a:pt x="317533" y="967590"/>
                </a:lnTo>
                <a:lnTo>
                  <a:pt x="316513" y="968047"/>
                </a:lnTo>
                <a:cubicBezTo>
                  <a:pt x="314679" y="968639"/>
                  <a:pt x="312952" y="968557"/>
                  <a:pt x="311708" y="966438"/>
                </a:cubicBezTo>
                <a:close/>
                <a:moveTo>
                  <a:pt x="498615" y="959529"/>
                </a:moveTo>
                <a:cubicBezTo>
                  <a:pt x="501346" y="958583"/>
                  <a:pt x="503880" y="958046"/>
                  <a:pt x="506039" y="960357"/>
                </a:cubicBezTo>
                <a:cubicBezTo>
                  <a:pt x="508198" y="962668"/>
                  <a:pt x="506810" y="965528"/>
                  <a:pt x="505922" y="967874"/>
                </a:cubicBezTo>
                <a:cubicBezTo>
                  <a:pt x="504242" y="971854"/>
                  <a:pt x="501135" y="975647"/>
                  <a:pt x="497797" y="976803"/>
                </a:cubicBezTo>
                <a:cubicBezTo>
                  <a:pt x="477778" y="984752"/>
                  <a:pt x="460570" y="998863"/>
                  <a:pt x="439594" y="1003064"/>
                </a:cubicBezTo>
                <a:cubicBezTo>
                  <a:pt x="429264" y="1005620"/>
                  <a:pt x="419271" y="1011117"/>
                  <a:pt x="404552" y="1011794"/>
                </a:cubicBezTo>
                <a:cubicBezTo>
                  <a:pt x="406958" y="1008923"/>
                  <a:pt x="407960" y="1007895"/>
                  <a:pt x="408964" y="1006868"/>
                </a:cubicBezTo>
                <a:cubicBezTo>
                  <a:pt x="421023" y="995558"/>
                  <a:pt x="434308" y="984843"/>
                  <a:pt x="450942" y="982824"/>
                </a:cubicBezTo>
                <a:cubicBezTo>
                  <a:pt x="464937" y="981039"/>
                  <a:pt x="475011" y="973813"/>
                  <a:pt x="485904" y="966986"/>
                </a:cubicBezTo>
                <a:cubicBezTo>
                  <a:pt x="490140" y="964499"/>
                  <a:pt x="494063" y="961104"/>
                  <a:pt x="498615" y="959529"/>
                </a:cubicBezTo>
                <a:close/>
                <a:moveTo>
                  <a:pt x="422004" y="905836"/>
                </a:moveTo>
                <a:cubicBezTo>
                  <a:pt x="423139" y="905188"/>
                  <a:pt x="424204" y="905074"/>
                  <a:pt x="424986" y="906842"/>
                </a:cubicBezTo>
                <a:cubicBezTo>
                  <a:pt x="426340" y="909772"/>
                  <a:pt x="422697" y="911033"/>
                  <a:pt x="419873" y="912689"/>
                </a:cubicBezTo>
                <a:cubicBezTo>
                  <a:pt x="410487" y="917977"/>
                  <a:pt x="399842" y="919622"/>
                  <a:pt x="389627" y="923498"/>
                </a:cubicBezTo>
                <a:cubicBezTo>
                  <a:pt x="397075" y="917522"/>
                  <a:pt x="405141" y="912352"/>
                  <a:pt x="414445" y="908792"/>
                </a:cubicBezTo>
                <a:cubicBezTo>
                  <a:pt x="415659" y="908372"/>
                  <a:pt x="417386" y="908453"/>
                  <a:pt x="418601" y="908033"/>
                </a:cubicBezTo>
                <a:cubicBezTo>
                  <a:pt x="419663" y="907665"/>
                  <a:pt x="420868" y="906483"/>
                  <a:pt x="422004" y="905836"/>
                </a:cubicBezTo>
                <a:close/>
                <a:moveTo>
                  <a:pt x="563625" y="880272"/>
                </a:moveTo>
                <a:cubicBezTo>
                  <a:pt x="565341" y="879339"/>
                  <a:pt x="566473" y="880645"/>
                  <a:pt x="567804" y="881545"/>
                </a:cubicBezTo>
                <a:cubicBezTo>
                  <a:pt x="567932" y="883879"/>
                  <a:pt x="567547" y="885711"/>
                  <a:pt x="565621" y="886038"/>
                </a:cubicBezTo>
                <a:cubicBezTo>
                  <a:pt x="563998" y="886260"/>
                  <a:pt x="561862" y="885980"/>
                  <a:pt x="561431" y="883751"/>
                </a:cubicBezTo>
                <a:cubicBezTo>
                  <a:pt x="561209" y="882128"/>
                  <a:pt x="562108" y="880798"/>
                  <a:pt x="563625" y="880272"/>
                </a:cubicBezTo>
                <a:close/>
                <a:moveTo>
                  <a:pt x="799117" y="823241"/>
                </a:moveTo>
                <a:cubicBezTo>
                  <a:pt x="801136" y="822202"/>
                  <a:pt x="802268" y="823509"/>
                  <a:pt x="803201" y="825224"/>
                </a:cubicBezTo>
                <a:cubicBezTo>
                  <a:pt x="804135" y="826941"/>
                  <a:pt x="802828" y="828072"/>
                  <a:pt x="801614" y="828492"/>
                </a:cubicBezTo>
                <a:cubicBezTo>
                  <a:pt x="800097" y="829018"/>
                  <a:pt x="798568" y="828527"/>
                  <a:pt x="797529" y="826509"/>
                </a:cubicBezTo>
                <a:cubicBezTo>
                  <a:pt x="797109" y="825295"/>
                  <a:pt x="797599" y="823766"/>
                  <a:pt x="799117" y="823241"/>
                </a:cubicBezTo>
                <a:close/>
                <a:moveTo>
                  <a:pt x="100485" y="690837"/>
                </a:moveTo>
                <a:cubicBezTo>
                  <a:pt x="100085" y="728108"/>
                  <a:pt x="79709" y="738354"/>
                  <a:pt x="46889" y="735529"/>
                </a:cubicBezTo>
                <a:cubicBezTo>
                  <a:pt x="77311" y="750283"/>
                  <a:pt x="82534" y="772743"/>
                  <a:pt x="69948" y="801082"/>
                </a:cubicBezTo>
                <a:cubicBezTo>
                  <a:pt x="69777" y="801511"/>
                  <a:pt x="70662" y="802424"/>
                  <a:pt x="71489" y="803822"/>
                </a:cubicBezTo>
                <a:cubicBezTo>
                  <a:pt x="79908" y="796744"/>
                  <a:pt x="88470" y="790095"/>
                  <a:pt x="96346" y="782731"/>
                </a:cubicBezTo>
                <a:cubicBezTo>
                  <a:pt x="101455" y="777965"/>
                  <a:pt x="105022" y="777395"/>
                  <a:pt x="110473" y="782532"/>
                </a:cubicBezTo>
                <a:cubicBezTo>
                  <a:pt x="118350" y="789980"/>
                  <a:pt x="127197" y="796402"/>
                  <a:pt x="138584" y="805649"/>
                </a:cubicBezTo>
                <a:cubicBezTo>
                  <a:pt x="134446" y="792235"/>
                  <a:pt x="132191" y="782560"/>
                  <a:pt x="128453" y="773513"/>
                </a:cubicBezTo>
                <a:cubicBezTo>
                  <a:pt x="125171" y="765580"/>
                  <a:pt x="126740" y="760671"/>
                  <a:pt x="133618" y="755705"/>
                </a:cubicBezTo>
                <a:cubicBezTo>
                  <a:pt x="142008" y="749655"/>
                  <a:pt x="149542" y="742463"/>
                  <a:pt x="160330" y="733302"/>
                </a:cubicBezTo>
                <a:cubicBezTo>
                  <a:pt x="151597" y="733302"/>
                  <a:pt x="147431" y="733302"/>
                  <a:pt x="143264" y="733302"/>
                </a:cubicBezTo>
                <a:cubicBezTo>
                  <a:pt x="116609" y="733245"/>
                  <a:pt x="116609" y="733245"/>
                  <a:pt x="108932" y="708702"/>
                </a:cubicBezTo>
                <a:cubicBezTo>
                  <a:pt x="107362" y="703708"/>
                  <a:pt x="105821" y="698685"/>
                  <a:pt x="104252" y="693691"/>
                </a:cubicBezTo>
                <a:cubicBezTo>
                  <a:pt x="102996" y="692749"/>
                  <a:pt x="101740" y="691778"/>
                  <a:pt x="100485" y="690837"/>
                </a:cubicBezTo>
                <a:close/>
                <a:moveTo>
                  <a:pt x="602286" y="690509"/>
                </a:moveTo>
                <a:cubicBezTo>
                  <a:pt x="602997" y="690603"/>
                  <a:pt x="603722" y="691711"/>
                  <a:pt x="603826" y="692014"/>
                </a:cubicBezTo>
                <a:cubicBezTo>
                  <a:pt x="602775" y="697815"/>
                  <a:pt x="597897" y="697464"/>
                  <a:pt x="592935" y="698842"/>
                </a:cubicBezTo>
                <a:cubicBezTo>
                  <a:pt x="594909" y="693741"/>
                  <a:pt x="596998" y="689960"/>
                  <a:pt x="602286" y="690509"/>
                </a:cubicBezTo>
                <a:close/>
                <a:moveTo>
                  <a:pt x="790560" y="643360"/>
                </a:moveTo>
                <a:cubicBezTo>
                  <a:pt x="792077" y="642835"/>
                  <a:pt x="793501" y="643022"/>
                  <a:pt x="794025" y="644539"/>
                </a:cubicBezTo>
                <a:cubicBezTo>
                  <a:pt x="794656" y="646359"/>
                  <a:pt x="793454" y="647795"/>
                  <a:pt x="791634" y="648425"/>
                </a:cubicBezTo>
                <a:cubicBezTo>
                  <a:pt x="790220" y="649254"/>
                  <a:pt x="788994" y="648659"/>
                  <a:pt x="788166" y="647247"/>
                </a:cubicBezTo>
                <a:cubicBezTo>
                  <a:pt x="787431" y="645123"/>
                  <a:pt x="788739" y="643991"/>
                  <a:pt x="790560" y="643360"/>
                </a:cubicBezTo>
                <a:close/>
                <a:moveTo>
                  <a:pt x="816416" y="621836"/>
                </a:moveTo>
                <a:cubicBezTo>
                  <a:pt x="821271" y="620156"/>
                  <a:pt x="823734" y="622362"/>
                  <a:pt x="825893" y="624673"/>
                </a:cubicBezTo>
                <a:cubicBezTo>
                  <a:pt x="827270" y="629635"/>
                  <a:pt x="826698" y="632893"/>
                  <a:pt x="822543" y="633650"/>
                </a:cubicBezTo>
                <a:cubicBezTo>
                  <a:pt x="818388" y="634409"/>
                  <a:pt x="814815" y="632926"/>
                  <a:pt x="813648" y="628572"/>
                </a:cubicBezTo>
                <a:cubicBezTo>
                  <a:pt x="812597" y="625536"/>
                  <a:pt x="812061" y="623004"/>
                  <a:pt x="816416" y="621836"/>
                </a:cubicBezTo>
                <a:close/>
                <a:moveTo>
                  <a:pt x="227112" y="582190"/>
                </a:moveTo>
                <a:cubicBezTo>
                  <a:pt x="223002" y="593291"/>
                  <a:pt x="218721" y="603337"/>
                  <a:pt x="215639" y="613725"/>
                </a:cubicBezTo>
                <a:cubicBezTo>
                  <a:pt x="213356" y="621345"/>
                  <a:pt x="209675" y="624513"/>
                  <a:pt x="201484" y="623856"/>
                </a:cubicBezTo>
                <a:cubicBezTo>
                  <a:pt x="191952" y="623114"/>
                  <a:pt x="182306" y="623685"/>
                  <a:pt x="169863" y="623685"/>
                </a:cubicBezTo>
                <a:cubicBezTo>
                  <a:pt x="180451" y="632932"/>
                  <a:pt x="188014" y="640067"/>
                  <a:pt x="196147" y="646459"/>
                </a:cubicBezTo>
                <a:cubicBezTo>
                  <a:pt x="201712" y="650826"/>
                  <a:pt x="203539" y="655021"/>
                  <a:pt x="201256" y="662213"/>
                </a:cubicBezTo>
                <a:cubicBezTo>
                  <a:pt x="198088" y="672201"/>
                  <a:pt x="196490" y="682675"/>
                  <a:pt x="193607" y="695717"/>
                </a:cubicBezTo>
                <a:cubicBezTo>
                  <a:pt x="204395" y="686699"/>
                  <a:pt x="213099" y="680135"/>
                  <a:pt x="220890" y="672601"/>
                </a:cubicBezTo>
                <a:cubicBezTo>
                  <a:pt x="226313" y="667350"/>
                  <a:pt x="229994" y="668234"/>
                  <a:pt x="235046" y="672772"/>
                </a:cubicBezTo>
                <a:cubicBezTo>
                  <a:pt x="243379" y="680249"/>
                  <a:pt x="252226" y="687127"/>
                  <a:pt x="262814" y="695860"/>
                </a:cubicBezTo>
                <a:cubicBezTo>
                  <a:pt x="259132" y="683474"/>
                  <a:pt x="257021" y="673229"/>
                  <a:pt x="253025" y="663782"/>
                </a:cubicBezTo>
                <a:cubicBezTo>
                  <a:pt x="249258" y="654907"/>
                  <a:pt x="252055" y="649884"/>
                  <a:pt x="259047" y="644718"/>
                </a:cubicBezTo>
                <a:cubicBezTo>
                  <a:pt x="266867" y="638925"/>
                  <a:pt x="273973" y="632161"/>
                  <a:pt x="283904" y="623685"/>
                </a:cubicBezTo>
                <a:cubicBezTo>
                  <a:pt x="270947" y="623685"/>
                  <a:pt x="261159" y="623000"/>
                  <a:pt x="251484" y="623885"/>
                </a:cubicBezTo>
                <a:cubicBezTo>
                  <a:pt x="243037" y="624656"/>
                  <a:pt x="239698" y="621003"/>
                  <a:pt x="237728" y="613525"/>
                </a:cubicBezTo>
                <a:cubicBezTo>
                  <a:pt x="234989" y="603137"/>
                  <a:pt x="232677" y="592521"/>
                  <a:pt x="227112" y="582190"/>
                </a:cubicBezTo>
                <a:close/>
                <a:moveTo>
                  <a:pt x="837249" y="572111"/>
                </a:moveTo>
                <a:lnTo>
                  <a:pt x="838991" y="578481"/>
                </a:lnTo>
                <a:cubicBezTo>
                  <a:pt x="839236" y="581399"/>
                  <a:pt x="839927" y="583790"/>
                  <a:pt x="841063" y="585652"/>
                </a:cubicBezTo>
                <a:cubicBezTo>
                  <a:pt x="841999" y="590961"/>
                  <a:pt x="843380" y="595743"/>
                  <a:pt x="844317" y="601051"/>
                </a:cubicBezTo>
                <a:cubicBezTo>
                  <a:pt x="839045" y="596596"/>
                  <a:pt x="831219" y="590888"/>
                  <a:pt x="826392" y="585907"/>
                </a:cubicBezTo>
                <a:lnTo>
                  <a:pt x="823657" y="583596"/>
                </a:lnTo>
                <a:close/>
                <a:moveTo>
                  <a:pt x="862500" y="561870"/>
                </a:moveTo>
                <a:lnTo>
                  <a:pt x="876196" y="573159"/>
                </a:lnTo>
                <a:lnTo>
                  <a:pt x="873064" y="571915"/>
                </a:lnTo>
                <a:lnTo>
                  <a:pt x="876077" y="582708"/>
                </a:lnTo>
                <a:cubicBezTo>
                  <a:pt x="877140" y="595353"/>
                  <a:pt x="880230" y="608806"/>
                  <a:pt x="881656" y="619949"/>
                </a:cubicBezTo>
                <a:cubicBezTo>
                  <a:pt x="882638" y="631621"/>
                  <a:pt x="879883" y="633811"/>
                  <a:pt x="871012" y="638964"/>
                </a:cubicBezTo>
                <a:cubicBezTo>
                  <a:pt x="863594" y="638119"/>
                  <a:pt x="858651" y="637554"/>
                  <a:pt x="855079" y="630020"/>
                </a:cubicBezTo>
                <a:cubicBezTo>
                  <a:pt x="852643" y="624348"/>
                  <a:pt x="852760" y="619930"/>
                  <a:pt x="852352" y="615067"/>
                </a:cubicBezTo>
                <a:cubicBezTo>
                  <a:pt x="854297" y="614904"/>
                  <a:pt x="852997" y="611095"/>
                  <a:pt x="852833" y="609151"/>
                </a:cubicBezTo>
                <a:cubicBezTo>
                  <a:pt x="853152" y="601287"/>
                  <a:pt x="847353" y="596388"/>
                  <a:pt x="847225" y="589052"/>
                </a:cubicBezTo>
                <a:cubicBezTo>
                  <a:pt x="847225" y="589052"/>
                  <a:pt x="846699" y="588608"/>
                  <a:pt x="846699" y="588608"/>
                </a:cubicBezTo>
                <a:cubicBezTo>
                  <a:pt x="844099" y="580990"/>
                  <a:pt x="848271" y="578190"/>
                  <a:pt x="850780" y="573082"/>
                </a:cubicBezTo>
                <a:lnTo>
                  <a:pt x="847566" y="563394"/>
                </a:lnTo>
                <a:lnTo>
                  <a:pt x="849201" y="562012"/>
                </a:lnTo>
                <a:cubicBezTo>
                  <a:pt x="854024" y="557646"/>
                  <a:pt x="857620" y="557532"/>
                  <a:pt x="862500" y="561870"/>
                </a:cubicBezTo>
                <a:close/>
                <a:moveTo>
                  <a:pt x="882438" y="557608"/>
                </a:moveTo>
                <a:lnTo>
                  <a:pt x="886702" y="559787"/>
                </a:lnTo>
                <a:cubicBezTo>
                  <a:pt x="887898" y="562262"/>
                  <a:pt x="887478" y="565466"/>
                  <a:pt x="886076" y="568288"/>
                </a:cubicBezTo>
                <a:lnTo>
                  <a:pt x="885794" y="568556"/>
                </a:lnTo>
                <a:close/>
                <a:moveTo>
                  <a:pt x="352711" y="472116"/>
                </a:moveTo>
                <a:cubicBezTo>
                  <a:pt x="348545" y="483531"/>
                  <a:pt x="344350" y="493548"/>
                  <a:pt x="341296" y="503879"/>
                </a:cubicBezTo>
                <a:cubicBezTo>
                  <a:pt x="339213" y="511014"/>
                  <a:pt x="335674" y="513411"/>
                  <a:pt x="328225" y="513269"/>
                </a:cubicBezTo>
                <a:cubicBezTo>
                  <a:pt x="318322" y="513069"/>
                  <a:pt x="308134" y="511499"/>
                  <a:pt x="293265" y="515751"/>
                </a:cubicBezTo>
                <a:cubicBezTo>
                  <a:pt x="330394" y="529707"/>
                  <a:pt x="330280" y="554364"/>
                  <a:pt x="319007" y="585557"/>
                </a:cubicBezTo>
                <a:cubicBezTo>
                  <a:pt x="330051" y="576253"/>
                  <a:pt x="338927" y="569176"/>
                  <a:pt x="347318" y="561556"/>
                </a:cubicBezTo>
                <a:cubicBezTo>
                  <a:pt x="351712" y="557561"/>
                  <a:pt x="354937" y="557503"/>
                  <a:pt x="359418" y="561385"/>
                </a:cubicBezTo>
                <a:cubicBezTo>
                  <a:pt x="368237" y="569033"/>
                  <a:pt x="377483" y="576196"/>
                  <a:pt x="388499" y="585157"/>
                </a:cubicBezTo>
                <a:cubicBezTo>
                  <a:pt x="384875" y="572857"/>
                  <a:pt x="382620" y="562726"/>
                  <a:pt x="378824" y="553194"/>
                </a:cubicBezTo>
                <a:cubicBezTo>
                  <a:pt x="375628" y="545203"/>
                  <a:pt x="377369" y="540437"/>
                  <a:pt x="383847" y="535072"/>
                </a:cubicBezTo>
                <a:cubicBezTo>
                  <a:pt x="391809" y="528480"/>
                  <a:pt x="401256" y="523143"/>
                  <a:pt x="407734" y="513012"/>
                </a:cubicBezTo>
                <a:cubicBezTo>
                  <a:pt x="396147" y="513012"/>
                  <a:pt x="386159" y="512441"/>
                  <a:pt x="376256" y="513183"/>
                </a:cubicBezTo>
                <a:cubicBezTo>
                  <a:pt x="368465" y="513754"/>
                  <a:pt x="365582" y="510415"/>
                  <a:pt x="363613" y="503508"/>
                </a:cubicBezTo>
                <a:cubicBezTo>
                  <a:pt x="360702" y="493292"/>
                  <a:pt x="358819" y="482590"/>
                  <a:pt x="352711" y="472116"/>
                </a:cubicBezTo>
                <a:close/>
                <a:moveTo>
                  <a:pt x="99315" y="470746"/>
                </a:moveTo>
                <a:cubicBezTo>
                  <a:pt x="98202" y="506162"/>
                  <a:pt x="80622" y="519547"/>
                  <a:pt x="48259" y="513326"/>
                </a:cubicBezTo>
                <a:cubicBezTo>
                  <a:pt x="48117" y="513269"/>
                  <a:pt x="47803" y="513982"/>
                  <a:pt x="47346" y="514667"/>
                </a:cubicBezTo>
                <a:cubicBezTo>
                  <a:pt x="48916" y="519233"/>
                  <a:pt x="53196" y="521945"/>
                  <a:pt x="56878" y="524056"/>
                </a:cubicBezTo>
                <a:cubicBezTo>
                  <a:pt x="75314" y="534616"/>
                  <a:pt x="80479" y="548999"/>
                  <a:pt x="71775" y="568548"/>
                </a:cubicBezTo>
                <a:cubicBezTo>
                  <a:pt x="69920" y="572744"/>
                  <a:pt x="69663" y="577652"/>
                  <a:pt x="68008" y="585301"/>
                </a:cubicBezTo>
                <a:cubicBezTo>
                  <a:pt x="77426" y="577453"/>
                  <a:pt x="85160" y="572458"/>
                  <a:pt x="90982" y="565780"/>
                </a:cubicBezTo>
                <a:cubicBezTo>
                  <a:pt x="99515" y="556077"/>
                  <a:pt x="106136" y="558075"/>
                  <a:pt x="114184" y="566065"/>
                </a:cubicBezTo>
                <a:cubicBezTo>
                  <a:pt x="120662" y="572487"/>
                  <a:pt x="128225" y="577795"/>
                  <a:pt x="137472" y="585358"/>
                </a:cubicBezTo>
                <a:cubicBezTo>
                  <a:pt x="134589" y="575655"/>
                  <a:pt x="133476" y="568491"/>
                  <a:pt x="130365" y="562298"/>
                </a:cubicBezTo>
                <a:cubicBezTo>
                  <a:pt x="123259" y="548143"/>
                  <a:pt x="125485" y="537669"/>
                  <a:pt x="139526" y="529307"/>
                </a:cubicBezTo>
                <a:cubicBezTo>
                  <a:pt x="145719" y="525626"/>
                  <a:pt x="150685" y="519918"/>
                  <a:pt x="158647" y="513012"/>
                </a:cubicBezTo>
                <a:cubicBezTo>
                  <a:pt x="145634" y="513012"/>
                  <a:pt x="135816" y="512412"/>
                  <a:pt x="126113" y="513212"/>
                </a:cubicBezTo>
                <a:cubicBezTo>
                  <a:pt x="117951" y="513868"/>
                  <a:pt x="114212" y="510957"/>
                  <a:pt x="112272" y="503194"/>
                </a:cubicBezTo>
                <a:cubicBezTo>
                  <a:pt x="109732" y="492978"/>
                  <a:pt x="106136" y="483046"/>
                  <a:pt x="102996" y="473000"/>
                </a:cubicBezTo>
                <a:cubicBezTo>
                  <a:pt x="101770" y="472258"/>
                  <a:pt x="100542" y="471488"/>
                  <a:pt x="99315" y="470746"/>
                </a:cubicBezTo>
                <a:close/>
                <a:moveTo>
                  <a:pt x="604594" y="470261"/>
                </a:moveTo>
                <a:cubicBezTo>
                  <a:pt x="599485" y="484159"/>
                  <a:pt x="595262" y="494205"/>
                  <a:pt x="592179" y="504564"/>
                </a:cubicBezTo>
                <a:cubicBezTo>
                  <a:pt x="590210" y="511214"/>
                  <a:pt x="586900" y="513525"/>
                  <a:pt x="580107" y="513155"/>
                </a:cubicBezTo>
                <a:cubicBezTo>
                  <a:pt x="570005" y="512612"/>
                  <a:pt x="559874" y="513012"/>
                  <a:pt x="546489" y="513012"/>
                </a:cubicBezTo>
                <a:cubicBezTo>
                  <a:pt x="556991" y="522201"/>
                  <a:pt x="564440" y="529307"/>
                  <a:pt x="572573" y="535586"/>
                </a:cubicBezTo>
                <a:cubicBezTo>
                  <a:pt x="578681" y="540295"/>
                  <a:pt x="580336" y="545118"/>
                  <a:pt x="578024" y="552624"/>
                </a:cubicBezTo>
                <a:cubicBezTo>
                  <a:pt x="574970" y="562412"/>
                  <a:pt x="573258" y="572629"/>
                  <a:pt x="570319" y="585415"/>
                </a:cubicBezTo>
                <a:cubicBezTo>
                  <a:pt x="581106" y="576368"/>
                  <a:pt x="589725" y="569690"/>
                  <a:pt x="597630" y="562298"/>
                </a:cubicBezTo>
                <a:cubicBezTo>
                  <a:pt x="602967" y="557333"/>
                  <a:pt x="606849" y="557732"/>
                  <a:pt x="612014" y="562412"/>
                </a:cubicBezTo>
                <a:cubicBezTo>
                  <a:pt x="620062" y="569690"/>
                  <a:pt x="628709" y="576311"/>
                  <a:pt x="640010" y="585586"/>
                </a:cubicBezTo>
                <a:cubicBezTo>
                  <a:pt x="636415" y="574113"/>
                  <a:pt x="634474" y="565837"/>
                  <a:pt x="631278" y="558074"/>
                </a:cubicBezTo>
                <a:cubicBezTo>
                  <a:pt x="626683" y="547116"/>
                  <a:pt x="627368" y="538839"/>
                  <a:pt x="638584" y="532019"/>
                </a:cubicBezTo>
                <a:cubicBezTo>
                  <a:pt x="645918" y="527538"/>
                  <a:pt x="651883" y="520860"/>
                  <a:pt x="661015" y="512983"/>
                </a:cubicBezTo>
                <a:cubicBezTo>
                  <a:pt x="647802" y="512983"/>
                  <a:pt x="637956" y="512327"/>
                  <a:pt x="628281" y="513183"/>
                </a:cubicBezTo>
                <a:cubicBezTo>
                  <a:pt x="619833" y="513954"/>
                  <a:pt x="616637" y="510443"/>
                  <a:pt x="614754" y="502823"/>
                </a:cubicBezTo>
                <a:cubicBezTo>
                  <a:pt x="612271" y="492835"/>
                  <a:pt x="608675" y="483132"/>
                  <a:pt x="604594" y="470261"/>
                </a:cubicBezTo>
                <a:close/>
                <a:moveTo>
                  <a:pt x="480879" y="367293"/>
                </a:moveTo>
                <a:cubicBezTo>
                  <a:pt x="479737" y="370004"/>
                  <a:pt x="478995" y="371745"/>
                  <a:pt x="478310" y="373486"/>
                </a:cubicBezTo>
                <a:cubicBezTo>
                  <a:pt x="474001" y="384444"/>
                  <a:pt x="472517" y="398628"/>
                  <a:pt x="464640" y="405506"/>
                </a:cubicBezTo>
                <a:cubicBezTo>
                  <a:pt x="456478" y="412641"/>
                  <a:pt x="441923" y="406962"/>
                  <a:pt x="430194" y="407761"/>
                </a:cubicBezTo>
                <a:cubicBezTo>
                  <a:pt x="428967" y="407846"/>
                  <a:pt x="427768" y="408303"/>
                  <a:pt x="424686" y="409045"/>
                </a:cubicBezTo>
                <a:cubicBezTo>
                  <a:pt x="432877" y="416123"/>
                  <a:pt x="439555" y="422629"/>
                  <a:pt x="446975" y="428137"/>
                </a:cubicBezTo>
                <a:cubicBezTo>
                  <a:pt x="454652" y="433845"/>
                  <a:pt x="458133" y="439610"/>
                  <a:pt x="454281" y="449599"/>
                </a:cubicBezTo>
                <a:cubicBezTo>
                  <a:pt x="450942" y="458274"/>
                  <a:pt x="449886" y="467835"/>
                  <a:pt x="447117" y="480164"/>
                </a:cubicBezTo>
                <a:cubicBezTo>
                  <a:pt x="457448" y="471516"/>
                  <a:pt x="465468" y="465580"/>
                  <a:pt x="472574" y="458759"/>
                </a:cubicBezTo>
                <a:cubicBezTo>
                  <a:pt x="478738" y="452738"/>
                  <a:pt x="483419" y="451568"/>
                  <a:pt x="490183" y="458189"/>
                </a:cubicBezTo>
                <a:cubicBezTo>
                  <a:pt x="497631" y="465495"/>
                  <a:pt x="506307" y="471574"/>
                  <a:pt x="516895" y="480192"/>
                </a:cubicBezTo>
                <a:cubicBezTo>
                  <a:pt x="512614" y="466579"/>
                  <a:pt x="509646" y="456163"/>
                  <a:pt x="506050" y="445974"/>
                </a:cubicBezTo>
                <a:cubicBezTo>
                  <a:pt x="503824" y="439724"/>
                  <a:pt x="504737" y="435529"/>
                  <a:pt x="510274" y="431334"/>
                </a:cubicBezTo>
                <a:cubicBezTo>
                  <a:pt x="519092" y="424627"/>
                  <a:pt x="527254" y="417064"/>
                  <a:pt x="538099" y="407789"/>
                </a:cubicBezTo>
                <a:cubicBezTo>
                  <a:pt x="525000" y="407789"/>
                  <a:pt x="515154" y="407161"/>
                  <a:pt x="505422" y="407989"/>
                </a:cubicBezTo>
                <a:cubicBezTo>
                  <a:pt x="497231" y="408674"/>
                  <a:pt x="493721" y="405649"/>
                  <a:pt x="491552" y="397972"/>
                </a:cubicBezTo>
                <a:cubicBezTo>
                  <a:pt x="488699" y="387869"/>
                  <a:pt x="486957" y="377224"/>
                  <a:pt x="480879" y="367293"/>
                </a:cubicBezTo>
                <a:close/>
                <a:moveTo>
                  <a:pt x="227397" y="364411"/>
                </a:moveTo>
                <a:cubicBezTo>
                  <a:pt x="227169" y="402396"/>
                  <a:pt x="206621" y="412613"/>
                  <a:pt x="173145" y="408789"/>
                </a:cubicBezTo>
                <a:cubicBezTo>
                  <a:pt x="181735" y="416151"/>
                  <a:pt x="188499" y="422487"/>
                  <a:pt x="195833" y="428109"/>
                </a:cubicBezTo>
                <a:cubicBezTo>
                  <a:pt x="203225" y="433789"/>
                  <a:pt x="207106" y="439439"/>
                  <a:pt x="203168" y="449513"/>
                </a:cubicBezTo>
                <a:cubicBezTo>
                  <a:pt x="199771" y="458218"/>
                  <a:pt x="198858" y="467864"/>
                  <a:pt x="196347" y="479422"/>
                </a:cubicBezTo>
                <a:cubicBezTo>
                  <a:pt x="208933" y="469291"/>
                  <a:pt x="218464" y="455763"/>
                  <a:pt x="229680" y="454165"/>
                </a:cubicBezTo>
                <a:cubicBezTo>
                  <a:pt x="241353" y="452510"/>
                  <a:pt x="249258" y="469890"/>
                  <a:pt x="264155" y="476711"/>
                </a:cubicBezTo>
                <a:cubicBezTo>
                  <a:pt x="260958" y="465723"/>
                  <a:pt x="258847" y="456534"/>
                  <a:pt x="255536" y="447830"/>
                </a:cubicBezTo>
                <a:cubicBezTo>
                  <a:pt x="252540" y="439953"/>
                  <a:pt x="254109" y="435073"/>
                  <a:pt x="260787" y="429679"/>
                </a:cubicBezTo>
                <a:cubicBezTo>
                  <a:pt x="268778" y="423229"/>
                  <a:pt x="278139" y="417778"/>
                  <a:pt x="285102" y="406876"/>
                </a:cubicBezTo>
                <a:cubicBezTo>
                  <a:pt x="270262" y="406876"/>
                  <a:pt x="254937" y="411243"/>
                  <a:pt x="245462" y="405678"/>
                </a:cubicBezTo>
                <a:cubicBezTo>
                  <a:pt x="235787" y="400027"/>
                  <a:pt x="237014" y="382790"/>
                  <a:pt x="232106" y="371117"/>
                </a:cubicBezTo>
                <a:cubicBezTo>
                  <a:pt x="231649" y="370033"/>
                  <a:pt x="230736" y="369120"/>
                  <a:pt x="227397" y="364411"/>
                </a:cubicBezTo>
                <a:close/>
                <a:moveTo>
                  <a:pt x="1063873" y="315047"/>
                </a:moveTo>
                <a:lnTo>
                  <a:pt x="1072516" y="322573"/>
                </a:lnTo>
                <a:lnTo>
                  <a:pt x="1074482" y="328518"/>
                </a:lnTo>
                <a:lnTo>
                  <a:pt x="1070324" y="342250"/>
                </a:lnTo>
                <a:cubicBezTo>
                  <a:pt x="1033900" y="463284"/>
                  <a:pt x="1000535" y="575690"/>
                  <a:pt x="990426" y="609796"/>
                </a:cubicBezTo>
                <a:lnTo>
                  <a:pt x="990409" y="609852"/>
                </a:lnTo>
                <a:lnTo>
                  <a:pt x="989782" y="608560"/>
                </a:lnTo>
                <a:lnTo>
                  <a:pt x="987040" y="599709"/>
                </a:lnTo>
                <a:lnTo>
                  <a:pt x="987715" y="594247"/>
                </a:lnTo>
                <a:cubicBezTo>
                  <a:pt x="990484" y="578640"/>
                  <a:pt x="995587" y="556949"/>
                  <a:pt x="1002126" y="531681"/>
                </a:cubicBezTo>
                <a:lnTo>
                  <a:pt x="1016774" y="478247"/>
                </a:lnTo>
                <a:lnTo>
                  <a:pt x="1019120" y="480192"/>
                </a:lnTo>
                <a:lnTo>
                  <a:pt x="1017597" y="475246"/>
                </a:lnTo>
                <a:lnTo>
                  <a:pt x="1025159" y="447659"/>
                </a:lnTo>
                <a:lnTo>
                  <a:pt x="1035636" y="411590"/>
                </a:lnTo>
                <a:lnTo>
                  <a:pt x="1039040" y="408674"/>
                </a:lnTo>
                <a:lnTo>
                  <a:pt x="1036469" y="408722"/>
                </a:lnTo>
                <a:lnTo>
                  <a:pt x="1051426" y="357230"/>
                </a:lnTo>
                <a:close/>
                <a:moveTo>
                  <a:pt x="352711" y="261842"/>
                </a:moveTo>
                <a:cubicBezTo>
                  <a:pt x="351855" y="263697"/>
                  <a:pt x="351427" y="264525"/>
                  <a:pt x="351085" y="265409"/>
                </a:cubicBezTo>
                <a:cubicBezTo>
                  <a:pt x="346490" y="277281"/>
                  <a:pt x="345034" y="292749"/>
                  <a:pt x="336530" y="300027"/>
                </a:cubicBezTo>
                <a:cubicBezTo>
                  <a:pt x="327768" y="307532"/>
                  <a:pt x="311929" y="301054"/>
                  <a:pt x="296490" y="302966"/>
                </a:cubicBezTo>
                <a:cubicBezTo>
                  <a:pt x="304652" y="310158"/>
                  <a:pt x="310845" y="316608"/>
                  <a:pt x="318094" y="321659"/>
                </a:cubicBezTo>
                <a:cubicBezTo>
                  <a:pt x="327055" y="327966"/>
                  <a:pt x="330166" y="334787"/>
                  <a:pt x="325970" y="345632"/>
                </a:cubicBezTo>
                <a:cubicBezTo>
                  <a:pt x="322803" y="353879"/>
                  <a:pt x="321918" y="363012"/>
                  <a:pt x="319435" y="374285"/>
                </a:cubicBezTo>
                <a:cubicBezTo>
                  <a:pt x="328996" y="366294"/>
                  <a:pt x="337015" y="360929"/>
                  <a:pt x="343322" y="354022"/>
                </a:cubicBezTo>
                <a:cubicBezTo>
                  <a:pt x="351113" y="345546"/>
                  <a:pt x="356964" y="347258"/>
                  <a:pt x="364298" y="354308"/>
                </a:cubicBezTo>
                <a:cubicBezTo>
                  <a:pt x="371176" y="360957"/>
                  <a:pt x="379024" y="366608"/>
                  <a:pt x="388613" y="374456"/>
                </a:cubicBezTo>
                <a:cubicBezTo>
                  <a:pt x="385731" y="364781"/>
                  <a:pt x="384646" y="357590"/>
                  <a:pt x="381564" y="351396"/>
                </a:cubicBezTo>
                <a:cubicBezTo>
                  <a:pt x="374429" y="337184"/>
                  <a:pt x="376912" y="326739"/>
                  <a:pt x="390811" y="318377"/>
                </a:cubicBezTo>
                <a:cubicBezTo>
                  <a:pt x="396975" y="314696"/>
                  <a:pt x="401912" y="309016"/>
                  <a:pt x="409732" y="302253"/>
                </a:cubicBezTo>
                <a:cubicBezTo>
                  <a:pt x="397546" y="302253"/>
                  <a:pt x="388556" y="301339"/>
                  <a:pt x="379823" y="302481"/>
                </a:cubicBezTo>
                <a:cubicBezTo>
                  <a:pt x="368864" y="303908"/>
                  <a:pt x="364983" y="298828"/>
                  <a:pt x="362529" y="289267"/>
                </a:cubicBezTo>
                <a:cubicBezTo>
                  <a:pt x="360189" y="280164"/>
                  <a:pt x="358790" y="270432"/>
                  <a:pt x="352711" y="261842"/>
                </a:cubicBezTo>
                <a:close/>
                <a:moveTo>
                  <a:pt x="855764" y="259160"/>
                </a:moveTo>
                <a:cubicBezTo>
                  <a:pt x="852796" y="267407"/>
                  <a:pt x="851255" y="271859"/>
                  <a:pt x="849628" y="276255"/>
                </a:cubicBezTo>
                <a:cubicBezTo>
                  <a:pt x="840125" y="302168"/>
                  <a:pt x="840125" y="302168"/>
                  <a:pt x="812785" y="302225"/>
                </a:cubicBezTo>
                <a:cubicBezTo>
                  <a:pt x="808789" y="302225"/>
                  <a:pt x="804794" y="302225"/>
                  <a:pt x="800798" y="302225"/>
                </a:cubicBezTo>
                <a:cubicBezTo>
                  <a:pt x="799571" y="303195"/>
                  <a:pt x="798344" y="304137"/>
                  <a:pt x="797117" y="305107"/>
                </a:cubicBezTo>
                <a:cubicBezTo>
                  <a:pt x="833789" y="318521"/>
                  <a:pt x="831706" y="344205"/>
                  <a:pt x="821803" y="374257"/>
                </a:cubicBezTo>
                <a:cubicBezTo>
                  <a:pt x="831478" y="366152"/>
                  <a:pt x="840125" y="359674"/>
                  <a:pt x="847802" y="352196"/>
                </a:cubicBezTo>
                <a:cubicBezTo>
                  <a:pt x="854023" y="346175"/>
                  <a:pt x="858418" y="346717"/>
                  <a:pt x="864411" y="352453"/>
                </a:cubicBezTo>
                <a:cubicBezTo>
                  <a:pt x="871917" y="359616"/>
                  <a:pt x="880393" y="365809"/>
                  <a:pt x="891095" y="374571"/>
                </a:cubicBezTo>
                <a:cubicBezTo>
                  <a:pt x="887813" y="363726"/>
                  <a:pt x="886700" y="355963"/>
                  <a:pt x="883247" y="349457"/>
                </a:cubicBezTo>
                <a:cubicBezTo>
                  <a:pt x="875969" y="335729"/>
                  <a:pt x="880364" y="326768"/>
                  <a:pt x="892351" y="318977"/>
                </a:cubicBezTo>
                <a:cubicBezTo>
                  <a:pt x="898658" y="314868"/>
                  <a:pt x="904023" y="309302"/>
                  <a:pt x="912356" y="302254"/>
                </a:cubicBezTo>
                <a:cubicBezTo>
                  <a:pt x="898087" y="302254"/>
                  <a:pt x="888098" y="301854"/>
                  <a:pt x="878167" y="302396"/>
                </a:cubicBezTo>
                <a:cubicBezTo>
                  <a:pt x="871203" y="302767"/>
                  <a:pt x="868093" y="300341"/>
                  <a:pt x="866437" y="293464"/>
                </a:cubicBezTo>
                <a:cubicBezTo>
                  <a:pt x="863954" y="283104"/>
                  <a:pt x="860159" y="273058"/>
                  <a:pt x="855764" y="259160"/>
                </a:cubicBezTo>
                <a:close/>
                <a:moveTo>
                  <a:pt x="604651" y="259160"/>
                </a:moveTo>
                <a:cubicBezTo>
                  <a:pt x="599857" y="272402"/>
                  <a:pt x="595861" y="281877"/>
                  <a:pt x="593036" y="291722"/>
                </a:cubicBezTo>
                <a:cubicBezTo>
                  <a:pt x="590724" y="299770"/>
                  <a:pt x="586900" y="303280"/>
                  <a:pt x="578082" y="302482"/>
                </a:cubicBezTo>
                <a:cubicBezTo>
                  <a:pt x="568607" y="301597"/>
                  <a:pt x="558989" y="302282"/>
                  <a:pt x="549429" y="302282"/>
                </a:cubicBezTo>
                <a:cubicBezTo>
                  <a:pt x="548487" y="303309"/>
                  <a:pt x="547574" y="304365"/>
                  <a:pt x="546632" y="305421"/>
                </a:cubicBezTo>
                <a:cubicBezTo>
                  <a:pt x="580479" y="318977"/>
                  <a:pt x="582248" y="342949"/>
                  <a:pt x="571232" y="371089"/>
                </a:cubicBezTo>
                <a:cubicBezTo>
                  <a:pt x="571118" y="371374"/>
                  <a:pt x="571546" y="371859"/>
                  <a:pt x="572060" y="373115"/>
                </a:cubicBezTo>
                <a:cubicBezTo>
                  <a:pt x="580907" y="365695"/>
                  <a:pt x="589783" y="358674"/>
                  <a:pt x="598116" y="351054"/>
                </a:cubicBezTo>
                <a:cubicBezTo>
                  <a:pt x="602910" y="346688"/>
                  <a:pt x="606478" y="346631"/>
                  <a:pt x="611358" y="350969"/>
                </a:cubicBezTo>
                <a:cubicBezTo>
                  <a:pt x="619748" y="358474"/>
                  <a:pt x="628681" y="365381"/>
                  <a:pt x="637385" y="372516"/>
                </a:cubicBezTo>
                <a:cubicBezTo>
                  <a:pt x="638812" y="372344"/>
                  <a:pt x="640239" y="372173"/>
                  <a:pt x="641666" y="372002"/>
                </a:cubicBezTo>
                <a:cubicBezTo>
                  <a:pt x="619777" y="342008"/>
                  <a:pt x="630308" y="321317"/>
                  <a:pt x="657277" y="305307"/>
                </a:cubicBezTo>
                <a:cubicBezTo>
                  <a:pt x="657562" y="305136"/>
                  <a:pt x="657591" y="304565"/>
                  <a:pt x="658561" y="302253"/>
                </a:cubicBezTo>
                <a:cubicBezTo>
                  <a:pt x="648259" y="302253"/>
                  <a:pt x="639212" y="301340"/>
                  <a:pt x="630450" y="302510"/>
                </a:cubicBezTo>
                <a:cubicBezTo>
                  <a:pt x="620062" y="303823"/>
                  <a:pt x="616238" y="299085"/>
                  <a:pt x="614069" y="290010"/>
                </a:cubicBezTo>
                <a:cubicBezTo>
                  <a:pt x="611843" y="280678"/>
                  <a:pt x="608504" y="271603"/>
                  <a:pt x="604651" y="259160"/>
                </a:cubicBezTo>
                <a:close/>
                <a:moveTo>
                  <a:pt x="99543" y="257733"/>
                </a:moveTo>
                <a:cubicBezTo>
                  <a:pt x="97688" y="294148"/>
                  <a:pt x="81535" y="309303"/>
                  <a:pt x="48544" y="302482"/>
                </a:cubicBezTo>
                <a:cubicBezTo>
                  <a:pt x="48316" y="302425"/>
                  <a:pt x="47945" y="303024"/>
                  <a:pt x="46632" y="304251"/>
                </a:cubicBezTo>
                <a:cubicBezTo>
                  <a:pt x="49628" y="306962"/>
                  <a:pt x="51769" y="309759"/>
                  <a:pt x="54566" y="311272"/>
                </a:cubicBezTo>
                <a:cubicBezTo>
                  <a:pt x="75884" y="323001"/>
                  <a:pt x="80079" y="340039"/>
                  <a:pt x="71033" y="361671"/>
                </a:cubicBezTo>
                <a:cubicBezTo>
                  <a:pt x="69720" y="364782"/>
                  <a:pt x="67494" y="368235"/>
                  <a:pt x="70148" y="372573"/>
                </a:cubicBezTo>
                <a:cubicBezTo>
                  <a:pt x="78681" y="365438"/>
                  <a:pt x="87357" y="358874"/>
                  <a:pt x="95176" y="351397"/>
                </a:cubicBezTo>
                <a:cubicBezTo>
                  <a:pt x="100513" y="346289"/>
                  <a:pt x="104252" y="346774"/>
                  <a:pt x="109446" y="351426"/>
                </a:cubicBezTo>
                <a:cubicBezTo>
                  <a:pt x="117779" y="358874"/>
                  <a:pt x="126712" y="365667"/>
                  <a:pt x="137414" y="374371"/>
                </a:cubicBezTo>
                <a:cubicBezTo>
                  <a:pt x="133532" y="361528"/>
                  <a:pt x="130878" y="350998"/>
                  <a:pt x="127111" y="340924"/>
                </a:cubicBezTo>
                <a:cubicBezTo>
                  <a:pt x="124514" y="334017"/>
                  <a:pt x="125884" y="329793"/>
                  <a:pt x="131563" y="325142"/>
                </a:cubicBezTo>
                <a:cubicBezTo>
                  <a:pt x="139954" y="318292"/>
                  <a:pt x="149286" y="312213"/>
                  <a:pt x="156677" y="302225"/>
                </a:cubicBezTo>
                <a:cubicBezTo>
                  <a:pt x="144977" y="302225"/>
                  <a:pt x="134988" y="301626"/>
                  <a:pt x="125085" y="302425"/>
                </a:cubicBezTo>
                <a:cubicBezTo>
                  <a:pt x="117208" y="303052"/>
                  <a:pt x="114526" y="299514"/>
                  <a:pt x="112442" y="292778"/>
                </a:cubicBezTo>
                <a:cubicBezTo>
                  <a:pt x="109246" y="282476"/>
                  <a:pt x="107648" y="271460"/>
                  <a:pt x="99543" y="257733"/>
                </a:cubicBezTo>
                <a:close/>
                <a:moveTo>
                  <a:pt x="1087239" y="234893"/>
                </a:moveTo>
                <a:lnTo>
                  <a:pt x="1077686" y="237143"/>
                </a:lnTo>
                <a:cubicBezTo>
                  <a:pt x="1069824" y="236825"/>
                  <a:pt x="1064596" y="238734"/>
                  <a:pt x="1060915" y="247369"/>
                </a:cubicBezTo>
                <a:cubicBezTo>
                  <a:pt x="1065260" y="258267"/>
                  <a:pt x="1069077" y="268720"/>
                  <a:pt x="1070059" y="280391"/>
                </a:cubicBezTo>
                <a:lnTo>
                  <a:pt x="1072599" y="285404"/>
                </a:lnTo>
                <a:lnTo>
                  <a:pt x="1086736" y="236783"/>
                </a:lnTo>
                <a:close/>
                <a:moveTo>
                  <a:pt x="1199204" y="217973"/>
                </a:moveTo>
                <a:lnTo>
                  <a:pt x="1200326" y="219019"/>
                </a:lnTo>
                <a:lnTo>
                  <a:pt x="1122015" y="511146"/>
                </a:lnTo>
                <a:lnTo>
                  <a:pt x="1121979" y="511138"/>
                </a:lnTo>
                <a:lnTo>
                  <a:pt x="1178554" y="294196"/>
                </a:lnTo>
                <a:close/>
                <a:moveTo>
                  <a:pt x="230393" y="152767"/>
                </a:moveTo>
                <a:cubicBezTo>
                  <a:pt x="228909" y="156134"/>
                  <a:pt x="228282" y="157390"/>
                  <a:pt x="227768" y="158674"/>
                </a:cubicBezTo>
                <a:cubicBezTo>
                  <a:pt x="223287" y="170090"/>
                  <a:pt x="221775" y="185044"/>
                  <a:pt x="213527" y="191979"/>
                </a:cubicBezTo>
                <a:cubicBezTo>
                  <a:pt x="204509" y="199542"/>
                  <a:pt x="188955" y="193006"/>
                  <a:pt x="172831" y="195090"/>
                </a:cubicBezTo>
                <a:cubicBezTo>
                  <a:pt x="182106" y="203138"/>
                  <a:pt x="189155" y="209987"/>
                  <a:pt x="196975" y="215838"/>
                </a:cubicBezTo>
                <a:cubicBezTo>
                  <a:pt x="203853" y="221003"/>
                  <a:pt x="206592" y="226112"/>
                  <a:pt x="203424" y="234959"/>
                </a:cubicBezTo>
                <a:cubicBezTo>
                  <a:pt x="200114" y="244177"/>
                  <a:pt x="198887" y="254137"/>
                  <a:pt x="196204" y="266152"/>
                </a:cubicBezTo>
                <a:cubicBezTo>
                  <a:pt x="208676" y="256192"/>
                  <a:pt x="218835" y="241666"/>
                  <a:pt x="229965" y="240895"/>
                </a:cubicBezTo>
                <a:cubicBezTo>
                  <a:pt x="242209" y="240039"/>
                  <a:pt x="251313" y="257276"/>
                  <a:pt x="264555" y="265239"/>
                </a:cubicBezTo>
                <a:cubicBezTo>
                  <a:pt x="260644" y="250912"/>
                  <a:pt x="252368" y="236871"/>
                  <a:pt x="254794" y="224999"/>
                </a:cubicBezTo>
                <a:cubicBezTo>
                  <a:pt x="257306" y="212727"/>
                  <a:pt x="274229" y="206934"/>
                  <a:pt x="283561" y="196917"/>
                </a:cubicBezTo>
                <a:cubicBezTo>
                  <a:pt x="283761" y="196688"/>
                  <a:pt x="283590" y="196089"/>
                  <a:pt x="283590" y="194319"/>
                </a:cubicBezTo>
                <a:cubicBezTo>
                  <a:pt x="275342" y="194319"/>
                  <a:pt x="266923" y="193520"/>
                  <a:pt x="258733" y="194519"/>
                </a:cubicBezTo>
                <a:cubicBezTo>
                  <a:pt x="247346" y="195889"/>
                  <a:pt x="241324" y="192436"/>
                  <a:pt x="239269" y="180535"/>
                </a:cubicBezTo>
                <a:cubicBezTo>
                  <a:pt x="237757" y="171631"/>
                  <a:pt x="233818" y="163126"/>
                  <a:pt x="230393" y="152767"/>
                </a:cubicBezTo>
                <a:close/>
                <a:moveTo>
                  <a:pt x="1216889" y="152697"/>
                </a:moveTo>
                <a:lnTo>
                  <a:pt x="1215141" y="162374"/>
                </a:lnTo>
                <a:lnTo>
                  <a:pt x="1206827" y="194480"/>
                </a:lnTo>
                <a:lnTo>
                  <a:pt x="1205571" y="194471"/>
                </a:lnTo>
                <a:close/>
                <a:moveTo>
                  <a:pt x="983789" y="151825"/>
                </a:moveTo>
                <a:cubicBezTo>
                  <a:pt x="978109" y="167150"/>
                  <a:pt x="976540" y="182104"/>
                  <a:pt x="968321" y="190752"/>
                </a:cubicBezTo>
                <a:cubicBezTo>
                  <a:pt x="958874" y="200683"/>
                  <a:pt x="942322" y="191608"/>
                  <a:pt x="924171" y="196402"/>
                </a:cubicBezTo>
                <a:cubicBezTo>
                  <a:pt x="956534" y="211385"/>
                  <a:pt x="964068" y="233104"/>
                  <a:pt x="950370" y="261928"/>
                </a:cubicBezTo>
                <a:cubicBezTo>
                  <a:pt x="950084" y="262470"/>
                  <a:pt x="950769" y="263497"/>
                  <a:pt x="951197" y="264839"/>
                </a:cubicBezTo>
                <a:cubicBezTo>
                  <a:pt x="962099" y="256249"/>
                  <a:pt x="972288" y="242065"/>
                  <a:pt x="983674" y="241009"/>
                </a:cubicBezTo>
                <a:cubicBezTo>
                  <a:pt x="995518" y="239896"/>
                  <a:pt x="1004536" y="256819"/>
                  <a:pt x="1016237" y="263954"/>
                </a:cubicBezTo>
                <a:cubicBezTo>
                  <a:pt x="1016494" y="264125"/>
                  <a:pt x="1016951" y="263954"/>
                  <a:pt x="1018149" y="263897"/>
                </a:cubicBezTo>
                <a:cubicBezTo>
                  <a:pt x="1015010" y="253366"/>
                  <a:pt x="1012413" y="242864"/>
                  <a:pt x="1008618" y="232790"/>
                </a:cubicBezTo>
                <a:cubicBezTo>
                  <a:pt x="1006220" y="226368"/>
                  <a:pt x="1007133" y="222459"/>
                  <a:pt x="1012556" y="218235"/>
                </a:cubicBezTo>
                <a:cubicBezTo>
                  <a:pt x="1021317" y="211414"/>
                  <a:pt x="1029422" y="203822"/>
                  <a:pt x="1040438" y="194291"/>
                </a:cubicBezTo>
                <a:cubicBezTo>
                  <a:pt x="1026997" y="194291"/>
                  <a:pt x="1017122" y="193634"/>
                  <a:pt x="1007419" y="194490"/>
                </a:cubicBezTo>
                <a:cubicBezTo>
                  <a:pt x="998971" y="195261"/>
                  <a:pt x="995718" y="191865"/>
                  <a:pt x="993863" y="184131"/>
                </a:cubicBezTo>
                <a:cubicBezTo>
                  <a:pt x="991494" y="174199"/>
                  <a:pt x="987841" y="164610"/>
                  <a:pt x="983789" y="151825"/>
                </a:cubicBezTo>
                <a:close/>
                <a:moveTo>
                  <a:pt x="732505" y="151711"/>
                </a:moveTo>
                <a:cubicBezTo>
                  <a:pt x="727996" y="164325"/>
                  <a:pt x="724057" y="173857"/>
                  <a:pt x="721204" y="183703"/>
                </a:cubicBezTo>
                <a:cubicBezTo>
                  <a:pt x="718863" y="191693"/>
                  <a:pt x="715096" y="195404"/>
                  <a:pt x="706164" y="194519"/>
                </a:cubicBezTo>
                <a:cubicBezTo>
                  <a:pt x="696689" y="193606"/>
                  <a:pt x="687043" y="194319"/>
                  <a:pt x="674400" y="194319"/>
                </a:cubicBezTo>
                <a:cubicBezTo>
                  <a:pt x="684731" y="203337"/>
                  <a:pt x="691866" y="210301"/>
                  <a:pt x="699771" y="216237"/>
                </a:cubicBezTo>
                <a:cubicBezTo>
                  <a:pt x="706877" y="221574"/>
                  <a:pt x="708532" y="227082"/>
                  <a:pt x="705564" y="235615"/>
                </a:cubicBezTo>
                <a:cubicBezTo>
                  <a:pt x="702396" y="244747"/>
                  <a:pt x="701112" y="254536"/>
                  <a:pt x="698544" y="266094"/>
                </a:cubicBezTo>
                <a:cubicBezTo>
                  <a:pt x="710958" y="256248"/>
                  <a:pt x="721175" y="241779"/>
                  <a:pt x="732391" y="240951"/>
                </a:cubicBezTo>
                <a:cubicBezTo>
                  <a:pt x="744720" y="240038"/>
                  <a:pt x="753652" y="257532"/>
                  <a:pt x="767236" y="265267"/>
                </a:cubicBezTo>
                <a:cubicBezTo>
                  <a:pt x="763926" y="254222"/>
                  <a:pt x="761729" y="244091"/>
                  <a:pt x="757847" y="234616"/>
                </a:cubicBezTo>
                <a:cubicBezTo>
                  <a:pt x="754537" y="226511"/>
                  <a:pt x="756706" y="221830"/>
                  <a:pt x="763013" y="216579"/>
                </a:cubicBezTo>
                <a:cubicBezTo>
                  <a:pt x="770947" y="209930"/>
                  <a:pt x="780222" y="204422"/>
                  <a:pt x="787242" y="194319"/>
                </a:cubicBezTo>
                <a:cubicBezTo>
                  <a:pt x="775313" y="194319"/>
                  <a:pt x="765382" y="193777"/>
                  <a:pt x="755536" y="194490"/>
                </a:cubicBezTo>
                <a:cubicBezTo>
                  <a:pt x="747859" y="195061"/>
                  <a:pt x="744720" y="192007"/>
                  <a:pt x="742921" y="184930"/>
                </a:cubicBezTo>
                <a:cubicBezTo>
                  <a:pt x="740296" y="174627"/>
                  <a:pt x="736586" y="164553"/>
                  <a:pt x="732505" y="151711"/>
                </a:cubicBezTo>
                <a:close/>
                <a:moveTo>
                  <a:pt x="478338" y="151483"/>
                </a:moveTo>
                <a:cubicBezTo>
                  <a:pt x="478766" y="189182"/>
                  <a:pt x="458075" y="199142"/>
                  <a:pt x="424514" y="196260"/>
                </a:cubicBezTo>
                <a:cubicBezTo>
                  <a:pt x="455279" y="210986"/>
                  <a:pt x="460815" y="233646"/>
                  <a:pt x="448172" y="262156"/>
                </a:cubicBezTo>
                <a:cubicBezTo>
                  <a:pt x="447973" y="262584"/>
                  <a:pt x="448886" y="263469"/>
                  <a:pt x="449656" y="264810"/>
                </a:cubicBezTo>
                <a:cubicBezTo>
                  <a:pt x="457362" y="258303"/>
                  <a:pt x="465439" y="252453"/>
                  <a:pt x="472316" y="245432"/>
                </a:cubicBezTo>
                <a:cubicBezTo>
                  <a:pt x="479223" y="238383"/>
                  <a:pt x="484360" y="239182"/>
                  <a:pt x="491066" y="245603"/>
                </a:cubicBezTo>
                <a:cubicBezTo>
                  <a:pt x="498344" y="252567"/>
                  <a:pt x="506648" y="258475"/>
                  <a:pt x="516608" y="266551"/>
                </a:cubicBezTo>
                <a:cubicBezTo>
                  <a:pt x="512898" y="254308"/>
                  <a:pt x="510815" y="244576"/>
                  <a:pt x="506991" y="235558"/>
                </a:cubicBezTo>
                <a:cubicBezTo>
                  <a:pt x="503423" y="227082"/>
                  <a:pt x="504965" y="221660"/>
                  <a:pt x="512271" y="216294"/>
                </a:cubicBezTo>
                <a:cubicBezTo>
                  <a:pt x="520461" y="210273"/>
                  <a:pt x="527824" y="203167"/>
                  <a:pt x="538155" y="194291"/>
                </a:cubicBezTo>
                <a:cubicBezTo>
                  <a:pt x="524942" y="194291"/>
                  <a:pt x="515153" y="193720"/>
                  <a:pt x="505535" y="194491"/>
                </a:cubicBezTo>
                <a:cubicBezTo>
                  <a:pt x="497516" y="195147"/>
                  <a:pt x="493578" y="192607"/>
                  <a:pt x="491637" y="184645"/>
                </a:cubicBezTo>
                <a:cubicBezTo>
                  <a:pt x="489126" y="174342"/>
                  <a:pt x="485387" y="164325"/>
                  <a:pt x="482191" y="154194"/>
                </a:cubicBezTo>
                <a:cubicBezTo>
                  <a:pt x="480906" y="153281"/>
                  <a:pt x="479622" y="152396"/>
                  <a:pt x="478338" y="151483"/>
                </a:cubicBezTo>
                <a:close/>
                <a:moveTo>
                  <a:pt x="1106620" y="42351"/>
                </a:moveTo>
                <a:cubicBezTo>
                  <a:pt x="1102339" y="54023"/>
                  <a:pt x="1098230" y="63812"/>
                  <a:pt x="1095176" y="73943"/>
                </a:cubicBezTo>
                <a:cubicBezTo>
                  <a:pt x="1092922" y="81392"/>
                  <a:pt x="1089383" y="84816"/>
                  <a:pt x="1081107" y="84132"/>
                </a:cubicBezTo>
                <a:cubicBezTo>
                  <a:pt x="1071461" y="83332"/>
                  <a:pt x="1061729" y="83932"/>
                  <a:pt x="1052026" y="83932"/>
                </a:cubicBezTo>
                <a:cubicBezTo>
                  <a:pt x="1050741" y="84816"/>
                  <a:pt x="1049457" y="85730"/>
                  <a:pt x="1048173" y="86615"/>
                </a:cubicBezTo>
                <a:cubicBezTo>
                  <a:pt x="1083190" y="100484"/>
                  <a:pt x="1084189" y="125199"/>
                  <a:pt x="1073087" y="155735"/>
                </a:cubicBezTo>
                <a:cubicBezTo>
                  <a:pt x="1081763" y="148601"/>
                  <a:pt x="1089840" y="143521"/>
                  <a:pt x="1095861" y="136643"/>
                </a:cubicBezTo>
                <a:cubicBezTo>
                  <a:pt x="1104451" y="126797"/>
                  <a:pt x="1110987" y="129337"/>
                  <a:pt x="1118892" y="137071"/>
                </a:cubicBezTo>
                <a:cubicBezTo>
                  <a:pt x="1125199" y="143264"/>
                  <a:pt x="1132476" y="148458"/>
                  <a:pt x="1142180" y="156449"/>
                </a:cubicBezTo>
                <a:cubicBezTo>
                  <a:pt x="1138498" y="144520"/>
                  <a:pt x="1136615" y="135758"/>
                  <a:pt x="1133133" y="127653"/>
                </a:cubicBezTo>
                <a:cubicBezTo>
                  <a:pt x="1128795" y="117465"/>
                  <a:pt x="1129908" y="110359"/>
                  <a:pt x="1139868" y="104052"/>
                </a:cubicBezTo>
                <a:cubicBezTo>
                  <a:pt x="1147545" y="99200"/>
                  <a:pt x="1153937" y="92351"/>
                  <a:pt x="1162499" y="85045"/>
                </a:cubicBezTo>
                <a:cubicBezTo>
                  <a:pt x="1147031" y="82362"/>
                  <a:pt x="1130393" y="89525"/>
                  <a:pt x="1121946" y="81649"/>
                </a:cubicBezTo>
                <a:cubicBezTo>
                  <a:pt x="1113213" y="73487"/>
                  <a:pt x="1111957" y="57334"/>
                  <a:pt x="1106620" y="42351"/>
                </a:cubicBezTo>
                <a:close/>
                <a:moveTo>
                  <a:pt x="99230" y="41323"/>
                </a:moveTo>
                <a:cubicBezTo>
                  <a:pt x="99258" y="78423"/>
                  <a:pt x="78910" y="88897"/>
                  <a:pt x="47689" y="85130"/>
                </a:cubicBezTo>
                <a:cubicBezTo>
                  <a:pt x="47632" y="85529"/>
                  <a:pt x="47375" y="86243"/>
                  <a:pt x="47489" y="86328"/>
                </a:cubicBezTo>
                <a:cubicBezTo>
                  <a:pt x="72403" y="102852"/>
                  <a:pt x="86216" y="123001"/>
                  <a:pt x="67552" y="154393"/>
                </a:cubicBezTo>
                <a:cubicBezTo>
                  <a:pt x="78225" y="147658"/>
                  <a:pt x="86501" y="141437"/>
                  <a:pt x="93921" y="134359"/>
                </a:cubicBezTo>
                <a:cubicBezTo>
                  <a:pt x="99743" y="128823"/>
                  <a:pt x="103938" y="127710"/>
                  <a:pt x="110303" y="133988"/>
                </a:cubicBezTo>
                <a:cubicBezTo>
                  <a:pt x="117865" y="141465"/>
                  <a:pt x="126769" y="147573"/>
                  <a:pt x="136815" y="155649"/>
                </a:cubicBezTo>
                <a:cubicBezTo>
                  <a:pt x="135559" y="150626"/>
                  <a:pt x="135388" y="147715"/>
                  <a:pt x="134132" y="145375"/>
                </a:cubicBezTo>
                <a:cubicBezTo>
                  <a:pt x="121946" y="122601"/>
                  <a:pt x="126113" y="104764"/>
                  <a:pt x="149458" y="92064"/>
                </a:cubicBezTo>
                <a:cubicBezTo>
                  <a:pt x="151855" y="90780"/>
                  <a:pt x="155594" y="89268"/>
                  <a:pt x="155480" y="83960"/>
                </a:cubicBezTo>
                <a:cubicBezTo>
                  <a:pt x="145662" y="83960"/>
                  <a:pt x="135845" y="83389"/>
                  <a:pt x="126113" y="84131"/>
                </a:cubicBezTo>
                <a:cubicBezTo>
                  <a:pt x="118008" y="84730"/>
                  <a:pt x="114155" y="81933"/>
                  <a:pt x="112243" y="74057"/>
                </a:cubicBezTo>
                <a:cubicBezTo>
                  <a:pt x="109732" y="63783"/>
                  <a:pt x="106050" y="53794"/>
                  <a:pt x="102883" y="43663"/>
                </a:cubicBezTo>
                <a:cubicBezTo>
                  <a:pt x="101655" y="42892"/>
                  <a:pt x="100457" y="42093"/>
                  <a:pt x="99230" y="41323"/>
                </a:cubicBezTo>
                <a:close/>
                <a:moveTo>
                  <a:pt x="604566" y="41180"/>
                </a:moveTo>
                <a:cubicBezTo>
                  <a:pt x="599800" y="54308"/>
                  <a:pt x="595691" y="64182"/>
                  <a:pt x="592665" y="74371"/>
                </a:cubicBezTo>
                <a:cubicBezTo>
                  <a:pt x="590382" y="82076"/>
                  <a:pt x="586301" y="84730"/>
                  <a:pt x="578310" y="84102"/>
                </a:cubicBezTo>
                <a:cubicBezTo>
                  <a:pt x="568835" y="83360"/>
                  <a:pt x="559275" y="83931"/>
                  <a:pt x="549743" y="83931"/>
                </a:cubicBezTo>
                <a:cubicBezTo>
                  <a:pt x="548744" y="84959"/>
                  <a:pt x="547774" y="85986"/>
                  <a:pt x="546775" y="87013"/>
                </a:cubicBezTo>
                <a:cubicBezTo>
                  <a:pt x="578681" y="100826"/>
                  <a:pt x="583875" y="123286"/>
                  <a:pt x="571176" y="151625"/>
                </a:cubicBezTo>
                <a:cubicBezTo>
                  <a:pt x="570976" y="152053"/>
                  <a:pt x="571889" y="152966"/>
                  <a:pt x="572660" y="154365"/>
                </a:cubicBezTo>
                <a:cubicBezTo>
                  <a:pt x="581507" y="147002"/>
                  <a:pt x="590439" y="140038"/>
                  <a:pt x="598773" y="132447"/>
                </a:cubicBezTo>
                <a:cubicBezTo>
                  <a:pt x="603225" y="128395"/>
                  <a:pt x="606250" y="128509"/>
                  <a:pt x="610702" y="132390"/>
                </a:cubicBezTo>
                <a:cubicBezTo>
                  <a:pt x="619292" y="139924"/>
                  <a:pt x="628396" y="146859"/>
                  <a:pt x="637272" y="154051"/>
                </a:cubicBezTo>
                <a:cubicBezTo>
                  <a:pt x="639127" y="154108"/>
                  <a:pt x="640982" y="154165"/>
                  <a:pt x="642837" y="154222"/>
                </a:cubicBezTo>
                <a:cubicBezTo>
                  <a:pt x="618550" y="123315"/>
                  <a:pt x="630822" y="103166"/>
                  <a:pt x="657449" y="87184"/>
                </a:cubicBezTo>
                <a:cubicBezTo>
                  <a:pt x="657791" y="87013"/>
                  <a:pt x="657848" y="86357"/>
                  <a:pt x="658847" y="83931"/>
                </a:cubicBezTo>
                <a:cubicBezTo>
                  <a:pt x="647517" y="83931"/>
                  <a:pt x="637643" y="83503"/>
                  <a:pt x="627854" y="84074"/>
                </a:cubicBezTo>
                <a:cubicBezTo>
                  <a:pt x="620434" y="84502"/>
                  <a:pt x="616781" y="82190"/>
                  <a:pt x="615011" y="74656"/>
                </a:cubicBezTo>
                <a:cubicBezTo>
                  <a:pt x="612557" y="64325"/>
                  <a:pt x="608733" y="54308"/>
                  <a:pt x="604566" y="41180"/>
                </a:cubicBezTo>
                <a:close/>
                <a:moveTo>
                  <a:pt x="855964" y="40809"/>
                </a:moveTo>
                <a:cubicBezTo>
                  <a:pt x="850028" y="56791"/>
                  <a:pt x="848430" y="72030"/>
                  <a:pt x="839982" y="80621"/>
                </a:cubicBezTo>
                <a:cubicBezTo>
                  <a:pt x="830736" y="90124"/>
                  <a:pt x="814040" y="81020"/>
                  <a:pt x="799400" y="85700"/>
                </a:cubicBezTo>
                <a:cubicBezTo>
                  <a:pt x="805279" y="90752"/>
                  <a:pt x="809988" y="96088"/>
                  <a:pt x="815810" y="99599"/>
                </a:cubicBezTo>
                <a:cubicBezTo>
                  <a:pt x="829223" y="107732"/>
                  <a:pt x="832791" y="118235"/>
                  <a:pt x="827083" y="132818"/>
                </a:cubicBezTo>
                <a:cubicBezTo>
                  <a:pt x="824514" y="139353"/>
                  <a:pt x="823658" y="146574"/>
                  <a:pt x="821318" y="156477"/>
                </a:cubicBezTo>
                <a:cubicBezTo>
                  <a:pt x="832648" y="147031"/>
                  <a:pt x="841580" y="140038"/>
                  <a:pt x="849914" y="132419"/>
                </a:cubicBezTo>
                <a:cubicBezTo>
                  <a:pt x="854366" y="128366"/>
                  <a:pt x="857448" y="128480"/>
                  <a:pt x="861871" y="132390"/>
                </a:cubicBezTo>
                <a:cubicBezTo>
                  <a:pt x="870376" y="139896"/>
                  <a:pt x="879394" y="146802"/>
                  <a:pt x="890953" y="156220"/>
                </a:cubicBezTo>
                <a:cubicBezTo>
                  <a:pt x="886929" y="142864"/>
                  <a:pt x="884874" y="133075"/>
                  <a:pt x="881021" y="124057"/>
                </a:cubicBezTo>
                <a:cubicBezTo>
                  <a:pt x="877568" y="115952"/>
                  <a:pt x="879594" y="111300"/>
                  <a:pt x="886101" y="106106"/>
                </a:cubicBezTo>
                <a:cubicBezTo>
                  <a:pt x="894177" y="99685"/>
                  <a:pt x="903310" y="94062"/>
                  <a:pt x="909845" y="83931"/>
                </a:cubicBezTo>
                <a:cubicBezTo>
                  <a:pt x="899143" y="83931"/>
                  <a:pt x="890125" y="83332"/>
                  <a:pt x="881249" y="84102"/>
                </a:cubicBezTo>
                <a:cubicBezTo>
                  <a:pt x="872203" y="84873"/>
                  <a:pt x="867322" y="82190"/>
                  <a:pt x="865382" y="72801"/>
                </a:cubicBezTo>
                <a:cubicBezTo>
                  <a:pt x="863413" y="63212"/>
                  <a:pt x="859902" y="53937"/>
                  <a:pt x="855964" y="40809"/>
                </a:cubicBezTo>
                <a:close/>
                <a:moveTo>
                  <a:pt x="350884" y="40809"/>
                </a:moveTo>
                <a:cubicBezTo>
                  <a:pt x="348972" y="75940"/>
                  <a:pt x="332734" y="91009"/>
                  <a:pt x="299743" y="84074"/>
                </a:cubicBezTo>
                <a:cubicBezTo>
                  <a:pt x="299572" y="84017"/>
                  <a:pt x="299229" y="84759"/>
                  <a:pt x="298002" y="86442"/>
                </a:cubicBezTo>
                <a:cubicBezTo>
                  <a:pt x="303738" y="91437"/>
                  <a:pt x="309047" y="97544"/>
                  <a:pt x="315639" y="101483"/>
                </a:cubicBezTo>
                <a:cubicBezTo>
                  <a:pt x="328139" y="108931"/>
                  <a:pt x="329709" y="118663"/>
                  <a:pt x="325171" y="131334"/>
                </a:cubicBezTo>
                <a:cubicBezTo>
                  <a:pt x="322659" y="138326"/>
                  <a:pt x="321546" y="145860"/>
                  <a:pt x="319149" y="155792"/>
                </a:cubicBezTo>
                <a:cubicBezTo>
                  <a:pt x="331820" y="145661"/>
                  <a:pt x="342637" y="130250"/>
                  <a:pt x="352911" y="130592"/>
                </a:cubicBezTo>
                <a:cubicBezTo>
                  <a:pt x="364440" y="130992"/>
                  <a:pt x="375485" y="145632"/>
                  <a:pt x="386729" y="154079"/>
                </a:cubicBezTo>
                <a:cubicBezTo>
                  <a:pt x="368635" y="124171"/>
                  <a:pt x="379394" y="103023"/>
                  <a:pt x="406506" y="86614"/>
                </a:cubicBezTo>
                <a:cubicBezTo>
                  <a:pt x="406735" y="86471"/>
                  <a:pt x="406592" y="85814"/>
                  <a:pt x="406763" y="83931"/>
                </a:cubicBezTo>
                <a:cubicBezTo>
                  <a:pt x="398344" y="83931"/>
                  <a:pt x="390667" y="83132"/>
                  <a:pt x="383247" y="84131"/>
                </a:cubicBezTo>
                <a:cubicBezTo>
                  <a:pt x="370833" y="85729"/>
                  <a:pt x="364212" y="81933"/>
                  <a:pt x="361757" y="68805"/>
                </a:cubicBezTo>
                <a:cubicBezTo>
                  <a:pt x="360159" y="60386"/>
                  <a:pt x="358361" y="51283"/>
                  <a:pt x="350884" y="40809"/>
                </a:cubicBezTo>
                <a:close/>
                <a:moveTo>
                  <a:pt x="1254490" y="272"/>
                </a:moveTo>
                <a:lnTo>
                  <a:pt x="1255650" y="272"/>
                </a:lnTo>
                <a:lnTo>
                  <a:pt x="1254920" y="1020"/>
                </a:lnTo>
                <a:close/>
                <a:moveTo>
                  <a:pt x="14527" y="0"/>
                </a:moveTo>
                <a:lnTo>
                  <a:pt x="1242570" y="269"/>
                </a:lnTo>
                <a:lnTo>
                  <a:pt x="1240075" y="9526"/>
                </a:lnTo>
                <a:lnTo>
                  <a:pt x="1255384" y="29109"/>
                </a:lnTo>
                <a:lnTo>
                  <a:pt x="1263631" y="274"/>
                </a:lnTo>
                <a:lnTo>
                  <a:pt x="1380676" y="299"/>
                </a:lnTo>
                <a:lnTo>
                  <a:pt x="1368495" y="2859"/>
                </a:lnTo>
                <a:lnTo>
                  <a:pt x="1378551" y="6155"/>
                </a:lnTo>
                <a:cubicBezTo>
                  <a:pt x="1405183" y="14200"/>
                  <a:pt x="1428898" y="22491"/>
                  <a:pt x="1457430" y="24009"/>
                </a:cubicBezTo>
                <a:lnTo>
                  <a:pt x="1459771" y="24907"/>
                </a:lnTo>
                <a:lnTo>
                  <a:pt x="1459819" y="42056"/>
                </a:lnTo>
                <a:lnTo>
                  <a:pt x="1405437" y="28871"/>
                </a:lnTo>
                <a:cubicBezTo>
                  <a:pt x="1393557" y="21544"/>
                  <a:pt x="1381278" y="21108"/>
                  <a:pt x="1368307" y="18281"/>
                </a:cubicBezTo>
                <a:cubicBezTo>
                  <a:pt x="1357608" y="19180"/>
                  <a:pt x="1348164" y="17526"/>
                  <a:pt x="1339810" y="11372"/>
                </a:cubicBezTo>
                <a:lnTo>
                  <a:pt x="1329486" y="8216"/>
                </a:lnTo>
                <a:lnTo>
                  <a:pt x="1282886" y="9289"/>
                </a:lnTo>
                <a:cubicBezTo>
                  <a:pt x="1266758" y="10775"/>
                  <a:pt x="1256459" y="15996"/>
                  <a:pt x="1256085" y="33130"/>
                </a:cubicBezTo>
                <a:lnTo>
                  <a:pt x="1261427" y="58889"/>
                </a:lnTo>
                <a:lnTo>
                  <a:pt x="1262074" y="59536"/>
                </a:lnTo>
                <a:lnTo>
                  <a:pt x="1261849" y="60924"/>
                </a:lnTo>
                <a:lnTo>
                  <a:pt x="1263480" y="68789"/>
                </a:lnTo>
                <a:cubicBezTo>
                  <a:pt x="1268768" y="84335"/>
                  <a:pt x="1277048" y="103881"/>
                  <a:pt x="1288833" y="128449"/>
                </a:cubicBezTo>
                <a:cubicBezTo>
                  <a:pt x="1262491" y="120397"/>
                  <a:pt x="1244566" y="102506"/>
                  <a:pt x="1238570" y="72666"/>
                </a:cubicBezTo>
                <a:lnTo>
                  <a:pt x="1237419" y="76915"/>
                </a:lnTo>
                <a:lnTo>
                  <a:pt x="1243049" y="89540"/>
                </a:lnTo>
                <a:cubicBezTo>
                  <a:pt x="1240785" y="97567"/>
                  <a:pt x="1241804" y="103848"/>
                  <a:pt x="1232768" y="107056"/>
                </a:cubicBezTo>
                <a:lnTo>
                  <a:pt x="1228955" y="108157"/>
                </a:lnTo>
                <a:lnTo>
                  <a:pt x="1216889" y="152697"/>
                </a:lnTo>
                <a:lnTo>
                  <a:pt x="1221001" y="129927"/>
                </a:lnTo>
                <a:lnTo>
                  <a:pt x="1221566" y="110292"/>
                </a:lnTo>
                <a:lnTo>
                  <a:pt x="1220815" y="110509"/>
                </a:lnTo>
                <a:cubicBezTo>
                  <a:pt x="1202581" y="114981"/>
                  <a:pt x="1198536" y="125116"/>
                  <a:pt x="1194536" y="141614"/>
                </a:cubicBezTo>
                <a:cubicBezTo>
                  <a:pt x="1195836" y="145423"/>
                  <a:pt x="1195963" y="152758"/>
                  <a:pt x="1199571" y="154903"/>
                </a:cubicBezTo>
                <a:cubicBezTo>
                  <a:pt x="1203180" y="157049"/>
                  <a:pt x="1208206" y="158584"/>
                  <a:pt x="1208089" y="163002"/>
                </a:cubicBezTo>
                <a:cubicBezTo>
                  <a:pt x="1207406" y="172364"/>
                  <a:pt x="1201488" y="171882"/>
                  <a:pt x="1195245" y="167511"/>
                </a:cubicBezTo>
                <a:cubicBezTo>
                  <a:pt x="1178701" y="157147"/>
                  <a:pt x="1166503" y="157684"/>
                  <a:pt x="1151841" y="169690"/>
                </a:cubicBezTo>
                <a:cubicBezTo>
                  <a:pt x="1145887" y="174599"/>
                  <a:pt x="1139079" y="175171"/>
                  <a:pt x="1133652" y="180525"/>
                </a:cubicBezTo>
                <a:cubicBezTo>
                  <a:pt x="1133897" y="183443"/>
                  <a:pt x="1133779" y="187861"/>
                  <a:pt x="1129198" y="185797"/>
                </a:cubicBezTo>
                <a:lnTo>
                  <a:pt x="1119483" y="180205"/>
                </a:lnTo>
                <a:lnTo>
                  <a:pt x="1114209" y="197327"/>
                </a:lnTo>
                <a:lnTo>
                  <a:pt x="1083326" y="299313"/>
                </a:lnTo>
                <a:lnTo>
                  <a:pt x="1077367" y="301258"/>
                </a:lnTo>
                <a:lnTo>
                  <a:pt x="1067802" y="301730"/>
                </a:lnTo>
                <a:lnTo>
                  <a:pt x="1068108" y="300693"/>
                </a:lnTo>
                <a:lnTo>
                  <a:pt x="1066303" y="299807"/>
                </a:lnTo>
                <a:cubicBezTo>
                  <a:pt x="1053215" y="301398"/>
                  <a:pt x="1044179" y="304606"/>
                  <a:pt x="1034444" y="293671"/>
                </a:cubicBezTo>
                <a:lnTo>
                  <a:pt x="1021350" y="284035"/>
                </a:lnTo>
                <a:lnTo>
                  <a:pt x="1009661" y="317293"/>
                </a:lnTo>
                <a:cubicBezTo>
                  <a:pt x="1002868" y="336687"/>
                  <a:pt x="996464" y="355037"/>
                  <a:pt x="990694" y="371657"/>
                </a:cubicBezTo>
                <a:lnTo>
                  <a:pt x="987701" y="380343"/>
                </a:lnTo>
                <a:lnTo>
                  <a:pt x="983818" y="365980"/>
                </a:lnTo>
                <a:cubicBezTo>
                  <a:pt x="979622" y="376824"/>
                  <a:pt x="975085" y="385215"/>
                  <a:pt x="973287" y="394176"/>
                </a:cubicBezTo>
                <a:lnTo>
                  <a:pt x="969988" y="399931"/>
                </a:lnTo>
                <a:lnTo>
                  <a:pt x="975154" y="378367"/>
                </a:lnTo>
                <a:cubicBezTo>
                  <a:pt x="979009" y="363385"/>
                  <a:pt x="983477" y="346855"/>
                  <a:pt x="988353" y="329348"/>
                </a:cubicBezTo>
                <a:lnTo>
                  <a:pt x="1001690" y="282834"/>
                </a:lnTo>
                <a:lnTo>
                  <a:pt x="999258" y="282917"/>
                </a:lnTo>
                <a:cubicBezTo>
                  <a:pt x="984633" y="289533"/>
                  <a:pt x="982051" y="305422"/>
                  <a:pt x="978415" y="320420"/>
                </a:cubicBezTo>
                <a:cubicBezTo>
                  <a:pt x="976678" y="328892"/>
                  <a:pt x="973160" y="339472"/>
                  <a:pt x="968261" y="345271"/>
                </a:cubicBezTo>
                <a:cubicBezTo>
                  <a:pt x="963361" y="351069"/>
                  <a:pt x="959589" y="346980"/>
                  <a:pt x="953754" y="347470"/>
                </a:cubicBezTo>
                <a:cubicBezTo>
                  <a:pt x="948401" y="342043"/>
                  <a:pt x="945882" y="335399"/>
                  <a:pt x="938666" y="331108"/>
                </a:cubicBezTo>
                <a:cubicBezTo>
                  <a:pt x="931449" y="326818"/>
                  <a:pt x="924886" y="330308"/>
                  <a:pt x="921123" y="337971"/>
                </a:cubicBezTo>
                <a:cubicBezTo>
                  <a:pt x="913751" y="343487"/>
                  <a:pt x="910187" y="347705"/>
                  <a:pt x="914895" y="357104"/>
                </a:cubicBezTo>
                <a:cubicBezTo>
                  <a:pt x="917167" y="360831"/>
                  <a:pt x="916767" y="367721"/>
                  <a:pt x="918514" y="371002"/>
                </a:cubicBezTo>
                <a:cubicBezTo>
                  <a:pt x="921640" y="379065"/>
                  <a:pt x="919294" y="386118"/>
                  <a:pt x="912813" y="390581"/>
                </a:cubicBezTo>
                <a:cubicBezTo>
                  <a:pt x="905806" y="394599"/>
                  <a:pt x="902197" y="392453"/>
                  <a:pt x="897006" y="388972"/>
                </a:cubicBezTo>
                <a:cubicBezTo>
                  <a:pt x="891816" y="385490"/>
                  <a:pt x="887517" y="380954"/>
                  <a:pt x="884635" y="375810"/>
                </a:cubicBezTo>
                <a:cubicBezTo>
                  <a:pt x="881754" y="370665"/>
                  <a:pt x="877136" y="373991"/>
                  <a:pt x="873410" y="376264"/>
                </a:cubicBezTo>
                <a:cubicBezTo>
                  <a:pt x="856712" y="375709"/>
                  <a:pt x="852777" y="369673"/>
                  <a:pt x="845269" y="356102"/>
                </a:cubicBezTo>
                <a:cubicBezTo>
                  <a:pt x="840615" y="364820"/>
                  <a:pt x="831379" y="371473"/>
                  <a:pt x="826725" y="380189"/>
                </a:cubicBezTo>
                <a:cubicBezTo>
                  <a:pt x="823244" y="385380"/>
                  <a:pt x="834270" y="388370"/>
                  <a:pt x="836096" y="392624"/>
                </a:cubicBezTo>
                <a:cubicBezTo>
                  <a:pt x="825153" y="390606"/>
                  <a:pt x="816072" y="387452"/>
                  <a:pt x="805255" y="392768"/>
                </a:cubicBezTo>
                <a:cubicBezTo>
                  <a:pt x="800555" y="395123"/>
                  <a:pt x="792693" y="394805"/>
                  <a:pt x="787385" y="395740"/>
                </a:cubicBezTo>
                <a:cubicBezTo>
                  <a:pt x="785440" y="395905"/>
                  <a:pt x="784022" y="396514"/>
                  <a:pt x="781186" y="397731"/>
                </a:cubicBezTo>
                <a:cubicBezTo>
                  <a:pt x="778349" y="398949"/>
                  <a:pt x="774623" y="401222"/>
                  <a:pt x="771260" y="401995"/>
                </a:cubicBezTo>
                <a:cubicBezTo>
                  <a:pt x="773287" y="402803"/>
                  <a:pt x="776093" y="402690"/>
                  <a:pt x="778155" y="403190"/>
                </a:cubicBezTo>
                <a:lnTo>
                  <a:pt x="780466" y="407826"/>
                </a:lnTo>
                <a:lnTo>
                  <a:pt x="755621" y="407960"/>
                </a:lnTo>
                <a:cubicBezTo>
                  <a:pt x="747916" y="408503"/>
                  <a:pt x="744777" y="405506"/>
                  <a:pt x="742979" y="398371"/>
                </a:cubicBezTo>
                <a:cubicBezTo>
                  <a:pt x="740353" y="388012"/>
                  <a:pt x="736643" y="377909"/>
                  <a:pt x="732591" y="365124"/>
                </a:cubicBezTo>
                <a:cubicBezTo>
                  <a:pt x="726997" y="380221"/>
                  <a:pt x="725370" y="395147"/>
                  <a:pt x="717180" y="404079"/>
                </a:cubicBezTo>
                <a:cubicBezTo>
                  <a:pt x="707790" y="414296"/>
                  <a:pt x="691209" y="404907"/>
                  <a:pt x="676255" y="409102"/>
                </a:cubicBezTo>
                <a:cubicBezTo>
                  <a:pt x="687242" y="418891"/>
                  <a:pt x="701112" y="425968"/>
                  <a:pt x="705907" y="437013"/>
                </a:cubicBezTo>
                <a:cubicBezTo>
                  <a:pt x="711015" y="448828"/>
                  <a:pt x="700570" y="462983"/>
                  <a:pt x="699400" y="476596"/>
                </a:cubicBezTo>
                <a:cubicBezTo>
                  <a:pt x="699372" y="476939"/>
                  <a:pt x="699771" y="477310"/>
                  <a:pt x="700199" y="478109"/>
                </a:cubicBezTo>
                <a:cubicBezTo>
                  <a:pt x="701769" y="476996"/>
                  <a:pt x="703310" y="475997"/>
                  <a:pt x="704737" y="474855"/>
                </a:cubicBezTo>
                <a:cubicBezTo>
                  <a:pt x="713984" y="467521"/>
                  <a:pt x="722659" y="455164"/>
                  <a:pt x="732534" y="454136"/>
                </a:cubicBezTo>
                <a:cubicBezTo>
                  <a:pt x="742808" y="453080"/>
                  <a:pt x="750827" y="467378"/>
                  <a:pt x="760502" y="474085"/>
                </a:cubicBezTo>
                <a:cubicBezTo>
                  <a:pt x="762328" y="475369"/>
                  <a:pt x="764069" y="476767"/>
                  <a:pt x="767579" y="479393"/>
                </a:cubicBezTo>
                <a:cubicBezTo>
                  <a:pt x="763898" y="467121"/>
                  <a:pt x="761358" y="456590"/>
                  <a:pt x="757505" y="446573"/>
                </a:cubicBezTo>
                <a:cubicBezTo>
                  <a:pt x="754794" y="439524"/>
                  <a:pt x="756506" y="435443"/>
                  <a:pt x="762014" y="430820"/>
                </a:cubicBezTo>
                <a:lnTo>
                  <a:pt x="778454" y="415795"/>
                </a:lnTo>
                <a:lnTo>
                  <a:pt x="772704" y="436644"/>
                </a:lnTo>
                <a:cubicBezTo>
                  <a:pt x="772222" y="442561"/>
                  <a:pt x="773567" y="452733"/>
                  <a:pt x="780257" y="456578"/>
                </a:cubicBezTo>
                <a:cubicBezTo>
                  <a:pt x="785275" y="446361"/>
                  <a:pt x="782430" y="435826"/>
                  <a:pt x="791583" y="428200"/>
                </a:cubicBezTo>
                <a:cubicBezTo>
                  <a:pt x="793447" y="427064"/>
                  <a:pt x="797337" y="426737"/>
                  <a:pt x="798837" y="427101"/>
                </a:cubicBezTo>
                <a:cubicBezTo>
                  <a:pt x="800337" y="427464"/>
                  <a:pt x="800782" y="426937"/>
                  <a:pt x="801837" y="427828"/>
                </a:cubicBezTo>
                <a:cubicBezTo>
                  <a:pt x="799700" y="443189"/>
                  <a:pt x="797646" y="459523"/>
                  <a:pt x="795954" y="474358"/>
                </a:cubicBezTo>
                <a:cubicBezTo>
                  <a:pt x="794745" y="483275"/>
                  <a:pt x="800180" y="489674"/>
                  <a:pt x="808125" y="490965"/>
                </a:cubicBezTo>
                <a:cubicBezTo>
                  <a:pt x="816069" y="492256"/>
                  <a:pt x="815742" y="488365"/>
                  <a:pt x="816751" y="482894"/>
                </a:cubicBezTo>
                <a:cubicBezTo>
                  <a:pt x="824577" y="488602"/>
                  <a:pt x="835194" y="486730"/>
                  <a:pt x="843910" y="491384"/>
                </a:cubicBezTo>
                <a:lnTo>
                  <a:pt x="845770" y="497819"/>
                </a:lnTo>
                <a:lnTo>
                  <a:pt x="843207" y="504792"/>
                </a:lnTo>
                <a:cubicBezTo>
                  <a:pt x="841153" y="511527"/>
                  <a:pt x="837557" y="513468"/>
                  <a:pt x="830907" y="513154"/>
                </a:cubicBezTo>
                <a:cubicBezTo>
                  <a:pt x="820862" y="512669"/>
                  <a:pt x="810759" y="513040"/>
                  <a:pt x="800685" y="513040"/>
                </a:cubicBezTo>
                <a:cubicBezTo>
                  <a:pt x="799714" y="514096"/>
                  <a:pt x="798715" y="515123"/>
                  <a:pt x="797745" y="516179"/>
                </a:cubicBezTo>
                <a:cubicBezTo>
                  <a:pt x="831507" y="529935"/>
                  <a:pt x="833761" y="553793"/>
                  <a:pt x="822289" y="582046"/>
                </a:cubicBezTo>
                <a:lnTo>
                  <a:pt x="822505" y="582623"/>
                </a:lnTo>
                <a:lnTo>
                  <a:pt x="822175" y="582343"/>
                </a:lnTo>
                <a:cubicBezTo>
                  <a:pt x="810732" y="562737"/>
                  <a:pt x="803624" y="542276"/>
                  <a:pt x="795989" y="521369"/>
                </a:cubicBezTo>
                <a:cubicBezTo>
                  <a:pt x="795981" y="509616"/>
                  <a:pt x="787745" y="499044"/>
                  <a:pt x="782591" y="490173"/>
                </a:cubicBezTo>
                <a:cubicBezTo>
                  <a:pt x="777438" y="481302"/>
                  <a:pt x="768967" y="479566"/>
                  <a:pt x="760941" y="477302"/>
                </a:cubicBezTo>
                <a:cubicBezTo>
                  <a:pt x="752914" y="475038"/>
                  <a:pt x="753242" y="478929"/>
                  <a:pt x="751787" y="484927"/>
                </a:cubicBezTo>
                <a:cubicBezTo>
                  <a:pt x="748433" y="497453"/>
                  <a:pt x="748723" y="506734"/>
                  <a:pt x="754204" y="519495"/>
                </a:cubicBezTo>
                <a:cubicBezTo>
                  <a:pt x="757777" y="527032"/>
                  <a:pt x="756240" y="532058"/>
                  <a:pt x="747123" y="534294"/>
                </a:cubicBezTo>
                <a:cubicBezTo>
                  <a:pt x="738006" y="536529"/>
                  <a:pt x="729898" y="533293"/>
                  <a:pt x="734852" y="545611"/>
                </a:cubicBezTo>
                <a:cubicBezTo>
                  <a:pt x="735542" y="548000"/>
                  <a:pt x="729989" y="546018"/>
                  <a:pt x="727435" y="544764"/>
                </a:cubicBezTo>
                <a:cubicBezTo>
                  <a:pt x="711137" y="537319"/>
                  <a:pt x="703111" y="535055"/>
                  <a:pt x="708437" y="557625"/>
                </a:cubicBezTo>
                <a:cubicBezTo>
                  <a:pt x="710146" y="566297"/>
                  <a:pt x="713799" y="574806"/>
                  <a:pt x="699165" y="569670"/>
                </a:cubicBezTo>
                <a:cubicBezTo>
                  <a:pt x="692111" y="567324"/>
                  <a:pt x="684740" y="572841"/>
                  <a:pt x="682840" y="579367"/>
                </a:cubicBezTo>
                <a:cubicBezTo>
                  <a:pt x="679685" y="588448"/>
                  <a:pt x="690711" y="591439"/>
                  <a:pt x="692338" y="599138"/>
                </a:cubicBezTo>
                <a:cubicBezTo>
                  <a:pt x="692583" y="602055"/>
                  <a:pt x="690356" y="604691"/>
                  <a:pt x="687357" y="603964"/>
                </a:cubicBezTo>
                <a:cubicBezTo>
                  <a:pt x="668750" y="598183"/>
                  <a:pt x="667177" y="608600"/>
                  <a:pt x="666095" y="624852"/>
                </a:cubicBezTo>
                <a:cubicBezTo>
                  <a:pt x="656287" y="624697"/>
                  <a:pt x="648461" y="618989"/>
                  <a:pt x="638699" y="625197"/>
                </a:cubicBezTo>
                <a:cubicBezTo>
                  <a:pt x="633636" y="629050"/>
                  <a:pt x="630844" y="636631"/>
                  <a:pt x="629918" y="643075"/>
                </a:cubicBezTo>
                <a:cubicBezTo>
                  <a:pt x="629109" y="645102"/>
                  <a:pt x="627328" y="647211"/>
                  <a:pt x="626518" y="649238"/>
                </a:cubicBezTo>
                <a:cubicBezTo>
                  <a:pt x="618573" y="647947"/>
                  <a:pt x="614802" y="643857"/>
                  <a:pt x="609894" y="637903"/>
                </a:cubicBezTo>
                <a:cubicBezTo>
                  <a:pt x="608230" y="635594"/>
                  <a:pt x="605676" y="634339"/>
                  <a:pt x="603568" y="632558"/>
                </a:cubicBezTo>
                <a:lnTo>
                  <a:pt x="579848" y="644370"/>
                </a:lnTo>
                <a:lnTo>
                  <a:pt x="557239" y="686047"/>
                </a:lnTo>
                <a:cubicBezTo>
                  <a:pt x="552278" y="696259"/>
                  <a:pt x="542413" y="704092"/>
                  <a:pt x="535409" y="713313"/>
                </a:cubicBezTo>
                <a:cubicBezTo>
                  <a:pt x="524402" y="727659"/>
                  <a:pt x="508968" y="737078"/>
                  <a:pt x="495591" y="748505"/>
                </a:cubicBezTo>
                <a:cubicBezTo>
                  <a:pt x="489253" y="753757"/>
                  <a:pt x="485786" y="761414"/>
                  <a:pt x="480066" y="767471"/>
                </a:cubicBezTo>
                <a:cubicBezTo>
                  <a:pt x="465018" y="783894"/>
                  <a:pt x="447486" y="796080"/>
                  <a:pt x="428725" y="807671"/>
                </a:cubicBezTo>
                <a:cubicBezTo>
                  <a:pt x="413901" y="816880"/>
                  <a:pt x="398142" y="824373"/>
                  <a:pt x="383632" y="834492"/>
                </a:cubicBezTo>
                <a:cubicBezTo>
                  <a:pt x="372647" y="842033"/>
                  <a:pt x="359189" y="846351"/>
                  <a:pt x="346243" y="851170"/>
                </a:cubicBezTo>
                <a:cubicBezTo>
                  <a:pt x="338654" y="853797"/>
                  <a:pt x="331477" y="856621"/>
                  <a:pt x="324718" y="860660"/>
                </a:cubicBezTo>
                <a:cubicBezTo>
                  <a:pt x="312308" y="868014"/>
                  <a:pt x="300507" y="875156"/>
                  <a:pt x="285706" y="877561"/>
                </a:cubicBezTo>
                <a:cubicBezTo>
                  <a:pt x="280080" y="878488"/>
                  <a:pt x="275262" y="881260"/>
                  <a:pt x="270639" y="884474"/>
                </a:cubicBezTo>
                <a:lnTo>
                  <a:pt x="257997" y="893178"/>
                </a:lnTo>
                <a:lnTo>
                  <a:pt x="257020" y="890038"/>
                </a:lnTo>
                <a:cubicBezTo>
                  <a:pt x="249657" y="866351"/>
                  <a:pt x="249657" y="866351"/>
                  <a:pt x="268293" y="850512"/>
                </a:cubicBezTo>
                <a:cubicBezTo>
                  <a:pt x="272716" y="846744"/>
                  <a:pt x="277026" y="842777"/>
                  <a:pt x="283190" y="837298"/>
                </a:cubicBezTo>
                <a:lnTo>
                  <a:pt x="275503" y="837356"/>
                </a:lnTo>
                <a:lnTo>
                  <a:pt x="321686" y="817528"/>
                </a:lnTo>
                <a:cubicBezTo>
                  <a:pt x="336346" y="811774"/>
                  <a:pt x="350799" y="805413"/>
                  <a:pt x="365775" y="800570"/>
                </a:cubicBezTo>
                <a:lnTo>
                  <a:pt x="373770" y="792542"/>
                </a:lnTo>
                <a:lnTo>
                  <a:pt x="389668" y="805563"/>
                </a:lnTo>
                <a:lnTo>
                  <a:pt x="383006" y="783980"/>
                </a:lnTo>
                <a:lnTo>
                  <a:pt x="400246" y="768588"/>
                </a:lnTo>
                <a:cubicBezTo>
                  <a:pt x="406456" y="761002"/>
                  <a:pt x="416286" y="758959"/>
                  <a:pt x="423324" y="752784"/>
                </a:cubicBezTo>
                <a:cubicBezTo>
                  <a:pt x="436293" y="741160"/>
                  <a:pt x="448960" y="729638"/>
                  <a:pt x="460388" y="716508"/>
                </a:cubicBezTo>
                <a:cubicBezTo>
                  <a:pt x="465501" y="710660"/>
                  <a:pt x="467754" y="703423"/>
                  <a:pt x="470310" y="696080"/>
                </a:cubicBezTo>
                <a:lnTo>
                  <a:pt x="481374" y="677745"/>
                </a:lnTo>
                <a:lnTo>
                  <a:pt x="481410" y="676622"/>
                </a:lnTo>
                <a:lnTo>
                  <a:pt x="483872" y="672660"/>
                </a:lnTo>
                <a:lnTo>
                  <a:pt x="495463" y="678520"/>
                </a:lnTo>
                <a:cubicBezTo>
                  <a:pt x="501163" y="683681"/>
                  <a:pt x="507149" y="689953"/>
                  <a:pt x="514469" y="693919"/>
                </a:cubicBezTo>
                <a:cubicBezTo>
                  <a:pt x="495006" y="663954"/>
                  <a:pt x="504138" y="642435"/>
                  <a:pt x="532049" y="626197"/>
                </a:cubicBezTo>
                <a:cubicBezTo>
                  <a:pt x="532192" y="626139"/>
                  <a:pt x="531935" y="625398"/>
                  <a:pt x="531706" y="623628"/>
                </a:cubicBezTo>
                <a:cubicBezTo>
                  <a:pt x="522232" y="623628"/>
                  <a:pt x="512443" y="623000"/>
                  <a:pt x="502797" y="623828"/>
                </a:cubicBezTo>
                <a:cubicBezTo>
                  <a:pt x="494492" y="624541"/>
                  <a:pt x="490924" y="621288"/>
                  <a:pt x="488984" y="613640"/>
                </a:cubicBezTo>
                <a:cubicBezTo>
                  <a:pt x="486358" y="603308"/>
                  <a:pt x="482848" y="593177"/>
                  <a:pt x="478995" y="580649"/>
                </a:cubicBezTo>
                <a:cubicBezTo>
                  <a:pt x="476998" y="585786"/>
                  <a:pt x="475999" y="588297"/>
                  <a:pt x="475057" y="590809"/>
                </a:cubicBezTo>
                <a:cubicBezTo>
                  <a:pt x="463042" y="623171"/>
                  <a:pt x="463042" y="623143"/>
                  <a:pt x="428909" y="623742"/>
                </a:cubicBezTo>
                <a:cubicBezTo>
                  <a:pt x="427311" y="623771"/>
                  <a:pt x="425000" y="622715"/>
                  <a:pt x="424058" y="625997"/>
                </a:cubicBezTo>
                <a:cubicBezTo>
                  <a:pt x="433619" y="634616"/>
                  <a:pt x="447288" y="641693"/>
                  <a:pt x="452026" y="652624"/>
                </a:cubicBezTo>
                <a:lnTo>
                  <a:pt x="451940" y="654654"/>
                </a:lnTo>
                <a:lnTo>
                  <a:pt x="440907" y="655050"/>
                </a:lnTo>
                <a:lnTo>
                  <a:pt x="438606" y="655518"/>
                </a:lnTo>
                <a:lnTo>
                  <a:pt x="365144" y="722708"/>
                </a:lnTo>
                <a:lnTo>
                  <a:pt x="360505" y="714163"/>
                </a:lnTo>
                <a:cubicBezTo>
                  <a:pt x="358454" y="707154"/>
                  <a:pt x="356863" y="699184"/>
                  <a:pt x="354223" y="691750"/>
                </a:cubicBezTo>
                <a:cubicBezTo>
                  <a:pt x="349800" y="703850"/>
                  <a:pt x="345747" y="714267"/>
                  <a:pt x="342237" y="724855"/>
                </a:cubicBezTo>
                <a:cubicBezTo>
                  <a:pt x="340153" y="731133"/>
                  <a:pt x="336843" y="733930"/>
                  <a:pt x="329879" y="733502"/>
                </a:cubicBezTo>
                <a:cubicBezTo>
                  <a:pt x="319748" y="732903"/>
                  <a:pt x="309588" y="733360"/>
                  <a:pt x="296318" y="733360"/>
                </a:cubicBezTo>
                <a:cubicBezTo>
                  <a:pt x="305593" y="741464"/>
                  <a:pt x="311815" y="748000"/>
                  <a:pt x="319092" y="753023"/>
                </a:cubicBezTo>
                <a:lnTo>
                  <a:pt x="324683" y="759715"/>
                </a:lnTo>
                <a:lnTo>
                  <a:pt x="243102" y="834332"/>
                </a:lnTo>
                <a:lnTo>
                  <a:pt x="235474" y="819405"/>
                </a:lnTo>
                <a:cubicBezTo>
                  <a:pt x="234246" y="811699"/>
                  <a:pt x="232420" y="803337"/>
                  <a:pt x="224857" y="793063"/>
                </a:cubicBezTo>
                <a:cubicBezTo>
                  <a:pt x="223687" y="829707"/>
                  <a:pt x="205736" y="843263"/>
                  <a:pt x="170862" y="837955"/>
                </a:cubicBezTo>
                <a:cubicBezTo>
                  <a:pt x="180051" y="845974"/>
                  <a:pt x="186901" y="852595"/>
                  <a:pt x="194464" y="858274"/>
                </a:cubicBezTo>
                <a:cubicBezTo>
                  <a:pt x="201313" y="863440"/>
                  <a:pt x="204024" y="868491"/>
                  <a:pt x="200770" y="877395"/>
                </a:cubicBezTo>
                <a:cubicBezTo>
                  <a:pt x="197403" y="886528"/>
                  <a:pt x="196290" y="896487"/>
                  <a:pt x="193579" y="908930"/>
                </a:cubicBezTo>
                <a:cubicBezTo>
                  <a:pt x="204338" y="899941"/>
                  <a:pt x="213242" y="893120"/>
                  <a:pt x="221404" y="885471"/>
                </a:cubicBezTo>
                <a:cubicBezTo>
                  <a:pt x="226313" y="880848"/>
                  <a:pt x="229594" y="881162"/>
                  <a:pt x="234389" y="885500"/>
                </a:cubicBezTo>
                <a:lnTo>
                  <a:pt x="249147" y="897771"/>
                </a:lnTo>
                <a:lnTo>
                  <a:pt x="223921" y="910158"/>
                </a:lnTo>
                <a:cubicBezTo>
                  <a:pt x="215059" y="916963"/>
                  <a:pt x="203212" y="920044"/>
                  <a:pt x="198262" y="931274"/>
                </a:cubicBezTo>
                <a:cubicBezTo>
                  <a:pt x="197760" y="931788"/>
                  <a:pt x="196651" y="932511"/>
                  <a:pt x="195938" y="932418"/>
                </a:cubicBezTo>
                <a:cubicBezTo>
                  <a:pt x="184056" y="932452"/>
                  <a:pt x="178382" y="942572"/>
                  <a:pt x="169709" y="947952"/>
                </a:cubicBezTo>
                <a:cubicBezTo>
                  <a:pt x="152864" y="958200"/>
                  <a:pt x="145253" y="976468"/>
                  <a:pt x="134664" y="992027"/>
                </a:cubicBezTo>
                <a:lnTo>
                  <a:pt x="131474" y="996287"/>
                </a:lnTo>
                <a:lnTo>
                  <a:pt x="128225" y="985843"/>
                </a:lnTo>
                <a:cubicBezTo>
                  <a:pt x="125142" y="978251"/>
                  <a:pt x="127054" y="973828"/>
                  <a:pt x="133276" y="969233"/>
                </a:cubicBezTo>
                <a:cubicBezTo>
                  <a:pt x="141666" y="963040"/>
                  <a:pt x="149400" y="955991"/>
                  <a:pt x="160359" y="946830"/>
                </a:cubicBezTo>
                <a:cubicBezTo>
                  <a:pt x="151655" y="946830"/>
                  <a:pt x="147517" y="946830"/>
                  <a:pt x="143350" y="946830"/>
                </a:cubicBezTo>
                <a:cubicBezTo>
                  <a:pt x="116666" y="946801"/>
                  <a:pt x="116666" y="946801"/>
                  <a:pt x="108647" y="920860"/>
                </a:cubicBezTo>
                <a:cubicBezTo>
                  <a:pt x="107220" y="916236"/>
                  <a:pt x="105679" y="911642"/>
                  <a:pt x="103253" y="904107"/>
                </a:cubicBezTo>
                <a:cubicBezTo>
                  <a:pt x="99457" y="914553"/>
                  <a:pt x="95947" y="921773"/>
                  <a:pt x="94263" y="929393"/>
                </a:cubicBezTo>
                <a:cubicBezTo>
                  <a:pt x="91210" y="943034"/>
                  <a:pt x="84446" y="949598"/>
                  <a:pt x="69692" y="947030"/>
                </a:cubicBezTo>
                <a:cubicBezTo>
                  <a:pt x="62728" y="945831"/>
                  <a:pt x="55365" y="946830"/>
                  <a:pt x="48202" y="946830"/>
                </a:cubicBezTo>
                <a:cubicBezTo>
                  <a:pt x="47260" y="947857"/>
                  <a:pt x="46347" y="948856"/>
                  <a:pt x="45405" y="949884"/>
                </a:cubicBezTo>
                <a:cubicBezTo>
                  <a:pt x="61301" y="956748"/>
                  <a:pt x="70583" y="965780"/>
                  <a:pt x="74318" y="976643"/>
                </a:cubicBezTo>
                <a:lnTo>
                  <a:pt x="69964" y="1014248"/>
                </a:lnTo>
                <a:lnTo>
                  <a:pt x="69611" y="1014203"/>
                </a:lnTo>
                <a:cubicBezTo>
                  <a:pt x="62624" y="1016109"/>
                  <a:pt x="52533" y="1016226"/>
                  <a:pt x="49163" y="1023477"/>
                </a:cubicBezTo>
                <a:lnTo>
                  <a:pt x="49096" y="1024344"/>
                </a:lnTo>
                <a:lnTo>
                  <a:pt x="48829" y="1024613"/>
                </a:lnTo>
                <a:lnTo>
                  <a:pt x="48143" y="1034070"/>
                </a:lnTo>
                <a:lnTo>
                  <a:pt x="47115" y="1036601"/>
                </a:lnTo>
                <a:cubicBezTo>
                  <a:pt x="42026" y="1044479"/>
                  <a:pt x="39796" y="1053748"/>
                  <a:pt x="31857" y="1061254"/>
                </a:cubicBezTo>
                <a:lnTo>
                  <a:pt x="6891" y="1076991"/>
                </a:lnTo>
                <a:lnTo>
                  <a:pt x="4185" y="1076412"/>
                </a:lnTo>
                <a:cubicBezTo>
                  <a:pt x="1206" y="1073858"/>
                  <a:pt x="-14" y="1069349"/>
                  <a:pt x="0" y="1061529"/>
                </a:cubicBezTo>
                <a:cubicBezTo>
                  <a:pt x="485" y="712671"/>
                  <a:pt x="428" y="363841"/>
                  <a:pt x="114" y="15012"/>
                </a:cubicBezTo>
                <a:cubicBezTo>
                  <a:pt x="114" y="3653"/>
                  <a:pt x="2169" y="0"/>
                  <a:pt x="14527" y="0"/>
                </a:cubicBezTo>
                <a:close/>
              </a:path>
            </a:pathLst>
          </a:custGeom>
          <a:solidFill>
            <a:srgbClr val="495687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9FF6948-1D9D-4B1B-86E6-B419B123F0F2}"/>
              </a:ext>
            </a:extLst>
          </p:cNvPr>
          <p:cNvSpPr/>
          <p:nvPr userDrawn="1"/>
        </p:nvSpPr>
        <p:spPr>
          <a:xfrm rot="10800000" flipH="1">
            <a:off x="9981531" y="-4"/>
            <a:ext cx="2210468" cy="1238082"/>
          </a:xfrm>
          <a:custGeom>
            <a:avLst/>
            <a:gdLst>
              <a:gd name="connsiteX0" fmla="*/ 1944320 w 2210468"/>
              <a:gd name="connsiteY0" fmla="*/ 33104 h 1238082"/>
              <a:gd name="connsiteX1" fmla="*/ 1947418 w 2210468"/>
              <a:gd name="connsiteY1" fmla="*/ 29123 h 1238082"/>
              <a:gd name="connsiteX2" fmla="*/ 1942460 w 2210468"/>
              <a:gd name="connsiteY2" fmla="*/ 26295 h 1238082"/>
              <a:gd name="connsiteX3" fmla="*/ 1939833 w 2210468"/>
              <a:gd name="connsiteY3" fmla="*/ 29450 h 1238082"/>
              <a:gd name="connsiteX4" fmla="*/ 1944320 w 2210468"/>
              <a:gd name="connsiteY4" fmla="*/ 33104 h 1238082"/>
              <a:gd name="connsiteX5" fmla="*/ 2110472 w 2210468"/>
              <a:gd name="connsiteY5" fmla="*/ 34830 h 1238082"/>
              <a:gd name="connsiteX6" fmla="*/ 2109040 w 2210468"/>
              <a:gd name="connsiteY6" fmla="*/ 22328 h 1238082"/>
              <a:gd name="connsiteX7" fmla="*/ 2108166 w 2210468"/>
              <a:gd name="connsiteY7" fmla="*/ 22567 h 1238082"/>
              <a:gd name="connsiteX8" fmla="*/ 2110472 w 2210468"/>
              <a:gd name="connsiteY8" fmla="*/ 34830 h 1238082"/>
              <a:gd name="connsiteX9" fmla="*/ 2076240 w 2210468"/>
              <a:gd name="connsiteY9" fmla="*/ 44864 h 1238082"/>
              <a:gd name="connsiteX10" fmla="*/ 2078805 w 2210468"/>
              <a:gd name="connsiteY10" fmla="*/ 38937 h 1238082"/>
              <a:gd name="connsiteX11" fmla="*/ 2075736 w 2210468"/>
              <a:gd name="connsiteY11" fmla="*/ 36639 h 1238082"/>
              <a:gd name="connsiteX12" fmla="*/ 2072757 w 2210468"/>
              <a:gd name="connsiteY12" fmla="*/ 42328 h 1238082"/>
              <a:gd name="connsiteX13" fmla="*/ 2076240 w 2210468"/>
              <a:gd name="connsiteY13" fmla="*/ 44864 h 1238082"/>
              <a:gd name="connsiteX14" fmla="*/ 1939402 w 2210468"/>
              <a:gd name="connsiteY14" fmla="*/ 73817 h 1238082"/>
              <a:gd name="connsiteX15" fmla="*/ 1941496 w 2210468"/>
              <a:gd name="connsiteY15" fmla="*/ 68717 h 1238082"/>
              <a:gd name="connsiteX16" fmla="*/ 1937099 w 2210468"/>
              <a:gd name="connsiteY16" fmla="*/ 65387 h 1238082"/>
              <a:gd name="connsiteX17" fmla="*/ 1934533 w 2210468"/>
              <a:gd name="connsiteY17" fmla="*/ 71314 h 1238082"/>
              <a:gd name="connsiteX18" fmla="*/ 1939402 w 2210468"/>
              <a:gd name="connsiteY18" fmla="*/ 73817 h 1238082"/>
              <a:gd name="connsiteX19" fmla="*/ 2153661 w 2210468"/>
              <a:gd name="connsiteY19" fmla="*/ 82246 h 1238082"/>
              <a:gd name="connsiteX20" fmla="*/ 2153477 w 2210468"/>
              <a:gd name="connsiteY20" fmla="*/ 82148 h 1238082"/>
              <a:gd name="connsiteX21" fmla="*/ 2153669 w 2210468"/>
              <a:gd name="connsiteY21" fmla="*/ 82146 h 1238082"/>
              <a:gd name="connsiteX22" fmla="*/ 2176378 w 2210468"/>
              <a:gd name="connsiteY22" fmla="*/ 88266 h 1238082"/>
              <a:gd name="connsiteX23" fmla="*/ 2185324 w 2210468"/>
              <a:gd name="connsiteY23" fmla="*/ 88266 h 1238082"/>
              <a:gd name="connsiteX24" fmla="*/ 2186240 w 2210468"/>
              <a:gd name="connsiteY24" fmla="*/ 84897 h 1238082"/>
              <a:gd name="connsiteX25" fmla="*/ 2194549 w 2210468"/>
              <a:gd name="connsiteY25" fmla="*/ 63773 h 1238082"/>
              <a:gd name="connsiteX26" fmla="*/ 2210308 w 2210468"/>
              <a:gd name="connsiteY26" fmla="*/ 50581 h 1238082"/>
              <a:gd name="connsiteX27" fmla="*/ 2210308 w 2210468"/>
              <a:gd name="connsiteY27" fmla="*/ 41554 h 1238082"/>
              <a:gd name="connsiteX28" fmla="*/ 2199273 w 2210468"/>
              <a:gd name="connsiteY28" fmla="*/ 45804 h 1238082"/>
              <a:gd name="connsiteX29" fmla="*/ 2199258 w 2210468"/>
              <a:gd name="connsiteY29" fmla="*/ 45827 h 1238082"/>
              <a:gd name="connsiteX30" fmla="*/ 2169702 w 2210468"/>
              <a:gd name="connsiteY30" fmla="*/ 40977 h 1238082"/>
              <a:gd name="connsiteX31" fmla="*/ 2169697 w 2210468"/>
              <a:gd name="connsiteY31" fmla="*/ 41080 h 1238082"/>
              <a:gd name="connsiteX32" fmla="*/ 2162372 w 2210468"/>
              <a:gd name="connsiteY32" fmla="*/ 27556 h 1238082"/>
              <a:gd name="connsiteX33" fmla="*/ 2147947 w 2210468"/>
              <a:gd name="connsiteY33" fmla="*/ 20081 h 1238082"/>
              <a:gd name="connsiteX34" fmla="*/ 2166422 w 2210468"/>
              <a:gd name="connsiteY34" fmla="*/ 21313 h 1238082"/>
              <a:gd name="connsiteX35" fmla="*/ 2210308 w 2210468"/>
              <a:gd name="connsiteY35" fmla="*/ 8152 h 1238082"/>
              <a:gd name="connsiteX36" fmla="*/ 2210308 w 2210468"/>
              <a:gd name="connsiteY36" fmla="*/ 0 h 1238082"/>
              <a:gd name="connsiteX37" fmla="*/ 2201388 w 2210468"/>
              <a:gd name="connsiteY37" fmla="*/ 3765 h 1238082"/>
              <a:gd name="connsiteX38" fmla="*/ 2136937 w 2210468"/>
              <a:gd name="connsiteY38" fmla="*/ 12978 h 1238082"/>
              <a:gd name="connsiteX39" fmla="*/ 2108460 w 2210468"/>
              <a:gd name="connsiteY39" fmla="*/ 17260 h 1238082"/>
              <a:gd name="connsiteX40" fmla="*/ 2109040 w 2210468"/>
              <a:gd name="connsiteY40" fmla="*/ 22328 h 1238082"/>
              <a:gd name="connsiteX41" fmla="*/ 2123098 w 2210468"/>
              <a:gd name="connsiteY41" fmla="*/ 18495 h 1238082"/>
              <a:gd name="connsiteX42" fmla="*/ 2113834 w 2210468"/>
              <a:gd name="connsiteY42" fmla="*/ 31822 h 1238082"/>
              <a:gd name="connsiteX43" fmla="*/ 2104692 w 2210468"/>
              <a:gd name="connsiteY43" fmla="*/ 58357 h 1238082"/>
              <a:gd name="connsiteX44" fmla="*/ 2104700 w 2210468"/>
              <a:gd name="connsiteY44" fmla="*/ 58740 h 1238082"/>
              <a:gd name="connsiteX45" fmla="*/ 2088646 w 2210468"/>
              <a:gd name="connsiteY45" fmla="*/ 82595 h 1238082"/>
              <a:gd name="connsiteX46" fmla="*/ 2084273 w 2210468"/>
              <a:gd name="connsiteY46" fmla="*/ 88262 h 1238082"/>
              <a:gd name="connsiteX47" fmla="*/ 2156910 w 2210468"/>
              <a:gd name="connsiteY47" fmla="*/ 88265 h 1238082"/>
              <a:gd name="connsiteX48" fmla="*/ 2157406 w 2210468"/>
              <a:gd name="connsiteY48" fmla="*/ 80218 h 1238082"/>
              <a:gd name="connsiteX49" fmla="*/ 2157398 w 2210468"/>
              <a:gd name="connsiteY49" fmla="*/ 80216 h 1238082"/>
              <a:gd name="connsiteX50" fmla="*/ 2160207 w 2210468"/>
              <a:gd name="connsiteY50" fmla="*/ 70046 h 1238082"/>
              <a:gd name="connsiteX51" fmla="*/ 2168761 w 2210468"/>
              <a:gd name="connsiteY51" fmla="*/ 54125 h 1238082"/>
              <a:gd name="connsiteX52" fmla="*/ 2169104 w 2210468"/>
              <a:gd name="connsiteY52" fmla="*/ 51799 h 1238082"/>
              <a:gd name="connsiteX53" fmla="*/ 2169055 w 2210468"/>
              <a:gd name="connsiteY53" fmla="*/ 52651 h 1238082"/>
              <a:gd name="connsiteX54" fmla="*/ 2170442 w 2210468"/>
              <a:gd name="connsiteY54" fmla="*/ 44956 h 1238082"/>
              <a:gd name="connsiteX55" fmla="*/ 2189834 w 2210468"/>
              <a:gd name="connsiteY55" fmla="*/ 58483 h 1238082"/>
              <a:gd name="connsiteX56" fmla="*/ 2193287 w 2210468"/>
              <a:gd name="connsiteY56" fmla="*/ 54231 h 1238082"/>
              <a:gd name="connsiteX57" fmla="*/ 2189450 w 2210468"/>
              <a:gd name="connsiteY57" fmla="*/ 59632 h 1238082"/>
              <a:gd name="connsiteX58" fmla="*/ 2180600 w 2210468"/>
              <a:gd name="connsiteY58" fmla="*/ 73195 h 1238082"/>
              <a:gd name="connsiteX59" fmla="*/ 2177268 w 2210468"/>
              <a:gd name="connsiteY59" fmla="*/ 86212 h 1238082"/>
              <a:gd name="connsiteX60" fmla="*/ 1696386 w 2210468"/>
              <a:gd name="connsiteY60" fmla="*/ 194853 h 1238082"/>
              <a:gd name="connsiteX61" fmla="*/ 1701067 w 2210468"/>
              <a:gd name="connsiteY61" fmla="*/ 193680 h 1238082"/>
              <a:gd name="connsiteX62" fmla="*/ 1699829 w 2210468"/>
              <a:gd name="connsiteY62" fmla="*/ 191416 h 1238082"/>
              <a:gd name="connsiteX63" fmla="*/ 1697944 w 2210468"/>
              <a:gd name="connsiteY63" fmla="*/ 186362 h 1238082"/>
              <a:gd name="connsiteX64" fmla="*/ 1691867 w 2210468"/>
              <a:gd name="connsiteY64" fmla="*/ 186493 h 1238082"/>
              <a:gd name="connsiteX65" fmla="*/ 1695962 w 2210468"/>
              <a:gd name="connsiteY65" fmla="*/ 193865 h 1238082"/>
              <a:gd name="connsiteX66" fmla="*/ 1697674 w 2210468"/>
              <a:gd name="connsiteY66" fmla="*/ 197859 h 1238082"/>
              <a:gd name="connsiteX67" fmla="*/ 1703128 w 2210468"/>
              <a:gd name="connsiteY67" fmla="*/ 197447 h 1238082"/>
              <a:gd name="connsiteX68" fmla="*/ 1703023 w 2210468"/>
              <a:gd name="connsiteY68" fmla="*/ 197255 h 1238082"/>
              <a:gd name="connsiteX69" fmla="*/ 1697355 w 2210468"/>
              <a:gd name="connsiteY69" fmla="*/ 197114 h 1238082"/>
              <a:gd name="connsiteX70" fmla="*/ 1964609 w 2210468"/>
              <a:gd name="connsiteY70" fmla="*/ 209452 h 1238082"/>
              <a:gd name="connsiteX71" fmla="*/ 1962649 w 2210468"/>
              <a:gd name="connsiteY71" fmla="*/ 203833 h 1238082"/>
              <a:gd name="connsiteX72" fmla="*/ 1959054 w 2210468"/>
              <a:gd name="connsiteY72" fmla="*/ 204528 h 1238082"/>
              <a:gd name="connsiteX73" fmla="*/ 1960190 w 2210468"/>
              <a:gd name="connsiteY73" fmla="*/ 206519 h 1238082"/>
              <a:gd name="connsiteX74" fmla="*/ 1964609 w 2210468"/>
              <a:gd name="connsiteY74" fmla="*/ 209452 h 1238082"/>
              <a:gd name="connsiteX75" fmla="*/ 2038213 w 2210468"/>
              <a:gd name="connsiteY75" fmla="*/ 219691 h 1238082"/>
              <a:gd name="connsiteX76" fmla="*/ 2047506 w 2210468"/>
              <a:gd name="connsiteY76" fmla="*/ 203916 h 1238082"/>
              <a:gd name="connsiteX77" fmla="*/ 2050516 w 2210468"/>
              <a:gd name="connsiteY77" fmla="*/ 201528 h 1238082"/>
              <a:gd name="connsiteX78" fmla="*/ 2054588 w 2210468"/>
              <a:gd name="connsiteY78" fmla="*/ 203030 h 1238082"/>
              <a:gd name="connsiteX79" fmla="*/ 2052259 w 2210468"/>
              <a:gd name="connsiteY79" fmla="*/ 208545 h 1238082"/>
              <a:gd name="connsiteX80" fmla="*/ 2038213 w 2210468"/>
              <a:gd name="connsiteY80" fmla="*/ 219691 h 1238082"/>
              <a:gd name="connsiteX81" fmla="*/ 2026173 w 2210468"/>
              <a:gd name="connsiteY81" fmla="*/ 225414 h 1238082"/>
              <a:gd name="connsiteX82" fmla="*/ 2022307 w 2210468"/>
              <a:gd name="connsiteY82" fmla="*/ 224030 h 1238082"/>
              <a:gd name="connsiteX83" fmla="*/ 2021392 w 2210468"/>
              <a:gd name="connsiteY83" fmla="*/ 219401 h 1238082"/>
              <a:gd name="connsiteX84" fmla="*/ 2028620 w 2210468"/>
              <a:gd name="connsiteY84" fmla="*/ 210113 h 1238082"/>
              <a:gd name="connsiteX85" fmla="*/ 2031091 w 2210468"/>
              <a:gd name="connsiteY85" fmla="*/ 207827 h 1238082"/>
              <a:gd name="connsiteX86" fmla="*/ 2034049 w 2210468"/>
              <a:gd name="connsiteY86" fmla="*/ 208285 h 1238082"/>
              <a:gd name="connsiteX87" fmla="*/ 2031454 w 2210468"/>
              <a:gd name="connsiteY87" fmla="*/ 212825 h 1238082"/>
              <a:gd name="connsiteX88" fmla="*/ 2030244 w 2210468"/>
              <a:gd name="connsiteY88" fmla="*/ 217336 h 1238082"/>
              <a:gd name="connsiteX89" fmla="*/ 2026173 w 2210468"/>
              <a:gd name="connsiteY89" fmla="*/ 225414 h 1238082"/>
              <a:gd name="connsiteX90" fmla="*/ 1824023 w 2210468"/>
              <a:gd name="connsiteY90" fmla="*/ 231308 h 1238082"/>
              <a:gd name="connsiteX91" fmla="*/ 1821956 w 2210468"/>
              <a:gd name="connsiteY91" fmla="*/ 229888 h 1238082"/>
              <a:gd name="connsiteX92" fmla="*/ 1820062 w 2210468"/>
              <a:gd name="connsiteY92" fmla="*/ 230719 h 1238082"/>
              <a:gd name="connsiteX93" fmla="*/ 1720098 w 2210468"/>
              <a:gd name="connsiteY93" fmla="*/ 234888 h 1238082"/>
              <a:gd name="connsiteX94" fmla="*/ 1726290 w 2210468"/>
              <a:gd name="connsiteY94" fmla="*/ 234555 h 1238082"/>
              <a:gd name="connsiteX95" fmla="*/ 1718735 w 2210468"/>
              <a:gd name="connsiteY95" fmla="*/ 222772 h 1238082"/>
              <a:gd name="connsiteX96" fmla="*/ 1711282 w 2210468"/>
              <a:gd name="connsiteY96" fmla="*/ 223610 h 1238082"/>
              <a:gd name="connsiteX97" fmla="*/ 1827786 w 2210468"/>
              <a:gd name="connsiteY97" fmla="*/ 245582 h 1238082"/>
              <a:gd name="connsiteX98" fmla="*/ 1828948 w 2210468"/>
              <a:gd name="connsiteY98" fmla="*/ 242832 h 1238082"/>
              <a:gd name="connsiteX99" fmla="*/ 1829514 w 2210468"/>
              <a:gd name="connsiteY99" fmla="*/ 241493 h 1238082"/>
              <a:gd name="connsiteX100" fmla="*/ 1817760 w 2210468"/>
              <a:gd name="connsiteY100" fmla="*/ 243019 h 1238082"/>
              <a:gd name="connsiteX101" fmla="*/ 1827786 w 2210468"/>
              <a:gd name="connsiteY101" fmla="*/ 245582 h 1238082"/>
              <a:gd name="connsiteX102" fmla="*/ 2190884 w 2210468"/>
              <a:gd name="connsiteY102" fmla="*/ 278887 h 1238082"/>
              <a:gd name="connsiteX103" fmla="*/ 2210291 w 2210468"/>
              <a:gd name="connsiteY103" fmla="*/ 278887 h 1238082"/>
              <a:gd name="connsiteX104" fmla="*/ 2210291 w 2210468"/>
              <a:gd name="connsiteY104" fmla="*/ 255434 h 1238082"/>
              <a:gd name="connsiteX105" fmla="*/ 2199036 w 2210468"/>
              <a:gd name="connsiteY105" fmla="*/ 259195 h 1238082"/>
              <a:gd name="connsiteX106" fmla="*/ 2192249 w 2210468"/>
              <a:gd name="connsiteY106" fmla="*/ 272806 h 1238082"/>
              <a:gd name="connsiteX107" fmla="*/ 1944060 w 2210468"/>
              <a:gd name="connsiteY107" fmla="*/ 278887 h 1238082"/>
              <a:gd name="connsiteX108" fmla="*/ 2041627 w 2210468"/>
              <a:gd name="connsiteY108" fmla="*/ 278887 h 1238082"/>
              <a:gd name="connsiteX109" fmla="*/ 2039458 w 2210468"/>
              <a:gd name="connsiteY109" fmla="*/ 277366 h 1238082"/>
              <a:gd name="connsiteX110" fmla="*/ 2043626 w 2210468"/>
              <a:gd name="connsiteY110" fmla="*/ 266298 h 1238082"/>
              <a:gd name="connsiteX111" fmla="*/ 2049910 w 2210468"/>
              <a:gd name="connsiteY111" fmla="*/ 258663 h 1238082"/>
              <a:gd name="connsiteX112" fmla="*/ 2065250 w 2210468"/>
              <a:gd name="connsiteY112" fmla="*/ 231832 h 1238082"/>
              <a:gd name="connsiteX113" fmla="*/ 2056661 w 2210468"/>
              <a:gd name="connsiteY113" fmla="*/ 227205 h 1238082"/>
              <a:gd name="connsiteX114" fmla="*/ 2056661 w 2210468"/>
              <a:gd name="connsiteY114" fmla="*/ 227204 h 1238082"/>
              <a:gd name="connsiteX115" fmla="*/ 2056334 w 2210468"/>
              <a:gd name="connsiteY115" fmla="*/ 227293 h 1238082"/>
              <a:gd name="connsiteX116" fmla="*/ 2046980 w 2210468"/>
              <a:gd name="connsiteY116" fmla="*/ 228799 h 1238082"/>
              <a:gd name="connsiteX117" fmla="*/ 2048602 w 2210468"/>
              <a:gd name="connsiteY117" fmla="*/ 224523 h 1238082"/>
              <a:gd name="connsiteX118" fmla="*/ 2056840 w 2210468"/>
              <a:gd name="connsiteY118" fmla="*/ 226892 h 1238082"/>
              <a:gd name="connsiteX119" fmla="*/ 2059610 w 2210468"/>
              <a:gd name="connsiteY119" fmla="*/ 222044 h 1238082"/>
              <a:gd name="connsiteX120" fmla="*/ 2056452 w 2210468"/>
              <a:gd name="connsiteY120" fmla="*/ 217505 h 1238082"/>
              <a:gd name="connsiteX121" fmla="*/ 2055918 w 2210468"/>
              <a:gd name="connsiteY121" fmla="*/ 207895 h 1238082"/>
              <a:gd name="connsiteX122" fmla="*/ 2062646 w 2210468"/>
              <a:gd name="connsiteY122" fmla="*/ 201880 h 1238082"/>
              <a:gd name="connsiteX123" fmla="*/ 2060074 w 2210468"/>
              <a:gd name="connsiteY123" fmla="*/ 188643 h 1238082"/>
              <a:gd name="connsiteX124" fmla="*/ 2061818 w 2210468"/>
              <a:gd name="connsiteY124" fmla="*/ 185726 h 1238082"/>
              <a:gd name="connsiteX125" fmla="*/ 1991522 w 2210468"/>
              <a:gd name="connsiteY125" fmla="*/ 185725 h 1238082"/>
              <a:gd name="connsiteX126" fmla="*/ 1991436 w 2210468"/>
              <a:gd name="connsiteY126" fmla="*/ 193919 h 1238082"/>
              <a:gd name="connsiteX127" fmla="*/ 2003365 w 2210468"/>
              <a:gd name="connsiteY127" fmla="*/ 196601 h 1238082"/>
              <a:gd name="connsiteX128" fmla="*/ 1998134 w 2210468"/>
              <a:gd name="connsiteY128" fmla="*/ 199273 h 1238082"/>
              <a:gd name="connsiteX129" fmla="*/ 1988541 w 2210468"/>
              <a:gd name="connsiteY129" fmla="*/ 200305 h 1238082"/>
              <a:gd name="connsiteX130" fmla="*/ 1982996 w 2210468"/>
              <a:gd name="connsiteY130" fmla="*/ 206528 h 1238082"/>
              <a:gd name="connsiteX131" fmla="*/ 1971848 w 2210468"/>
              <a:gd name="connsiteY131" fmla="*/ 209133 h 1238082"/>
              <a:gd name="connsiteX132" fmla="*/ 1969714 w 2210468"/>
              <a:gd name="connsiteY132" fmla="*/ 212249 h 1238082"/>
              <a:gd name="connsiteX133" fmla="*/ 1977775 w 2210468"/>
              <a:gd name="connsiteY133" fmla="*/ 212231 h 1238082"/>
              <a:gd name="connsiteX134" fmla="*/ 1988808 w 2210468"/>
              <a:gd name="connsiteY134" fmla="*/ 216420 h 1238082"/>
              <a:gd name="connsiteX135" fmla="*/ 1964516 w 2210468"/>
              <a:gd name="connsiteY135" fmla="*/ 219575 h 1238082"/>
              <a:gd name="connsiteX136" fmla="*/ 1964489 w 2210468"/>
              <a:gd name="connsiteY136" fmla="*/ 219638 h 1238082"/>
              <a:gd name="connsiteX137" fmla="*/ 1963056 w 2210468"/>
              <a:gd name="connsiteY137" fmla="*/ 222902 h 1238082"/>
              <a:gd name="connsiteX138" fmla="*/ 1952384 w 2210468"/>
              <a:gd name="connsiteY138" fmla="*/ 223681 h 1238082"/>
              <a:gd name="connsiteX139" fmla="*/ 1949476 w 2210468"/>
              <a:gd name="connsiteY139" fmla="*/ 230651 h 1238082"/>
              <a:gd name="connsiteX140" fmla="*/ 1939092 w 2210468"/>
              <a:gd name="connsiteY140" fmla="*/ 244982 h 1238082"/>
              <a:gd name="connsiteX141" fmla="*/ 1928877 w 2210468"/>
              <a:gd name="connsiteY141" fmla="*/ 236965 h 1238082"/>
              <a:gd name="connsiteX142" fmla="*/ 1925867 w 2210468"/>
              <a:gd name="connsiteY142" fmla="*/ 233605 h 1238082"/>
              <a:gd name="connsiteX143" fmla="*/ 1912115 w 2210468"/>
              <a:gd name="connsiteY143" fmla="*/ 235613 h 1238082"/>
              <a:gd name="connsiteX144" fmla="*/ 1912027 w 2210468"/>
              <a:gd name="connsiteY144" fmla="*/ 239131 h 1238082"/>
              <a:gd name="connsiteX145" fmla="*/ 1915669 w 2210468"/>
              <a:gd name="connsiteY145" fmla="*/ 242254 h 1238082"/>
              <a:gd name="connsiteX146" fmla="*/ 1911939 w 2210468"/>
              <a:gd name="connsiteY146" fmla="*/ 242665 h 1238082"/>
              <a:gd name="connsiteX147" fmla="*/ 1911901 w 2210468"/>
              <a:gd name="connsiteY147" fmla="*/ 244182 h 1238082"/>
              <a:gd name="connsiteX148" fmla="*/ 1923884 w 2210468"/>
              <a:gd name="connsiteY148" fmla="*/ 244922 h 1238082"/>
              <a:gd name="connsiteX149" fmla="*/ 1954228 w 2210468"/>
              <a:gd name="connsiteY149" fmla="*/ 250792 h 1238082"/>
              <a:gd name="connsiteX150" fmla="*/ 1917597 w 2210468"/>
              <a:gd name="connsiteY150" fmla="*/ 248279 h 1238082"/>
              <a:gd name="connsiteX151" fmla="*/ 1911779 w 2210468"/>
              <a:gd name="connsiteY151" fmla="*/ 249100 h 1238082"/>
              <a:gd name="connsiteX152" fmla="*/ 1911765 w 2210468"/>
              <a:gd name="connsiteY152" fmla="*/ 249646 h 1238082"/>
              <a:gd name="connsiteX153" fmla="*/ 1908482 w 2210468"/>
              <a:gd name="connsiteY153" fmla="*/ 261898 h 1238082"/>
              <a:gd name="connsiteX154" fmla="*/ 1947323 w 2210468"/>
              <a:gd name="connsiteY154" fmla="*/ 262048 h 1238082"/>
              <a:gd name="connsiteX155" fmla="*/ 1947697 w 2210468"/>
              <a:gd name="connsiteY155" fmla="*/ 259765 h 1238082"/>
              <a:gd name="connsiteX156" fmla="*/ 1945400 w 2210468"/>
              <a:gd name="connsiteY156" fmla="*/ 259508 h 1238082"/>
              <a:gd name="connsiteX157" fmla="*/ 1947990 w 2210468"/>
              <a:gd name="connsiteY157" fmla="*/ 257976 h 1238082"/>
              <a:gd name="connsiteX158" fmla="*/ 1947697 w 2210468"/>
              <a:gd name="connsiteY158" fmla="*/ 259765 h 1238082"/>
              <a:gd name="connsiteX159" fmla="*/ 1974709 w 2210468"/>
              <a:gd name="connsiteY159" fmla="*/ 262774 h 1238082"/>
              <a:gd name="connsiteX160" fmla="*/ 2003377 w 2210468"/>
              <a:gd name="connsiteY160" fmla="*/ 270305 h 1238082"/>
              <a:gd name="connsiteX161" fmla="*/ 2027632 w 2210468"/>
              <a:gd name="connsiteY161" fmla="*/ 269943 h 1238082"/>
              <a:gd name="connsiteX162" fmla="*/ 2022434 w 2210468"/>
              <a:gd name="connsiteY162" fmla="*/ 270569 h 1238082"/>
              <a:gd name="connsiteX163" fmla="*/ 2026406 w 2210468"/>
              <a:gd name="connsiteY163" fmla="*/ 272065 h 1238082"/>
              <a:gd name="connsiteX164" fmla="*/ 2027805 w 2210468"/>
              <a:gd name="connsiteY164" fmla="*/ 270649 h 1238082"/>
              <a:gd name="connsiteX165" fmla="*/ 2028823 w 2210468"/>
              <a:gd name="connsiteY165" fmla="*/ 272976 h 1238082"/>
              <a:gd name="connsiteX166" fmla="*/ 2026406 w 2210468"/>
              <a:gd name="connsiteY166" fmla="*/ 272065 h 1238082"/>
              <a:gd name="connsiteX167" fmla="*/ 2024960 w 2210468"/>
              <a:gd name="connsiteY167" fmla="*/ 273528 h 1238082"/>
              <a:gd name="connsiteX168" fmla="*/ 2023932 w 2210468"/>
              <a:gd name="connsiteY168" fmla="*/ 276092 h 1238082"/>
              <a:gd name="connsiteX169" fmla="*/ 2026589 w 2210468"/>
              <a:gd name="connsiteY169" fmla="*/ 277250 h 1238082"/>
              <a:gd name="connsiteX170" fmla="*/ 2023489 w 2210468"/>
              <a:gd name="connsiteY170" fmla="*/ 277199 h 1238082"/>
              <a:gd name="connsiteX171" fmla="*/ 2023932 w 2210468"/>
              <a:gd name="connsiteY171" fmla="*/ 276092 h 1238082"/>
              <a:gd name="connsiteX172" fmla="*/ 2013391 w 2210468"/>
              <a:gd name="connsiteY172" fmla="*/ 271494 h 1238082"/>
              <a:gd name="connsiteX173" fmla="*/ 2008108 w 2210468"/>
              <a:gd name="connsiteY173" fmla="*/ 276065 h 1238082"/>
              <a:gd name="connsiteX174" fmla="*/ 1985862 w 2210468"/>
              <a:gd name="connsiteY174" fmla="*/ 276564 h 1238082"/>
              <a:gd name="connsiteX175" fmla="*/ 1965524 w 2210468"/>
              <a:gd name="connsiteY175" fmla="*/ 276416 h 1238082"/>
              <a:gd name="connsiteX176" fmla="*/ 1957434 w 2210468"/>
              <a:gd name="connsiteY176" fmla="*/ 275476 h 1238082"/>
              <a:gd name="connsiteX177" fmla="*/ 1950621 w 2210468"/>
              <a:gd name="connsiteY177" fmla="*/ 275164 h 1238082"/>
              <a:gd name="connsiteX178" fmla="*/ 1951832 w 2210468"/>
              <a:gd name="connsiteY178" fmla="*/ 272219 h 1238082"/>
              <a:gd name="connsiteX179" fmla="*/ 1948190 w 2210468"/>
              <a:gd name="connsiteY179" fmla="*/ 272979 h 1238082"/>
              <a:gd name="connsiteX180" fmla="*/ 1946790 w 2210468"/>
              <a:gd name="connsiteY180" fmla="*/ 273272 h 1238082"/>
              <a:gd name="connsiteX181" fmla="*/ 1946013 w 2210468"/>
              <a:gd name="connsiteY181" fmla="*/ 276112 h 1238082"/>
              <a:gd name="connsiteX182" fmla="*/ 1899810 w 2210468"/>
              <a:gd name="connsiteY182" fmla="*/ 278887 h 1238082"/>
              <a:gd name="connsiteX183" fmla="*/ 1907528 w 2210468"/>
              <a:gd name="connsiteY183" fmla="*/ 278887 h 1238082"/>
              <a:gd name="connsiteX184" fmla="*/ 1899265 w 2210468"/>
              <a:gd name="connsiteY184" fmla="*/ 275461 h 1238082"/>
              <a:gd name="connsiteX185" fmla="*/ 1897220 w 2210468"/>
              <a:gd name="connsiteY185" fmla="*/ 278117 h 1238082"/>
              <a:gd name="connsiteX186" fmla="*/ 1642116 w 2210468"/>
              <a:gd name="connsiteY186" fmla="*/ 410457 h 1238082"/>
              <a:gd name="connsiteX187" fmla="*/ 1642634 w 2210468"/>
              <a:gd name="connsiteY187" fmla="*/ 409988 h 1238082"/>
              <a:gd name="connsiteX188" fmla="*/ 1641318 w 2210468"/>
              <a:gd name="connsiteY188" fmla="*/ 409635 h 1238082"/>
              <a:gd name="connsiteX189" fmla="*/ 1682233 w 2210468"/>
              <a:gd name="connsiteY189" fmla="*/ 414300 h 1238082"/>
              <a:gd name="connsiteX190" fmla="*/ 1675389 w 2210468"/>
              <a:gd name="connsiteY190" fmla="*/ 405369 h 1238082"/>
              <a:gd name="connsiteX191" fmla="*/ 1660982 w 2210468"/>
              <a:gd name="connsiteY191" fmla="*/ 405165 h 1238082"/>
              <a:gd name="connsiteX192" fmla="*/ 1659843 w 2210468"/>
              <a:gd name="connsiteY192" fmla="*/ 405258 h 1238082"/>
              <a:gd name="connsiteX193" fmla="*/ 1645362 w 2210468"/>
              <a:gd name="connsiteY193" fmla="*/ 406446 h 1238082"/>
              <a:gd name="connsiteX194" fmla="*/ 1667215 w 2210468"/>
              <a:gd name="connsiteY194" fmla="*/ 407144 h 1238082"/>
              <a:gd name="connsiteX195" fmla="*/ 1671009 w 2210468"/>
              <a:gd name="connsiteY195" fmla="*/ 408186 h 1238082"/>
              <a:gd name="connsiteX196" fmla="*/ 1673906 w 2210468"/>
              <a:gd name="connsiteY196" fmla="*/ 407670 h 1238082"/>
              <a:gd name="connsiteX197" fmla="*/ 1675219 w 2210468"/>
              <a:gd name="connsiteY197" fmla="*/ 409342 h 1238082"/>
              <a:gd name="connsiteX198" fmla="*/ 1671009 w 2210468"/>
              <a:gd name="connsiteY198" fmla="*/ 408186 h 1238082"/>
              <a:gd name="connsiteX199" fmla="*/ 1668746 w 2210468"/>
              <a:gd name="connsiteY199" fmla="*/ 408589 h 1238082"/>
              <a:gd name="connsiteX200" fmla="*/ 1673362 w 2210468"/>
              <a:gd name="connsiteY200" fmla="*/ 410380 h 1238082"/>
              <a:gd name="connsiteX201" fmla="*/ 1656245 w 2210468"/>
              <a:gd name="connsiteY201" fmla="*/ 411259 h 1238082"/>
              <a:gd name="connsiteX202" fmla="*/ 1641339 w 2210468"/>
              <a:gd name="connsiteY202" fmla="*/ 411320 h 1238082"/>
              <a:gd name="connsiteX203" fmla="*/ 1641407 w 2210468"/>
              <a:gd name="connsiteY203" fmla="*/ 411488 h 1238082"/>
              <a:gd name="connsiteX204" fmla="*/ 1669263 w 2210468"/>
              <a:gd name="connsiteY204" fmla="*/ 412954 h 1238082"/>
              <a:gd name="connsiteX205" fmla="*/ 1608396 w 2210468"/>
              <a:gd name="connsiteY205" fmla="*/ 414924 h 1238082"/>
              <a:gd name="connsiteX206" fmla="*/ 1617739 w 2210468"/>
              <a:gd name="connsiteY206" fmla="*/ 413869 h 1238082"/>
              <a:gd name="connsiteX207" fmla="*/ 1620237 w 2210468"/>
              <a:gd name="connsiteY207" fmla="*/ 413907 h 1238082"/>
              <a:gd name="connsiteX208" fmla="*/ 1613997 w 2210468"/>
              <a:gd name="connsiteY208" fmla="*/ 405445 h 1238082"/>
              <a:gd name="connsiteX209" fmla="*/ 1603731 w 2210468"/>
              <a:gd name="connsiteY209" fmla="*/ 406434 h 1238082"/>
              <a:gd name="connsiteX210" fmla="*/ 1847553 w 2210468"/>
              <a:gd name="connsiteY210" fmla="*/ 424857 h 1238082"/>
              <a:gd name="connsiteX211" fmla="*/ 1849959 w 2210468"/>
              <a:gd name="connsiteY211" fmla="*/ 424554 h 1238082"/>
              <a:gd name="connsiteX212" fmla="*/ 1845135 w 2210468"/>
              <a:gd name="connsiteY212" fmla="*/ 424019 h 1238082"/>
              <a:gd name="connsiteX213" fmla="*/ 1833775 w 2210468"/>
              <a:gd name="connsiteY213" fmla="*/ 424604 h 1238082"/>
              <a:gd name="connsiteX214" fmla="*/ 1847553 w 2210468"/>
              <a:gd name="connsiteY214" fmla="*/ 424857 h 1238082"/>
              <a:gd name="connsiteX215" fmla="*/ 1795329 w 2210468"/>
              <a:gd name="connsiteY215" fmla="*/ 429200 h 1238082"/>
              <a:gd name="connsiteX216" fmla="*/ 1810557 w 2210468"/>
              <a:gd name="connsiteY216" fmla="*/ 426824 h 1238082"/>
              <a:gd name="connsiteX217" fmla="*/ 1794377 w 2210468"/>
              <a:gd name="connsiteY217" fmla="*/ 424941 h 1238082"/>
              <a:gd name="connsiteX218" fmla="*/ 1802330 w 2210468"/>
              <a:gd name="connsiteY218" fmla="*/ 427892 h 1238082"/>
              <a:gd name="connsiteX219" fmla="*/ 1795329 w 2210468"/>
              <a:gd name="connsiteY219" fmla="*/ 429200 h 1238082"/>
              <a:gd name="connsiteX220" fmla="*/ 1828384 w 2210468"/>
              <a:gd name="connsiteY220" fmla="*/ 429351 h 1238082"/>
              <a:gd name="connsiteX221" fmla="*/ 1833551 w 2210468"/>
              <a:gd name="connsiteY221" fmla="*/ 429017 h 1238082"/>
              <a:gd name="connsiteX222" fmla="*/ 1833632 w 2210468"/>
              <a:gd name="connsiteY222" fmla="*/ 425756 h 1238082"/>
              <a:gd name="connsiteX223" fmla="*/ 1830339 w 2210468"/>
              <a:gd name="connsiteY223" fmla="*/ 426998 h 1238082"/>
              <a:gd name="connsiteX224" fmla="*/ 1830504 w 2210468"/>
              <a:gd name="connsiteY224" fmla="*/ 427022 h 1238082"/>
              <a:gd name="connsiteX225" fmla="*/ 1830262 w 2210468"/>
              <a:gd name="connsiteY225" fmla="*/ 427029 h 1238082"/>
              <a:gd name="connsiteX226" fmla="*/ 1830161 w 2210468"/>
              <a:gd name="connsiteY226" fmla="*/ 427066 h 1238082"/>
              <a:gd name="connsiteX227" fmla="*/ 1828384 w 2210468"/>
              <a:gd name="connsiteY227" fmla="*/ 429351 h 1238082"/>
              <a:gd name="connsiteX228" fmla="*/ 1817676 w 2210468"/>
              <a:gd name="connsiteY228" fmla="*/ 429484 h 1238082"/>
              <a:gd name="connsiteX229" fmla="*/ 1824250 w 2210468"/>
              <a:gd name="connsiteY229" fmla="*/ 427186 h 1238082"/>
              <a:gd name="connsiteX230" fmla="*/ 1830262 w 2210468"/>
              <a:gd name="connsiteY230" fmla="*/ 427029 h 1238082"/>
              <a:gd name="connsiteX231" fmla="*/ 1830339 w 2210468"/>
              <a:gd name="connsiteY231" fmla="*/ 426998 h 1238082"/>
              <a:gd name="connsiteX232" fmla="*/ 1815896 w 2210468"/>
              <a:gd name="connsiteY232" fmla="*/ 424985 h 1238082"/>
              <a:gd name="connsiteX233" fmla="*/ 1817676 w 2210468"/>
              <a:gd name="connsiteY233" fmla="*/ 429484 h 1238082"/>
              <a:gd name="connsiteX234" fmla="*/ 1506035 w 2210468"/>
              <a:gd name="connsiteY234" fmla="*/ 462957 h 1238082"/>
              <a:gd name="connsiteX235" fmla="*/ 1505262 w 2210468"/>
              <a:gd name="connsiteY235" fmla="*/ 461635 h 1238082"/>
              <a:gd name="connsiteX236" fmla="*/ 1478695 w 2210468"/>
              <a:gd name="connsiteY236" fmla="*/ 459449 h 1238082"/>
              <a:gd name="connsiteX237" fmla="*/ 1461833 w 2210468"/>
              <a:gd name="connsiteY237" fmla="*/ 461741 h 1238082"/>
              <a:gd name="connsiteX238" fmla="*/ 1462354 w 2210468"/>
              <a:gd name="connsiteY238" fmla="*/ 462190 h 1238082"/>
              <a:gd name="connsiteX239" fmla="*/ 1515560 w 2210468"/>
              <a:gd name="connsiteY239" fmla="*/ 463120 h 1238082"/>
              <a:gd name="connsiteX240" fmla="*/ 1520806 w 2210468"/>
              <a:gd name="connsiteY240" fmla="*/ 463084 h 1238082"/>
              <a:gd name="connsiteX241" fmla="*/ 1515637 w 2210468"/>
              <a:gd name="connsiteY241" fmla="*/ 462489 h 1238082"/>
              <a:gd name="connsiteX242" fmla="*/ 1515076 w 2210468"/>
              <a:gd name="connsiteY242" fmla="*/ 462443 h 1238082"/>
              <a:gd name="connsiteX243" fmla="*/ 1526814 w 2210468"/>
              <a:gd name="connsiteY243" fmla="*/ 463776 h 1238082"/>
              <a:gd name="connsiteX244" fmla="*/ 1526176 w 2210468"/>
              <a:gd name="connsiteY244" fmla="*/ 463047 h 1238082"/>
              <a:gd name="connsiteX245" fmla="*/ 1520806 w 2210468"/>
              <a:gd name="connsiteY245" fmla="*/ 463084 h 1238082"/>
              <a:gd name="connsiteX246" fmla="*/ 1612771 w 2210468"/>
              <a:gd name="connsiteY246" fmla="*/ 464670 h 1238082"/>
              <a:gd name="connsiteX247" fmla="*/ 1611967 w 2210468"/>
              <a:gd name="connsiteY247" fmla="*/ 463765 h 1238082"/>
              <a:gd name="connsiteX248" fmla="*/ 1595285 w 2210468"/>
              <a:gd name="connsiteY248" fmla="*/ 462845 h 1238082"/>
              <a:gd name="connsiteX249" fmla="*/ 1594814 w 2210468"/>
              <a:gd name="connsiteY249" fmla="*/ 462971 h 1238082"/>
              <a:gd name="connsiteX250" fmla="*/ 1595309 w 2210468"/>
              <a:gd name="connsiteY250" fmla="*/ 463588 h 1238082"/>
              <a:gd name="connsiteX251" fmla="*/ 1579361 w 2210468"/>
              <a:gd name="connsiteY251" fmla="*/ 467102 h 1238082"/>
              <a:gd name="connsiteX252" fmla="*/ 1585071 w 2210468"/>
              <a:gd name="connsiteY252" fmla="*/ 465576 h 1238082"/>
              <a:gd name="connsiteX253" fmla="*/ 1583104 w 2210468"/>
              <a:gd name="connsiteY253" fmla="*/ 462832 h 1238082"/>
              <a:gd name="connsiteX254" fmla="*/ 1580552 w 2210468"/>
              <a:gd name="connsiteY254" fmla="*/ 462673 h 1238082"/>
              <a:gd name="connsiteX255" fmla="*/ 1575171 w 2210468"/>
              <a:gd name="connsiteY255" fmla="*/ 462710 h 1238082"/>
              <a:gd name="connsiteX256" fmla="*/ 1659351 w 2210468"/>
              <a:gd name="connsiteY256" fmla="*/ 467272 h 1238082"/>
              <a:gd name="connsiteX257" fmla="*/ 1644736 w 2210468"/>
              <a:gd name="connsiteY257" fmla="*/ 466012 h 1238082"/>
              <a:gd name="connsiteX258" fmla="*/ 1645225 w 2210468"/>
              <a:gd name="connsiteY258" fmla="*/ 466496 h 1238082"/>
              <a:gd name="connsiteX259" fmla="*/ 1569534 w 2210468"/>
              <a:gd name="connsiteY259" fmla="*/ 467743 h 1238082"/>
              <a:gd name="connsiteX260" fmla="*/ 1565893 w 2210468"/>
              <a:gd name="connsiteY260" fmla="*/ 462774 h 1238082"/>
              <a:gd name="connsiteX261" fmla="*/ 1539713 w 2210468"/>
              <a:gd name="connsiteY261" fmla="*/ 462954 h 1238082"/>
              <a:gd name="connsiteX262" fmla="*/ 1541867 w 2210468"/>
              <a:gd name="connsiteY262" fmla="*/ 465508 h 1238082"/>
              <a:gd name="connsiteX263" fmla="*/ 1553422 w 2210468"/>
              <a:gd name="connsiteY263" fmla="*/ 466838 h 1238082"/>
              <a:gd name="connsiteX264" fmla="*/ 1667361 w 2210468"/>
              <a:gd name="connsiteY264" fmla="*/ 467962 h 1238082"/>
              <a:gd name="connsiteX265" fmla="*/ 1667110 w 2210468"/>
              <a:gd name="connsiteY265" fmla="*/ 467699 h 1238082"/>
              <a:gd name="connsiteX266" fmla="*/ 1659351 w 2210468"/>
              <a:gd name="connsiteY266" fmla="*/ 467272 h 1238082"/>
              <a:gd name="connsiteX267" fmla="*/ 1707844 w 2210468"/>
              <a:gd name="connsiteY267" fmla="*/ 468512 h 1238082"/>
              <a:gd name="connsiteX268" fmla="*/ 1706333 w 2210468"/>
              <a:gd name="connsiteY268" fmla="*/ 468299 h 1238082"/>
              <a:gd name="connsiteX269" fmla="*/ 1696951 w 2210468"/>
              <a:gd name="connsiteY269" fmla="*/ 467011 h 1238082"/>
              <a:gd name="connsiteX270" fmla="*/ 1697496 w 2210468"/>
              <a:gd name="connsiteY270" fmla="*/ 468104 h 1238082"/>
              <a:gd name="connsiteX271" fmla="*/ 1697995 w 2210468"/>
              <a:gd name="connsiteY271" fmla="*/ 468508 h 1238082"/>
              <a:gd name="connsiteX272" fmla="*/ 1743844 w 2210468"/>
              <a:gd name="connsiteY272" fmla="*/ 468525 h 1238082"/>
              <a:gd name="connsiteX273" fmla="*/ 1744346 w 2210468"/>
              <a:gd name="connsiteY273" fmla="*/ 468416 h 1238082"/>
              <a:gd name="connsiteX274" fmla="*/ 1739480 w 2210468"/>
              <a:gd name="connsiteY274" fmla="*/ 464944 h 1238082"/>
              <a:gd name="connsiteX275" fmla="*/ 1738598 w 2210468"/>
              <a:gd name="connsiteY275" fmla="*/ 464943 h 1238082"/>
              <a:gd name="connsiteX276" fmla="*/ 1713035 w 2210468"/>
              <a:gd name="connsiteY276" fmla="*/ 467379 h 1238082"/>
              <a:gd name="connsiteX277" fmla="*/ 1715641 w 2210468"/>
              <a:gd name="connsiteY277" fmla="*/ 468515 h 1238082"/>
              <a:gd name="connsiteX278" fmla="*/ 1719370 w 2210468"/>
              <a:gd name="connsiteY278" fmla="*/ 470141 h 1238082"/>
              <a:gd name="connsiteX279" fmla="*/ 1715641 w 2210468"/>
              <a:gd name="connsiteY279" fmla="*/ 468515 h 1238082"/>
              <a:gd name="connsiteX280" fmla="*/ 1707844 w 2210468"/>
              <a:gd name="connsiteY280" fmla="*/ 468512 h 1238082"/>
              <a:gd name="connsiteX281" fmla="*/ 1670587 w 2210468"/>
              <a:gd name="connsiteY281" fmla="*/ 473797 h 1238082"/>
              <a:gd name="connsiteX282" fmla="*/ 1671339 w 2210468"/>
              <a:gd name="connsiteY282" fmla="*/ 473797 h 1238082"/>
              <a:gd name="connsiteX283" fmla="*/ 1671237 w 2210468"/>
              <a:gd name="connsiteY283" fmla="*/ 472032 h 1238082"/>
              <a:gd name="connsiteX284" fmla="*/ 1668869 w 2210468"/>
              <a:gd name="connsiteY284" fmla="*/ 469545 h 1238082"/>
              <a:gd name="connsiteX285" fmla="*/ 1668194 w 2210468"/>
              <a:gd name="connsiteY285" fmla="*/ 469517 h 1238082"/>
              <a:gd name="connsiteX286" fmla="*/ 1668357 w 2210468"/>
              <a:gd name="connsiteY286" fmla="*/ 470106 h 1238082"/>
              <a:gd name="connsiteX287" fmla="*/ 2210308 w 2210468"/>
              <a:gd name="connsiteY287" fmla="*/ 474181 h 1238082"/>
              <a:gd name="connsiteX288" fmla="*/ 2210293 w 2210468"/>
              <a:gd name="connsiteY288" fmla="*/ 391402 h 1238082"/>
              <a:gd name="connsiteX289" fmla="*/ 2205134 w 2210468"/>
              <a:gd name="connsiteY289" fmla="*/ 388237 h 1238082"/>
              <a:gd name="connsiteX290" fmla="*/ 2199559 w 2210468"/>
              <a:gd name="connsiteY290" fmla="*/ 380793 h 1238082"/>
              <a:gd name="connsiteX291" fmla="*/ 1923877 w 2210468"/>
              <a:gd name="connsiteY291" fmla="*/ 380800 h 1238082"/>
              <a:gd name="connsiteX292" fmla="*/ 1924108 w 2210468"/>
              <a:gd name="connsiteY292" fmla="*/ 380850 h 1238082"/>
              <a:gd name="connsiteX293" fmla="*/ 1929628 w 2210468"/>
              <a:gd name="connsiteY293" fmla="*/ 383470 h 1238082"/>
              <a:gd name="connsiteX294" fmla="*/ 1930514 w 2210468"/>
              <a:gd name="connsiteY294" fmla="*/ 384151 h 1238082"/>
              <a:gd name="connsiteX295" fmla="*/ 1906238 w 2210468"/>
              <a:gd name="connsiteY295" fmla="*/ 390492 h 1238082"/>
              <a:gd name="connsiteX296" fmla="*/ 1897410 w 2210468"/>
              <a:gd name="connsiteY296" fmla="*/ 389928 h 1238082"/>
              <a:gd name="connsiteX297" fmla="*/ 1886703 w 2210468"/>
              <a:gd name="connsiteY297" fmla="*/ 389244 h 1238082"/>
              <a:gd name="connsiteX298" fmla="*/ 1872034 w 2210468"/>
              <a:gd name="connsiteY298" fmla="*/ 390951 h 1238082"/>
              <a:gd name="connsiteX299" fmla="*/ 1869749 w 2210468"/>
              <a:gd name="connsiteY299" fmla="*/ 394833 h 1238082"/>
              <a:gd name="connsiteX300" fmla="*/ 1881488 w 2210468"/>
              <a:gd name="connsiteY300" fmla="*/ 390120 h 1238082"/>
              <a:gd name="connsiteX301" fmla="*/ 1923268 w 2210468"/>
              <a:gd name="connsiteY301" fmla="*/ 395849 h 1238082"/>
              <a:gd name="connsiteX302" fmla="*/ 1901430 w 2210468"/>
              <a:gd name="connsiteY302" fmla="*/ 399483 h 1238082"/>
              <a:gd name="connsiteX303" fmla="*/ 1901007 w 2210468"/>
              <a:gd name="connsiteY303" fmla="*/ 400630 h 1238082"/>
              <a:gd name="connsiteX304" fmla="*/ 1900177 w 2210468"/>
              <a:gd name="connsiteY304" fmla="*/ 402882 h 1238082"/>
              <a:gd name="connsiteX305" fmla="*/ 1888515 w 2210468"/>
              <a:gd name="connsiteY305" fmla="*/ 404348 h 1238082"/>
              <a:gd name="connsiteX306" fmla="*/ 1891089 w 2210468"/>
              <a:gd name="connsiteY306" fmla="*/ 399631 h 1238082"/>
              <a:gd name="connsiteX307" fmla="*/ 1883935 w 2210468"/>
              <a:gd name="connsiteY307" fmla="*/ 399763 h 1238082"/>
              <a:gd name="connsiteX308" fmla="*/ 1888652 w 2210468"/>
              <a:gd name="connsiteY308" fmla="*/ 402338 h 1238082"/>
              <a:gd name="connsiteX309" fmla="*/ 1766895 w 2210468"/>
              <a:gd name="connsiteY309" fmla="*/ 406598 h 1238082"/>
              <a:gd name="connsiteX310" fmla="*/ 1731792 w 2210468"/>
              <a:gd name="connsiteY310" fmla="*/ 404733 h 1238082"/>
              <a:gd name="connsiteX311" fmla="*/ 1720752 w 2210468"/>
              <a:gd name="connsiteY311" fmla="*/ 406366 h 1238082"/>
              <a:gd name="connsiteX312" fmla="*/ 1727468 w 2210468"/>
              <a:gd name="connsiteY312" fmla="*/ 414259 h 1238082"/>
              <a:gd name="connsiteX313" fmla="*/ 1769207 w 2210468"/>
              <a:gd name="connsiteY313" fmla="*/ 413668 h 1238082"/>
              <a:gd name="connsiteX314" fmla="*/ 1828326 w 2210468"/>
              <a:gd name="connsiteY314" fmla="*/ 422523 h 1238082"/>
              <a:gd name="connsiteX315" fmla="*/ 1821650 w 2210468"/>
              <a:gd name="connsiteY315" fmla="*/ 420204 h 1238082"/>
              <a:gd name="connsiteX316" fmla="*/ 1852001 w 2210468"/>
              <a:gd name="connsiteY316" fmla="*/ 423831 h 1238082"/>
              <a:gd name="connsiteX317" fmla="*/ 1847865 w 2210468"/>
              <a:gd name="connsiteY317" fmla="*/ 419587 h 1238082"/>
              <a:gd name="connsiteX318" fmla="*/ 1853945 w 2210468"/>
              <a:gd name="connsiteY318" fmla="*/ 420391 h 1238082"/>
              <a:gd name="connsiteX319" fmla="*/ 1857537 w 2210468"/>
              <a:gd name="connsiteY319" fmla="*/ 423510 h 1238082"/>
              <a:gd name="connsiteX320" fmla="*/ 1855087 w 2210468"/>
              <a:gd name="connsiteY320" fmla="*/ 423909 h 1238082"/>
              <a:gd name="connsiteX321" fmla="*/ 1849959 w 2210468"/>
              <a:gd name="connsiteY321" fmla="*/ 424554 h 1238082"/>
              <a:gd name="connsiteX322" fmla="*/ 1864810 w 2210468"/>
              <a:gd name="connsiteY322" fmla="*/ 426201 h 1238082"/>
              <a:gd name="connsiteX323" fmla="*/ 1892368 w 2210468"/>
              <a:gd name="connsiteY323" fmla="*/ 430939 h 1238082"/>
              <a:gd name="connsiteX324" fmla="*/ 1818933 w 2210468"/>
              <a:gd name="connsiteY324" fmla="*/ 436094 h 1238082"/>
              <a:gd name="connsiteX325" fmla="*/ 1886246 w 2210468"/>
              <a:gd name="connsiteY325" fmla="*/ 442092 h 1238082"/>
              <a:gd name="connsiteX326" fmla="*/ 1886639 w 2210468"/>
              <a:gd name="connsiteY326" fmla="*/ 439696 h 1238082"/>
              <a:gd name="connsiteX327" fmla="*/ 1884714 w 2210468"/>
              <a:gd name="connsiteY327" fmla="*/ 439503 h 1238082"/>
              <a:gd name="connsiteX328" fmla="*/ 1886913 w 2210468"/>
              <a:gd name="connsiteY328" fmla="*/ 438021 h 1238082"/>
              <a:gd name="connsiteX329" fmla="*/ 1886639 w 2210468"/>
              <a:gd name="connsiteY329" fmla="*/ 439696 h 1238082"/>
              <a:gd name="connsiteX330" fmla="*/ 1911306 w 2210468"/>
              <a:gd name="connsiteY330" fmla="*/ 442174 h 1238082"/>
              <a:gd name="connsiteX331" fmla="*/ 1938024 w 2210468"/>
              <a:gd name="connsiteY331" fmla="*/ 448116 h 1238082"/>
              <a:gd name="connsiteX332" fmla="*/ 1960118 w 2210468"/>
              <a:gd name="connsiteY332" fmla="*/ 446443 h 1238082"/>
              <a:gd name="connsiteX333" fmla="*/ 1955399 w 2210468"/>
              <a:gd name="connsiteY333" fmla="*/ 447304 h 1238082"/>
              <a:gd name="connsiteX334" fmla="*/ 1959149 w 2210468"/>
              <a:gd name="connsiteY334" fmla="*/ 448681 h 1238082"/>
              <a:gd name="connsiteX335" fmla="*/ 1960167 w 2210468"/>
              <a:gd name="connsiteY335" fmla="*/ 447444 h 1238082"/>
              <a:gd name="connsiteX336" fmla="*/ 1961309 w 2210468"/>
              <a:gd name="connsiteY336" fmla="*/ 449475 h 1238082"/>
              <a:gd name="connsiteX337" fmla="*/ 1959149 w 2210468"/>
              <a:gd name="connsiteY337" fmla="*/ 448681 h 1238082"/>
              <a:gd name="connsiteX338" fmla="*/ 1957699 w 2210468"/>
              <a:gd name="connsiteY338" fmla="*/ 450442 h 1238082"/>
              <a:gd name="connsiteX339" fmla="*/ 1956994 w 2210468"/>
              <a:gd name="connsiteY339" fmla="*/ 452681 h 1238082"/>
              <a:gd name="connsiteX340" fmla="*/ 1959467 w 2210468"/>
              <a:gd name="connsiteY340" fmla="*/ 453698 h 1238082"/>
              <a:gd name="connsiteX341" fmla="*/ 1956576 w 2210468"/>
              <a:gd name="connsiteY341" fmla="*/ 454011 h 1238082"/>
              <a:gd name="connsiteX342" fmla="*/ 1956994 w 2210468"/>
              <a:gd name="connsiteY342" fmla="*/ 452681 h 1238082"/>
              <a:gd name="connsiteX343" fmla="*/ 1948479 w 2210468"/>
              <a:gd name="connsiteY343" fmla="*/ 449182 h 1238082"/>
              <a:gd name="connsiteX344" fmla="*/ 1947314 w 2210468"/>
              <a:gd name="connsiteY344" fmla="*/ 448703 h 1238082"/>
              <a:gd name="connsiteX345" fmla="*/ 1942706 w 2210468"/>
              <a:gd name="connsiteY345" fmla="*/ 453484 h 1238082"/>
              <a:gd name="connsiteX346" fmla="*/ 1922180 w 2210468"/>
              <a:gd name="connsiteY346" fmla="*/ 454956 h 1238082"/>
              <a:gd name="connsiteX347" fmla="*/ 1903510 w 2210468"/>
              <a:gd name="connsiteY347" fmla="*/ 455387 h 1238082"/>
              <a:gd name="connsiteX348" fmla="*/ 1895864 w 2210468"/>
              <a:gd name="connsiteY348" fmla="*/ 454788 h 1238082"/>
              <a:gd name="connsiteX349" fmla="*/ 1889833 w 2210468"/>
              <a:gd name="connsiteY349" fmla="*/ 454376 h 1238082"/>
              <a:gd name="connsiteX350" fmla="*/ 1890653 w 2210468"/>
              <a:gd name="connsiteY350" fmla="*/ 451480 h 1238082"/>
              <a:gd name="connsiteX351" fmla="*/ 1886003 w 2210468"/>
              <a:gd name="connsiteY351" fmla="*/ 452483 h 1238082"/>
              <a:gd name="connsiteX352" fmla="*/ 1886969 w 2210468"/>
              <a:gd name="connsiteY352" fmla="*/ 459927 h 1238082"/>
              <a:gd name="connsiteX353" fmla="*/ 1874755 w 2210468"/>
              <a:gd name="connsiteY353" fmla="*/ 458675 h 1238082"/>
              <a:gd name="connsiteX354" fmla="*/ 1869190 w 2210468"/>
              <a:gd name="connsiteY354" fmla="*/ 459833 h 1238082"/>
              <a:gd name="connsiteX355" fmla="*/ 1869424 w 2210468"/>
              <a:gd name="connsiteY355" fmla="*/ 459815 h 1238082"/>
              <a:gd name="connsiteX356" fmla="*/ 1866414 w 2210468"/>
              <a:gd name="connsiteY356" fmla="*/ 460411 h 1238082"/>
              <a:gd name="connsiteX357" fmla="*/ 1869190 w 2210468"/>
              <a:gd name="connsiteY357" fmla="*/ 459833 h 1238082"/>
              <a:gd name="connsiteX358" fmla="*/ 1854636 w 2210468"/>
              <a:gd name="connsiteY358" fmla="*/ 460989 h 1238082"/>
              <a:gd name="connsiteX359" fmla="*/ 1842650 w 2210468"/>
              <a:gd name="connsiteY359" fmla="*/ 456121 h 1238082"/>
              <a:gd name="connsiteX360" fmla="*/ 1850959 w 2210468"/>
              <a:gd name="connsiteY360" fmla="*/ 461815 h 1238082"/>
              <a:gd name="connsiteX361" fmla="*/ 1780287 w 2210468"/>
              <a:gd name="connsiteY361" fmla="*/ 460635 h 1238082"/>
              <a:gd name="connsiteX362" fmla="*/ 1778442 w 2210468"/>
              <a:gd name="connsiteY362" fmla="*/ 461035 h 1238082"/>
              <a:gd name="connsiteX363" fmla="*/ 1783118 w 2210468"/>
              <a:gd name="connsiteY363" fmla="*/ 465023 h 1238082"/>
              <a:gd name="connsiteX364" fmla="*/ 1785589 w 2210468"/>
              <a:gd name="connsiteY364" fmla="*/ 465027 h 1238082"/>
              <a:gd name="connsiteX365" fmla="*/ 1860322 w 2210468"/>
              <a:gd name="connsiteY365" fmla="*/ 472551 h 1238082"/>
              <a:gd name="connsiteX366" fmla="*/ 1875749 w 2210468"/>
              <a:gd name="connsiteY366" fmla="*/ 473237 h 1238082"/>
              <a:gd name="connsiteX367" fmla="*/ 1880037 w 2210468"/>
              <a:gd name="connsiteY367" fmla="*/ 473802 h 1238082"/>
              <a:gd name="connsiteX368" fmla="*/ 2199772 w 2210468"/>
              <a:gd name="connsiteY368" fmla="*/ 473811 h 1238082"/>
              <a:gd name="connsiteX369" fmla="*/ 2210308 w 2210468"/>
              <a:gd name="connsiteY369" fmla="*/ 474181 h 1238082"/>
              <a:gd name="connsiteX370" fmla="*/ 1123019 w 2210468"/>
              <a:gd name="connsiteY370" fmla="*/ 615689 h 1238082"/>
              <a:gd name="connsiteX371" fmla="*/ 1123994 w 2210468"/>
              <a:gd name="connsiteY371" fmla="*/ 615562 h 1238082"/>
              <a:gd name="connsiteX372" fmla="*/ 1116363 w 2210468"/>
              <a:gd name="connsiteY372" fmla="*/ 602790 h 1238082"/>
              <a:gd name="connsiteX373" fmla="*/ 1114788 w 2210468"/>
              <a:gd name="connsiteY373" fmla="*/ 602589 h 1238082"/>
              <a:gd name="connsiteX374" fmla="*/ 1095490 w 2210468"/>
              <a:gd name="connsiteY374" fmla="*/ 604555 h 1238082"/>
              <a:gd name="connsiteX375" fmla="*/ 1098944 w 2210468"/>
              <a:gd name="connsiteY375" fmla="*/ 610235 h 1238082"/>
              <a:gd name="connsiteX376" fmla="*/ 1100546 w 2210468"/>
              <a:gd name="connsiteY376" fmla="*/ 613264 h 1238082"/>
              <a:gd name="connsiteX377" fmla="*/ 2096893 w 2210468"/>
              <a:gd name="connsiteY377" fmla="*/ 620703 h 1238082"/>
              <a:gd name="connsiteX378" fmla="*/ 2095823 w 2210468"/>
              <a:gd name="connsiteY378" fmla="*/ 620628 h 1238082"/>
              <a:gd name="connsiteX379" fmla="*/ 2097286 w 2210468"/>
              <a:gd name="connsiteY379" fmla="*/ 620625 h 1238082"/>
              <a:gd name="connsiteX380" fmla="*/ 2119168 w 2210468"/>
              <a:gd name="connsiteY380" fmla="*/ 621203 h 1238082"/>
              <a:gd name="connsiteX381" fmla="*/ 2111942 w 2210468"/>
              <a:gd name="connsiteY381" fmla="*/ 620595 h 1238082"/>
              <a:gd name="connsiteX382" fmla="*/ 2122351 w 2210468"/>
              <a:gd name="connsiteY382" fmla="*/ 620574 h 1238082"/>
              <a:gd name="connsiteX383" fmla="*/ 2132929 w 2210468"/>
              <a:gd name="connsiteY383" fmla="*/ 619524 h 1238082"/>
              <a:gd name="connsiteX384" fmla="*/ 2133035 w 2210468"/>
              <a:gd name="connsiteY384" fmla="*/ 619623 h 1238082"/>
              <a:gd name="connsiteX385" fmla="*/ 2133181 w 2210468"/>
              <a:gd name="connsiteY385" fmla="*/ 619499 h 1238082"/>
              <a:gd name="connsiteX386" fmla="*/ 2149937 w 2210468"/>
              <a:gd name="connsiteY386" fmla="*/ 617837 h 1238082"/>
              <a:gd name="connsiteX387" fmla="*/ 2153600 w 2210468"/>
              <a:gd name="connsiteY387" fmla="*/ 618315 h 1238082"/>
              <a:gd name="connsiteX388" fmla="*/ 2176680 w 2210468"/>
              <a:gd name="connsiteY388" fmla="*/ 616702 h 1238082"/>
              <a:gd name="connsiteX389" fmla="*/ 2202593 w 2210468"/>
              <a:gd name="connsiteY389" fmla="*/ 615586 h 1238082"/>
              <a:gd name="connsiteX390" fmla="*/ 2193498 w 2210468"/>
              <a:gd name="connsiteY390" fmla="*/ 619216 h 1238082"/>
              <a:gd name="connsiteX391" fmla="*/ 2174860 w 2210468"/>
              <a:gd name="connsiteY391" fmla="*/ 618746 h 1238082"/>
              <a:gd name="connsiteX392" fmla="*/ 2119168 w 2210468"/>
              <a:gd name="connsiteY392" fmla="*/ 621203 h 1238082"/>
              <a:gd name="connsiteX393" fmla="*/ 2090287 w 2210468"/>
              <a:gd name="connsiteY393" fmla="*/ 638001 h 1238082"/>
              <a:gd name="connsiteX394" fmla="*/ 2089971 w 2210468"/>
              <a:gd name="connsiteY394" fmla="*/ 637209 h 1238082"/>
              <a:gd name="connsiteX395" fmla="*/ 2088697 w 2210468"/>
              <a:gd name="connsiteY395" fmla="*/ 637318 h 1238082"/>
              <a:gd name="connsiteX396" fmla="*/ 2090287 w 2210468"/>
              <a:gd name="connsiteY396" fmla="*/ 638001 h 1238082"/>
              <a:gd name="connsiteX397" fmla="*/ 2095334 w 2210468"/>
              <a:gd name="connsiteY397" fmla="*/ 641633 h 1238082"/>
              <a:gd name="connsiteX398" fmla="*/ 2072796 w 2210468"/>
              <a:gd name="connsiteY398" fmla="*/ 639122 h 1238082"/>
              <a:gd name="connsiteX399" fmla="*/ 2080968 w 2210468"/>
              <a:gd name="connsiteY399" fmla="*/ 637766 h 1238082"/>
              <a:gd name="connsiteX400" fmla="*/ 2082105 w 2210468"/>
              <a:gd name="connsiteY400" fmla="*/ 637313 h 1238082"/>
              <a:gd name="connsiteX401" fmla="*/ 2082559 w 2210468"/>
              <a:gd name="connsiteY401" fmla="*/ 638450 h 1238082"/>
              <a:gd name="connsiteX402" fmla="*/ 2083695 w 2210468"/>
              <a:gd name="connsiteY402" fmla="*/ 637996 h 1238082"/>
              <a:gd name="connsiteX403" fmla="*/ 2088697 w 2210468"/>
              <a:gd name="connsiteY403" fmla="*/ 637318 h 1238082"/>
              <a:gd name="connsiteX404" fmla="*/ 2089834 w 2210468"/>
              <a:gd name="connsiteY404" fmla="*/ 636864 h 1238082"/>
              <a:gd name="connsiteX405" fmla="*/ 2089971 w 2210468"/>
              <a:gd name="connsiteY405" fmla="*/ 637209 h 1238082"/>
              <a:gd name="connsiteX406" fmla="*/ 2102876 w 2210468"/>
              <a:gd name="connsiteY406" fmla="*/ 636107 h 1238082"/>
              <a:gd name="connsiteX407" fmla="*/ 2115518 w 2210468"/>
              <a:gd name="connsiteY407" fmla="*/ 638475 h 1238082"/>
              <a:gd name="connsiteX408" fmla="*/ 2113244 w 2210468"/>
              <a:gd name="connsiteY408" fmla="*/ 639383 h 1238082"/>
              <a:gd name="connsiteX409" fmla="*/ 2114835 w 2210468"/>
              <a:gd name="connsiteY409" fmla="*/ 640066 h 1238082"/>
              <a:gd name="connsiteX410" fmla="*/ 2112561 w 2210468"/>
              <a:gd name="connsiteY410" fmla="*/ 640974 h 1238082"/>
              <a:gd name="connsiteX411" fmla="*/ 2097787 w 2210468"/>
              <a:gd name="connsiteY411" fmla="*/ 640280 h 1238082"/>
              <a:gd name="connsiteX412" fmla="*/ 929282 w 2210468"/>
              <a:gd name="connsiteY412" fmla="*/ 642845 h 1238082"/>
              <a:gd name="connsiteX413" fmla="*/ 925410 w 2210468"/>
              <a:gd name="connsiteY413" fmla="*/ 637320 h 1238082"/>
              <a:gd name="connsiteX414" fmla="*/ 925142 w 2210468"/>
              <a:gd name="connsiteY414" fmla="*/ 637312 h 1238082"/>
              <a:gd name="connsiteX415" fmla="*/ 926485 w 2210468"/>
              <a:gd name="connsiteY415" fmla="*/ 638862 h 1238082"/>
              <a:gd name="connsiteX416" fmla="*/ 918415 w 2210468"/>
              <a:gd name="connsiteY416" fmla="*/ 640762 h 1238082"/>
              <a:gd name="connsiteX417" fmla="*/ 918172 w 2210468"/>
              <a:gd name="connsiteY417" fmla="*/ 652092 h 1238082"/>
              <a:gd name="connsiteX418" fmla="*/ 918025 w 2210468"/>
              <a:gd name="connsiteY418" fmla="*/ 652051 h 1238082"/>
              <a:gd name="connsiteX419" fmla="*/ 918307 w 2210468"/>
              <a:gd name="connsiteY419" fmla="*/ 651879 h 1238082"/>
              <a:gd name="connsiteX420" fmla="*/ 917647 w 2210468"/>
              <a:gd name="connsiteY420" fmla="*/ 652065 h 1238082"/>
              <a:gd name="connsiteX421" fmla="*/ 920920 w 2210468"/>
              <a:gd name="connsiteY421" fmla="*/ 652870 h 1238082"/>
              <a:gd name="connsiteX422" fmla="*/ 921314 w 2210468"/>
              <a:gd name="connsiteY422" fmla="*/ 652818 h 1238082"/>
              <a:gd name="connsiteX423" fmla="*/ 919293 w 2210468"/>
              <a:gd name="connsiteY423" fmla="*/ 652149 h 1238082"/>
              <a:gd name="connsiteX424" fmla="*/ 918172 w 2210468"/>
              <a:gd name="connsiteY424" fmla="*/ 652092 h 1238082"/>
              <a:gd name="connsiteX425" fmla="*/ 912249 w 2210468"/>
              <a:gd name="connsiteY425" fmla="*/ 653597 h 1238082"/>
              <a:gd name="connsiteX426" fmla="*/ 917647 w 2210468"/>
              <a:gd name="connsiteY426" fmla="*/ 652065 h 1238082"/>
              <a:gd name="connsiteX427" fmla="*/ 909983 w 2210468"/>
              <a:gd name="connsiteY427" fmla="*/ 651676 h 1238082"/>
              <a:gd name="connsiteX428" fmla="*/ 883071 w 2210468"/>
              <a:gd name="connsiteY428" fmla="*/ 646622 h 1238082"/>
              <a:gd name="connsiteX429" fmla="*/ 884204 w 2210468"/>
              <a:gd name="connsiteY429" fmla="*/ 652090 h 1238082"/>
              <a:gd name="connsiteX430" fmla="*/ 906220 w 2210468"/>
              <a:gd name="connsiteY430" fmla="*/ 653185 h 1238082"/>
              <a:gd name="connsiteX431" fmla="*/ 912249 w 2210468"/>
              <a:gd name="connsiteY431" fmla="*/ 653597 h 1238082"/>
              <a:gd name="connsiteX432" fmla="*/ 1074590 w 2210468"/>
              <a:gd name="connsiteY432" fmla="*/ 653753 h 1238082"/>
              <a:gd name="connsiteX433" fmla="*/ 1066904 w 2210468"/>
              <a:gd name="connsiteY433" fmla="*/ 653568 h 1238082"/>
              <a:gd name="connsiteX434" fmla="*/ 1066798 w 2210468"/>
              <a:gd name="connsiteY434" fmla="*/ 653714 h 1238082"/>
              <a:gd name="connsiteX435" fmla="*/ 1098246 w 2210468"/>
              <a:gd name="connsiteY435" fmla="*/ 653986 h 1238082"/>
              <a:gd name="connsiteX436" fmla="*/ 1098249 w 2210468"/>
              <a:gd name="connsiteY436" fmla="*/ 653927 h 1238082"/>
              <a:gd name="connsiteX437" fmla="*/ 1098833 w 2210468"/>
              <a:gd name="connsiteY437" fmla="*/ 635685 h 1238082"/>
              <a:gd name="connsiteX438" fmla="*/ 1097653 w 2210468"/>
              <a:gd name="connsiteY438" fmla="*/ 624526 h 1238082"/>
              <a:gd name="connsiteX439" fmla="*/ 1095289 w 2210468"/>
              <a:gd name="connsiteY439" fmla="*/ 624500 h 1238082"/>
              <a:gd name="connsiteX440" fmla="*/ 1078286 w 2210468"/>
              <a:gd name="connsiteY440" fmla="*/ 637838 h 1238082"/>
              <a:gd name="connsiteX441" fmla="*/ 1067426 w 2210468"/>
              <a:gd name="connsiteY441" fmla="*/ 652846 h 1238082"/>
              <a:gd name="connsiteX442" fmla="*/ 1071134 w 2210468"/>
              <a:gd name="connsiteY442" fmla="*/ 652981 h 1238082"/>
              <a:gd name="connsiteX443" fmla="*/ 1087687 w 2210468"/>
              <a:gd name="connsiteY443" fmla="*/ 653818 h 1238082"/>
              <a:gd name="connsiteX444" fmla="*/ 1096006 w 2210468"/>
              <a:gd name="connsiteY444" fmla="*/ 653860 h 1238082"/>
              <a:gd name="connsiteX445" fmla="*/ 929156 w 2210468"/>
              <a:gd name="connsiteY445" fmla="*/ 655414 h 1238082"/>
              <a:gd name="connsiteX446" fmla="*/ 929333 w 2210468"/>
              <a:gd name="connsiteY446" fmla="*/ 648734 h 1238082"/>
              <a:gd name="connsiteX447" fmla="*/ 924311 w 2210468"/>
              <a:gd name="connsiteY447" fmla="*/ 648209 h 1238082"/>
              <a:gd name="connsiteX448" fmla="*/ 918307 w 2210468"/>
              <a:gd name="connsiteY448" fmla="*/ 651879 h 1238082"/>
              <a:gd name="connsiteX449" fmla="*/ 918397 w 2210468"/>
              <a:gd name="connsiteY449" fmla="*/ 651853 h 1238082"/>
              <a:gd name="connsiteX450" fmla="*/ 919293 w 2210468"/>
              <a:gd name="connsiteY450" fmla="*/ 652149 h 1238082"/>
              <a:gd name="connsiteX451" fmla="*/ 924446 w 2210468"/>
              <a:gd name="connsiteY451" fmla="*/ 652412 h 1238082"/>
              <a:gd name="connsiteX452" fmla="*/ 921314 w 2210468"/>
              <a:gd name="connsiteY452" fmla="*/ 652818 h 1238082"/>
              <a:gd name="connsiteX453" fmla="*/ 1098151 w 2210468"/>
              <a:gd name="connsiteY453" fmla="*/ 655927 h 1238082"/>
              <a:gd name="connsiteX454" fmla="*/ 1098228 w 2210468"/>
              <a:gd name="connsiteY454" fmla="*/ 654351 h 1238082"/>
              <a:gd name="connsiteX455" fmla="*/ 1087687 w 2210468"/>
              <a:gd name="connsiteY455" fmla="*/ 653818 h 1238082"/>
              <a:gd name="connsiteX456" fmla="*/ 1074590 w 2210468"/>
              <a:gd name="connsiteY456" fmla="*/ 653753 h 1238082"/>
              <a:gd name="connsiteX457" fmla="*/ 1090957 w 2210468"/>
              <a:gd name="connsiteY457" fmla="*/ 654147 h 1238082"/>
              <a:gd name="connsiteX458" fmla="*/ 2137058 w 2210468"/>
              <a:gd name="connsiteY458" fmla="*/ 657660 h 1238082"/>
              <a:gd name="connsiteX459" fmla="*/ 2114503 w 2210468"/>
              <a:gd name="connsiteY459" fmla="*/ 654623 h 1238082"/>
              <a:gd name="connsiteX460" fmla="*/ 2132703 w 2210468"/>
              <a:gd name="connsiteY460" fmla="*/ 648762 h 1238082"/>
              <a:gd name="connsiteX461" fmla="*/ 2134836 w 2210468"/>
              <a:gd name="connsiteY461" fmla="*/ 648476 h 1238082"/>
              <a:gd name="connsiteX462" fmla="*/ 2135370 w 2210468"/>
              <a:gd name="connsiteY462" fmla="*/ 649004 h 1238082"/>
              <a:gd name="connsiteX463" fmla="*/ 2136420 w 2210468"/>
              <a:gd name="connsiteY463" fmla="*/ 651221 h 1238082"/>
              <a:gd name="connsiteX464" fmla="*/ 2139319 w 2210468"/>
              <a:gd name="connsiteY464" fmla="*/ 650228 h 1238082"/>
              <a:gd name="connsiteX465" fmla="*/ 2137813 w 2210468"/>
              <a:gd name="connsiteY465" fmla="*/ 648079 h 1238082"/>
              <a:gd name="connsiteX466" fmla="*/ 2137942 w 2210468"/>
              <a:gd name="connsiteY466" fmla="*/ 648061 h 1238082"/>
              <a:gd name="connsiteX467" fmla="*/ 2143894 w 2210468"/>
              <a:gd name="connsiteY467" fmla="*/ 648897 h 1238082"/>
              <a:gd name="connsiteX468" fmla="*/ 2152560 w 2210468"/>
              <a:gd name="connsiteY468" fmla="*/ 648733 h 1238082"/>
              <a:gd name="connsiteX469" fmla="*/ 2149150 w 2210468"/>
              <a:gd name="connsiteY469" fmla="*/ 650094 h 1238082"/>
              <a:gd name="connsiteX470" fmla="*/ 2150740 w 2210468"/>
              <a:gd name="connsiteY470" fmla="*/ 650777 h 1238082"/>
              <a:gd name="connsiteX471" fmla="*/ 2170062 w 2210468"/>
              <a:gd name="connsiteY471" fmla="*/ 649656 h 1238082"/>
              <a:gd name="connsiteX472" fmla="*/ 2168471 w 2210468"/>
              <a:gd name="connsiteY472" fmla="*/ 648973 h 1238082"/>
              <a:gd name="connsiteX473" fmla="*/ 2187110 w 2210468"/>
              <a:gd name="connsiteY473" fmla="*/ 649442 h 1238082"/>
              <a:gd name="connsiteX474" fmla="*/ 2187793 w 2210468"/>
              <a:gd name="connsiteY474" fmla="*/ 647851 h 1238082"/>
              <a:gd name="connsiteX475" fmla="*/ 2196089 w 2210468"/>
              <a:gd name="connsiteY475" fmla="*/ 648000 h 1238082"/>
              <a:gd name="connsiteX476" fmla="*/ 2200783 w 2210468"/>
              <a:gd name="connsiteY476" fmla="*/ 649139 h 1238082"/>
              <a:gd name="connsiteX477" fmla="*/ 2196619 w 2210468"/>
              <a:gd name="connsiteY477" fmla="*/ 650348 h 1238082"/>
              <a:gd name="connsiteX478" fmla="*/ 2187084 w 2210468"/>
              <a:gd name="connsiteY478" fmla="*/ 651375 h 1238082"/>
              <a:gd name="connsiteX479" fmla="*/ 2137058 w 2210468"/>
              <a:gd name="connsiteY479" fmla="*/ 657660 h 1238082"/>
              <a:gd name="connsiteX480" fmla="*/ 2210326 w 2210468"/>
              <a:gd name="connsiteY480" fmla="*/ 660729 h 1238082"/>
              <a:gd name="connsiteX481" fmla="*/ 2210326 w 2210468"/>
              <a:gd name="connsiteY481" fmla="*/ 596069 h 1238082"/>
              <a:gd name="connsiteX482" fmla="*/ 2144414 w 2210468"/>
              <a:gd name="connsiteY482" fmla="*/ 601902 h 1238082"/>
              <a:gd name="connsiteX483" fmla="*/ 2139413 w 2210468"/>
              <a:gd name="connsiteY483" fmla="*/ 602580 h 1238082"/>
              <a:gd name="connsiteX484" fmla="*/ 2092817 w 2210468"/>
              <a:gd name="connsiteY484" fmla="*/ 601407 h 1238082"/>
              <a:gd name="connsiteX485" fmla="*/ 2045996 w 2210468"/>
              <a:gd name="connsiteY485" fmla="*/ 596370 h 1238082"/>
              <a:gd name="connsiteX486" fmla="*/ 2014291 w 2210468"/>
              <a:gd name="connsiteY486" fmla="*/ 591231 h 1238082"/>
              <a:gd name="connsiteX487" fmla="*/ 2008234 w 2210468"/>
              <a:gd name="connsiteY487" fmla="*/ 589839 h 1238082"/>
              <a:gd name="connsiteX488" fmla="*/ 2011117 w 2210468"/>
              <a:gd name="connsiteY488" fmla="*/ 588906 h 1238082"/>
              <a:gd name="connsiteX489" fmla="*/ 2026784 w 2210468"/>
              <a:gd name="connsiteY489" fmla="*/ 588399 h 1238082"/>
              <a:gd name="connsiteX490" fmla="*/ 2045755 w 2210468"/>
              <a:gd name="connsiteY490" fmla="*/ 587942 h 1238082"/>
              <a:gd name="connsiteX491" fmla="*/ 2065012 w 2210468"/>
              <a:gd name="connsiteY491" fmla="*/ 584087 h 1238082"/>
              <a:gd name="connsiteX492" fmla="*/ 2156182 w 2210468"/>
              <a:gd name="connsiteY492" fmla="*/ 584911 h 1238082"/>
              <a:gd name="connsiteX493" fmla="*/ 2185161 w 2210468"/>
              <a:gd name="connsiteY493" fmla="*/ 579365 h 1238082"/>
              <a:gd name="connsiteX494" fmla="*/ 2186200 w 2210468"/>
              <a:gd name="connsiteY494" fmla="*/ 577856 h 1238082"/>
              <a:gd name="connsiteX495" fmla="*/ 2179880 w 2210468"/>
              <a:gd name="connsiteY495" fmla="*/ 574359 h 1238082"/>
              <a:gd name="connsiteX496" fmla="*/ 2210326 w 2210468"/>
              <a:gd name="connsiteY496" fmla="*/ 569563 h 1238082"/>
              <a:gd name="connsiteX497" fmla="*/ 2210326 w 2210468"/>
              <a:gd name="connsiteY497" fmla="*/ 569227 h 1238082"/>
              <a:gd name="connsiteX498" fmla="*/ 2199826 w 2210468"/>
              <a:gd name="connsiteY498" fmla="*/ 569791 h 1238082"/>
              <a:gd name="connsiteX499" fmla="*/ 1940429 w 2210468"/>
              <a:gd name="connsiteY499" fmla="*/ 569798 h 1238082"/>
              <a:gd name="connsiteX500" fmla="*/ 1949834 w 2210468"/>
              <a:gd name="connsiteY500" fmla="*/ 574789 h 1238082"/>
              <a:gd name="connsiteX501" fmla="*/ 1948056 w 2210468"/>
              <a:gd name="connsiteY501" fmla="*/ 574337 h 1238082"/>
              <a:gd name="connsiteX502" fmla="*/ 1938728 w 2210468"/>
              <a:gd name="connsiteY502" fmla="*/ 571964 h 1238082"/>
              <a:gd name="connsiteX503" fmla="*/ 1931367 w 2210468"/>
              <a:gd name="connsiteY503" fmla="*/ 569798 h 1238082"/>
              <a:gd name="connsiteX504" fmla="*/ 1825651 w 2210468"/>
              <a:gd name="connsiteY504" fmla="*/ 569801 h 1238082"/>
              <a:gd name="connsiteX505" fmla="*/ 1881146 w 2210468"/>
              <a:gd name="connsiteY505" fmla="*/ 600557 h 1238082"/>
              <a:gd name="connsiteX506" fmla="*/ 1907185 w 2210468"/>
              <a:gd name="connsiteY506" fmla="*/ 613695 h 1238082"/>
              <a:gd name="connsiteX507" fmla="*/ 1892742 w 2210468"/>
              <a:gd name="connsiteY507" fmla="*/ 617270 h 1238082"/>
              <a:gd name="connsiteX508" fmla="*/ 1874817 w 2210468"/>
              <a:gd name="connsiteY508" fmla="*/ 608008 h 1238082"/>
              <a:gd name="connsiteX509" fmla="*/ 1862838 w 2210468"/>
              <a:gd name="connsiteY509" fmla="*/ 598561 h 1238082"/>
              <a:gd name="connsiteX510" fmla="*/ 1818397 w 2210468"/>
              <a:gd name="connsiteY510" fmla="*/ 584560 h 1238082"/>
              <a:gd name="connsiteX511" fmla="*/ 1798012 w 2210468"/>
              <a:gd name="connsiteY511" fmla="*/ 569801 h 1238082"/>
              <a:gd name="connsiteX512" fmla="*/ 1767856 w 2210468"/>
              <a:gd name="connsiteY512" fmla="*/ 569802 h 1238082"/>
              <a:gd name="connsiteX513" fmla="*/ 1834256 w 2210468"/>
              <a:gd name="connsiteY513" fmla="*/ 608549 h 1238082"/>
              <a:gd name="connsiteX514" fmla="*/ 1913862 w 2210468"/>
              <a:gd name="connsiteY514" fmla="*/ 642767 h 1238082"/>
              <a:gd name="connsiteX515" fmla="*/ 1927412 w 2210468"/>
              <a:gd name="connsiteY515" fmla="*/ 648440 h 1238082"/>
              <a:gd name="connsiteX516" fmla="*/ 1932942 w 2210468"/>
              <a:gd name="connsiteY516" fmla="*/ 651848 h 1238082"/>
              <a:gd name="connsiteX517" fmla="*/ 1932144 w 2210468"/>
              <a:gd name="connsiteY517" fmla="*/ 651660 h 1238082"/>
              <a:gd name="connsiteX518" fmla="*/ 1824287 w 2210468"/>
              <a:gd name="connsiteY518" fmla="*/ 612073 h 1238082"/>
              <a:gd name="connsiteX519" fmla="*/ 1748584 w 2210468"/>
              <a:gd name="connsiteY519" fmla="*/ 569803 h 1238082"/>
              <a:gd name="connsiteX520" fmla="*/ 1677339 w 2210468"/>
              <a:gd name="connsiteY520" fmla="*/ 569804 h 1238082"/>
              <a:gd name="connsiteX521" fmla="*/ 1690513 w 2210468"/>
              <a:gd name="connsiteY521" fmla="*/ 583613 h 1238082"/>
              <a:gd name="connsiteX522" fmla="*/ 1685606 w 2210468"/>
              <a:gd name="connsiteY522" fmla="*/ 582288 h 1238082"/>
              <a:gd name="connsiteX523" fmla="*/ 1672073 w 2210468"/>
              <a:gd name="connsiteY523" fmla="*/ 569805 h 1238082"/>
              <a:gd name="connsiteX524" fmla="*/ 1641048 w 2210468"/>
              <a:gd name="connsiteY524" fmla="*/ 569805 h 1238082"/>
              <a:gd name="connsiteX525" fmla="*/ 1665966 w 2210468"/>
              <a:gd name="connsiteY525" fmla="*/ 593409 h 1238082"/>
              <a:gd name="connsiteX526" fmla="*/ 1688224 w 2210468"/>
              <a:gd name="connsiteY526" fmla="*/ 613528 h 1238082"/>
              <a:gd name="connsiteX527" fmla="*/ 1684542 w 2210468"/>
              <a:gd name="connsiteY527" fmla="*/ 613903 h 1238082"/>
              <a:gd name="connsiteX528" fmla="*/ 1681524 w 2210468"/>
              <a:gd name="connsiteY528" fmla="*/ 611824 h 1238082"/>
              <a:gd name="connsiteX529" fmla="*/ 1629989 w 2210468"/>
              <a:gd name="connsiteY529" fmla="*/ 569806 h 1238082"/>
              <a:gd name="connsiteX530" fmla="*/ 1301257 w 2210468"/>
              <a:gd name="connsiteY530" fmla="*/ 569814 h 1238082"/>
              <a:gd name="connsiteX531" fmla="*/ 1298706 w 2210468"/>
              <a:gd name="connsiteY531" fmla="*/ 572922 h 1238082"/>
              <a:gd name="connsiteX532" fmla="*/ 1282472 w 2210468"/>
              <a:gd name="connsiteY532" fmla="*/ 582502 h 1238082"/>
              <a:gd name="connsiteX533" fmla="*/ 1265878 w 2210468"/>
              <a:gd name="connsiteY533" fmla="*/ 580542 h 1238082"/>
              <a:gd name="connsiteX534" fmla="*/ 1255513 w 2210468"/>
              <a:gd name="connsiteY534" fmla="*/ 569815 h 1238082"/>
              <a:gd name="connsiteX535" fmla="*/ 1214824 w 2210468"/>
              <a:gd name="connsiteY535" fmla="*/ 569817 h 1238082"/>
              <a:gd name="connsiteX536" fmla="*/ 1237802 w 2210468"/>
              <a:gd name="connsiteY536" fmla="*/ 574261 h 1238082"/>
              <a:gd name="connsiteX537" fmla="*/ 1210748 w 2210468"/>
              <a:gd name="connsiteY537" fmla="*/ 572406 h 1238082"/>
              <a:gd name="connsiteX538" fmla="*/ 1213046 w 2210468"/>
              <a:gd name="connsiteY538" fmla="*/ 581643 h 1238082"/>
              <a:gd name="connsiteX539" fmla="*/ 1211591 w 2210468"/>
              <a:gd name="connsiteY539" fmla="*/ 585443 h 1238082"/>
              <a:gd name="connsiteX540" fmla="*/ 1230897 w 2210468"/>
              <a:gd name="connsiteY540" fmla="*/ 585517 h 1238082"/>
              <a:gd name="connsiteX541" fmla="*/ 1231271 w 2210468"/>
              <a:gd name="connsiteY541" fmla="*/ 583234 h 1238082"/>
              <a:gd name="connsiteX542" fmla="*/ 1228974 w 2210468"/>
              <a:gd name="connsiteY542" fmla="*/ 582979 h 1238082"/>
              <a:gd name="connsiteX543" fmla="*/ 1231564 w 2210468"/>
              <a:gd name="connsiteY543" fmla="*/ 581446 h 1238082"/>
              <a:gd name="connsiteX544" fmla="*/ 1231271 w 2210468"/>
              <a:gd name="connsiteY544" fmla="*/ 583234 h 1238082"/>
              <a:gd name="connsiteX545" fmla="*/ 1258283 w 2210468"/>
              <a:gd name="connsiteY545" fmla="*/ 586243 h 1238082"/>
              <a:gd name="connsiteX546" fmla="*/ 1286950 w 2210468"/>
              <a:gd name="connsiteY546" fmla="*/ 593774 h 1238082"/>
              <a:gd name="connsiteX547" fmla="*/ 1311207 w 2210468"/>
              <a:gd name="connsiteY547" fmla="*/ 593413 h 1238082"/>
              <a:gd name="connsiteX548" fmla="*/ 1306008 w 2210468"/>
              <a:gd name="connsiteY548" fmla="*/ 594039 h 1238082"/>
              <a:gd name="connsiteX549" fmla="*/ 1309980 w 2210468"/>
              <a:gd name="connsiteY549" fmla="*/ 595535 h 1238082"/>
              <a:gd name="connsiteX550" fmla="*/ 1311379 w 2210468"/>
              <a:gd name="connsiteY550" fmla="*/ 594119 h 1238082"/>
              <a:gd name="connsiteX551" fmla="*/ 1312397 w 2210468"/>
              <a:gd name="connsiteY551" fmla="*/ 596446 h 1238082"/>
              <a:gd name="connsiteX552" fmla="*/ 1309980 w 2210468"/>
              <a:gd name="connsiteY552" fmla="*/ 595535 h 1238082"/>
              <a:gd name="connsiteX553" fmla="*/ 1308534 w 2210468"/>
              <a:gd name="connsiteY553" fmla="*/ 596997 h 1238082"/>
              <a:gd name="connsiteX554" fmla="*/ 1307506 w 2210468"/>
              <a:gd name="connsiteY554" fmla="*/ 599562 h 1238082"/>
              <a:gd name="connsiteX555" fmla="*/ 1310163 w 2210468"/>
              <a:gd name="connsiteY555" fmla="*/ 600720 h 1238082"/>
              <a:gd name="connsiteX556" fmla="*/ 1307064 w 2210468"/>
              <a:gd name="connsiteY556" fmla="*/ 600669 h 1238082"/>
              <a:gd name="connsiteX557" fmla="*/ 1307506 w 2210468"/>
              <a:gd name="connsiteY557" fmla="*/ 599562 h 1238082"/>
              <a:gd name="connsiteX558" fmla="*/ 1296965 w 2210468"/>
              <a:gd name="connsiteY558" fmla="*/ 594964 h 1238082"/>
              <a:gd name="connsiteX559" fmla="*/ 1291682 w 2210468"/>
              <a:gd name="connsiteY559" fmla="*/ 599535 h 1238082"/>
              <a:gd name="connsiteX560" fmla="*/ 1269436 w 2210468"/>
              <a:gd name="connsiteY560" fmla="*/ 600034 h 1238082"/>
              <a:gd name="connsiteX561" fmla="*/ 1249098 w 2210468"/>
              <a:gd name="connsiteY561" fmla="*/ 599887 h 1238082"/>
              <a:gd name="connsiteX562" fmla="*/ 1241008 w 2210468"/>
              <a:gd name="connsiteY562" fmla="*/ 598946 h 1238082"/>
              <a:gd name="connsiteX563" fmla="*/ 1234195 w 2210468"/>
              <a:gd name="connsiteY563" fmla="*/ 598635 h 1238082"/>
              <a:gd name="connsiteX564" fmla="*/ 1235406 w 2210468"/>
              <a:gd name="connsiteY564" fmla="*/ 595689 h 1238082"/>
              <a:gd name="connsiteX565" fmla="*/ 1231764 w 2210468"/>
              <a:gd name="connsiteY565" fmla="*/ 596450 h 1238082"/>
              <a:gd name="connsiteX566" fmla="*/ 1230364 w 2210468"/>
              <a:gd name="connsiteY566" fmla="*/ 596742 h 1238082"/>
              <a:gd name="connsiteX567" fmla="*/ 1225845 w 2210468"/>
              <a:gd name="connsiteY567" fmla="*/ 604898 h 1238082"/>
              <a:gd name="connsiteX568" fmla="*/ 1211725 w 2210468"/>
              <a:gd name="connsiteY568" fmla="*/ 603545 h 1238082"/>
              <a:gd name="connsiteX569" fmla="*/ 1182839 w 2210468"/>
              <a:gd name="connsiteY569" fmla="*/ 598930 h 1238082"/>
              <a:gd name="connsiteX570" fmla="*/ 1191983 w 2210468"/>
              <a:gd name="connsiteY570" fmla="*/ 604915 h 1238082"/>
              <a:gd name="connsiteX571" fmla="*/ 1178853 w 2210468"/>
              <a:gd name="connsiteY571" fmla="*/ 607547 h 1238082"/>
              <a:gd name="connsiteX572" fmla="*/ 1157301 w 2210468"/>
              <a:gd name="connsiteY572" fmla="*/ 607632 h 1238082"/>
              <a:gd name="connsiteX573" fmla="*/ 1152138 w 2210468"/>
              <a:gd name="connsiteY573" fmla="*/ 611856 h 1238082"/>
              <a:gd name="connsiteX574" fmla="*/ 1152032 w 2210468"/>
              <a:gd name="connsiteY574" fmla="*/ 611922 h 1238082"/>
              <a:gd name="connsiteX575" fmla="*/ 1179891 w 2210468"/>
              <a:gd name="connsiteY575" fmla="*/ 609448 h 1238082"/>
              <a:gd name="connsiteX576" fmla="*/ 1204531 w 2210468"/>
              <a:gd name="connsiteY576" fmla="*/ 615635 h 1238082"/>
              <a:gd name="connsiteX577" fmla="*/ 1244983 w 2210468"/>
              <a:gd name="connsiteY577" fmla="*/ 620342 h 1238082"/>
              <a:gd name="connsiteX578" fmla="*/ 1172774 w 2210468"/>
              <a:gd name="connsiteY578" fmla="*/ 623047 h 1238082"/>
              <a:gd name="connsiteX579" fmla="*/ 1135806 w 2210468"/>
              <a:gd name="connsiteY579" fmla="*/ 621966 h 1238082"/>
              <a:gd name="connsiteX580" fmla="*/ 1129977 w 2210468"/>
              <a:gd name="connsiteY580" fmla="*/ 625575 h 1238082"/>
              <a:gd name="connsiteX581" fmla="*/ 1128076 w 2210468"/>
              <a:gd name="connsiteY581" fmla="*/ 622394 h 1238082"/>
              <a:gd name="connsiteX582" fmla="*/ 1113277 w 2210468"/>
              <a:gd name="connsiteY582" fmla="*/ 624698 h 1238082"/>
              <a:gd name="connsiteX583" fmla="*/ 1106551 w 2210468"/>
              <a:gd name="connsiteY583" fmla="*/ 624624 h 1238082"/>
              <a:gd name="connsiteX584" fmla="*/ 1109833 w 2210468"/>
              <a:gd name="connsiteY584" fmla="*/ 630832 h 1238082"/>
              <a:gd name="connsiteX585" fmla="*/ 1099038 w 2210468"/>
              <a:gd name="connsiteY585" fmla="*/ 654031 h 1238082"/>
              <a:gd name="connsiteX586" fmla="*/ 1158960 w 2210468"/>
              <a:gd name="connsiteY586" fmla="*/ 657412 h 1238082"/>
              <a:gd name="connsiteX587" fmla="*/ 1125575 w 2210468"/>
              <a:gd name="connsiteY587" fmla="*/ 655734 h 1238082"/>
              <a:gd name="connsiteX588" fmla="*/ 1098874 w 2210468"/>
              <a:gd name="connsiteY588" fmla="*/ 654383 h 1238082"/>
              <a:gd name="connsiteX589" fmla="*/ 1098155 w 2210468"/>
              <a:gd name="connsiteY589" fmla="*/ 655928 h 1238082"/>
              <a:gd name="connsiteX590" fmla="*/ 1115379 w 2210468"/>
              <a:gd name="connsiteY590" fmla="*/ 660189 h 1238082"/>
              <a:gd name="connsiteX591" fmla="*/ 2199808 w 2210468"/>
              <a:gd name="connsiteY591" fmla="*/ 660218 h 1238082"/>
              <a:gd name="connsiteX592" fmla="*/ 2210326 w 2210468"/>
              <a:gd name="connsiteY592" fmla="*/ 660729 h 1238082"/>
              <a:gd name="connsiteX593" fmla="*/ 933826 w 2210468"/>
              <a:gd name="connsiteY593" fmla="*/ 790242 h 1238082"/>
              <a:gd name="connsiteX594" fmla="*/ 933787 w 2210468"/>
              <a:gd name="connsiteY594" fmla="*/ 789954 h 1238082"/>
              <a:gd name="connsiteX595" fmla="*/ 914152 w 2210468"/>
              <a:gd name="connsiteY595" fmla="*/ 788261 h 1238082"/>
              <a:gd name="connsiteX596" fmla="*/ 903668 w 2210468"/>
              <a:gd name="connsiteY596" fmla="*/ 787683 h 1238082"/>
              <a:gd name="connsiteX597" fmla="*/ 898595 w 2210468"/>
              <a:gd name="connsiteY597" fmla="*/ 788279 h 1238082"/>
              <a:gd name="connsiteX598" fmla="*/ 902578 w 2210468"/>
              <a:gd name="connsiteY598" fmla="*/ 788526 h 1238082"/>
              <a:gd name="connsiteX599" fmla="*/ 991418 w 2210468"/>
              <a:gd name="connsiteY599" fmla="*/ 791982 h 1238082"/>
              <a:gd name="connsiteX600" fmla="*/ 989908 w 2210468"/>
              <a:gd name="connsiteY600" fmla="*/ 791769 h 1238082"/>
              <a:gd name="connsiteX601" fmla="*/ 977789 w 2210468"/>
              <a:gd name="connsiteY601" fmla="*/ 790106 h 1238082"/>
              <a:gd name="connsiteX602" fmla="*/ 966631 w 2210468"/>
              <a:gd name="connsiteY602" fmla="*/ 790697 h 1238082"/>
              <a:gd name="connsiteX603" fmla="*/ 966440 w 2210468"/>
              <a:gd name="connsiteY603" fmla="*/ 791973 h 1238082"/>
              <a:gd name="connsiteX604" fmla="*/ 1027417 w 2210468"/>
              <a:gd name="connsiteY604" fmla="*/ 791995 h 1238082"/>
              <a:gd name="connsiteX605" fmla="*/ 1043787 w 2210468"/>
              <a:gd name="connsiteY605" fmla="*/ 788451 h 1238082"/>
              <a:gd name="connsiteX606" fmla="*/ 1022171 w 2210468"/>
              <a:gd name="connsiteY606" fmla="*/ 788412 h 1238082"/>
              <a:gd name="connsiteX607" fmla="*/ 996609 w 2210468"/>
              <a:gd name="connsiteY607" fmla="*/ 790849 h 1238082"/>
              <a:gd name="connsiteX608" fmla="*/ 999215 w 2210468"/>
              <a:gd name="connsiteY608" fmla="*/ 791985 h 1238082"/>
              <a:gd name="connsiteX609" fmla="*/ 1002945 w 2210468"/>
              <a:gd name="connsiteY609" fmla="*/ 793611 h 1238082"/>
              <a:gd name="connsiteX610" fmla="*/ 999215 w 2210468"/>
              <a:gd name="connsiteY610" fmla="*/ 791985 h 1238082"/>
              <a:gd name="connsiteX611" fmla="*/ 991418 w 2210468"/>
              <a:gd name="connsiteY611" fmla="*/ 791982 h 1238082"/>
              <a:gd name="connsiteX612" fmla="*/ 954993 w 2210468"/>
              <a:gd name="connsiteY612" fmla="*/ 798644 h 1238082"/>
              <a:gd name="connsiteX613" fmla="*/ 954940 w 2210468"/>
              <a:gd name="connsiteY613" fmla="*/ 797724 h 1238082"/>
              <a:gd name="connsiteX614" fmla="*/ 954280 w 2210468"/>
              <a:gd name="connsiteY614" fmla="*/ 797464 h 1238082"/>
              <a:gd name="connsiteX615" fmla="*/ 889742 w 2210468"/>
              <a:gd name="connsiteY615" fmla="*/ 823369 h 1238082"/>
              <a:gd name="connsiteX616" fmla="*/ 897644 w 2210468"/>
              <a:gd name="connsiteY616" fmla="*/ 819023 h 1238082"/>
              <a:gd name="connsiteX617" fmla="*/ 889742 w 2210468"/>
              <a:gd name="connsiteY617" fmla="*/ 823369 h 1238082"/>
              <a:gd name="connsiteX618" fmla="*/ 756373 w 2210468"/>
              <a:gd name="connsiteY618" fmla="*/ 825024 h 1238082"/>
              <a:gd name="connsiteX619" fmla="*/ 755231 w 2210468"/>
              <a:gd name="connsiteY619" fmla="*/ 824187 h 1238082"/>
              <a:gd name="connsiteX620" fmla="*/ 753039 w 2210468"/>
              <a:gd name="connsiteY620" fmla="*/ 822579 h 1238082"/>
              <a:gd name="connsiteX621" fmla="*/ 763874 w 2210468"/>
              <a:gd name="connsiteY621" fmla="*/ 819384 h 1238082"/>
              <a:gd name="connsiteX622" fmla="*/ 756907 w 2210468"/>
              <a:gd name="connsiteY622" fmla="*/ 824623 h 1238082"/>
              <a:gd name="connsiteX623" fmla="*/ 629376 w 2210468"/>
              <a:gd name="connsiteY623" fmla="*/ 825516 h 1238082"/>
              <a:gd name="connsiteX624" fmla="*/ 632119 w 2210468"/>
              <a:gd name="connsiteY624" fmla="*/ 812861 h 1238082"/>
              <a:gd name="connsiteX625" fmla="*/ 608945 w 2210468"/>
              <a:gd name="connsiteY625" fmla="*/ 813727 h 1238082"/>
              <a:gd name="connsiteX626" fmla="*/ 606043 w 2210468"/>
              <a:gd name="connsiteY626" fmla="*/ 822021 h 1238082"/>
              <a:gd name="connsiteX627" fmla="*/ 894907 w 2210468"/>
              <a:gd name="connsiteY627" fmla="*/ 825998 h 1238082"/>
              <a:gd name="connsiteX628" fmla="*/ 894335 w 2210468"/>
              <a:gd name="connsiteY628" fmla="*/ 825344 h 1238082"/>
              <a:gd name="connsiteX629" fmla="*/ 891717 w 2210468"/>
              <a:gd name="connsiteY629" fmla="*/ 825739 h 1238082"/>
              <a:gd name="connsiteX630" fmla="*/ 619635 w 2210468"/>
              <a:gd name="connsiteY630" fmla="*/ 836225 h 1238082"/>
              <a:gd name="connsiteX631" fmla="*/ 627074 w 2210468"/>
              <a:gd name="connsiteY631" fmla="*/ 836130 h 1238082"/>
              <a:gd name="connsiteX632" fmla="*/ 627828 w 2210468"/>
              <a:gd name="connsiteY632" fmla="*/ 832655 h 1238082"/>
              <a:gd name="connsiteX633" fmla="*/ 618683 w 2210468"/>
              <a:gd name="connsiteY633" fmla="*/ 831967 h 1238082"/>
              <a:gd name="connsiteX634" fmla="*/ 626635 w 2210468"/>
              <a:gd name="connsiteY634" fmla="*/ 834917 h 1238082"/>
              <a:gd name="connsiteX635" fmla="*/ 619635 w 2210468"/>
              <a:gd name="connsiteY635" fmla="*/ 836225 h 1238082"/>
              <a:gd name="connsiteX636" fmla="*/ 761446 w 2210468"/>
              <a:gd name="connsiteY636" fmla="*/ 854460 h 1238082"/>
              <a:gd name="connsiteX637" fmla="*/ 770116 w 2210468"/>
              <a:gd name="connsiteY637" fmla="*/ 852587 h 1238082"/>
              <a:gd name="connsiteX638" fmla="*/ 781533 w 2210468"/>
              <a:gd name="connsiteY638" fmla="*/ 852757 h 1238082"/>
              <a:gd name="connsiteX639" fmla="*/ 777203 w 2210468"/>
              <a:gd name="connsiteY639" fmla="*/ 827010 h 1238082"/>
              <a:gd name="connsiteX640" fmla="*/ 769239 w 2210468"/>
              <a:gd name="connsiteY640" fmla="*/ 823368 h 1238082"/>
              <a:gd name="connsiteX641" fmla="*/ 776863 w 2210468"/>
              <a:gd name="connsiteY641" fmla="*/ 824991 h 1238082"/>
              <a:gd name="connsiteX642" fmla="*/ 775566 w 2210468"/>
              <a:gd name="connsiteY642" fmla="*/ 817278 h 1238082"/>
              <a:gd name="connsiteX643" fmla="*/ 772006 w 2210468"/>
              <a:gd name="connsiteY643" fmla="*/ 815862 h 1238082"/>
              <a:gd name="connsiteX644" fmla="*/ 775553 w 2210468"/>
              <a:gd name="connsiteY644" fmla="*/ 817198 h 1238082"/>
              <a:gd name="connsiteX645" fmla="*/ 775281 w 2210468"/>
              <a:gd name="connsiteY645" fmla="*/ 815580 h 1238082"/>
              <a:gd name="connsiteX646" fmla="*/ 769240 w 2210468"/>
              <a:gd name="connsiteY646" fmla="*/ 813886 h 1238082"/>
              <a:gd name="connsiteX647" fmla="*/ 766500 w 2210468"/>
              <a:gd name="connsiteY647" fmla="*/ 814027 h 1238082"/>
              <a:gd name="connsiteX648" fmla="*/ 746078 w 2210468"/>
              <a:gd name="connsiteY648" fmla="*/ 815072 h 1238082"/>
              <a:gd name="connsiteX649" fmla="*/ 728432 w 2210468"/>
              <a:gd name="connsiteY649" fmla="*/ 815072 h 1238082"/>
              <a:gd name="connsiteX650" fmla="*/ 724594 w 2210468"/>
              <a:gd name="connsiteY650" fmla="*/ 817442 h 1238082"/>
              <a:gd name="connsiteX651" fmla="*/ 728350 w 2210468"/>
              <a:gd name="connsiteY651" fmla="*/ 815072 h 1238082"/>
              <a:gd name="connsiteX652" fmla="*/ 726277 w 2210468"/>
              <a:gd name="connsiteY652" fmla="*/ 815072 h 1238082"/>
              <a:gd name="connsiteX653" fmla="*/ 710828 w 2210468"/>
              <a:gd name="connsiteY653" fmla="*/ 836430 h 1238082"/>
              <a:gd name="connsiteX654" fmla="*/ 715789 w 2210468"/>
              <a:gd name="connsiteY654" fmla="*/ 837283 h 1238082"/>
              <a:gd name="connsiteX655" fmla="*/ 710384 w 2210468"/>
              <a:gd name="connsiteY655" fmla="*/ 837044 h 1238082"/>
              <a:gd name="connsiteX656" fmla="*/ 706981 w 2210468"/>
              <a:gd name="connsiteY656" fmla="*/ 841749 h 1238082"/>
              <a:gd name="connsiteX657" fmla="*/ 699585 w 2210468"/>
              <a:gd name="connsiteY657" fmla="*/ 848600 h 1238082"/>
              <a:gd name="connsiteX658" fmla="*/ 709667 w 2210468"/>
              <a:gd name="connsiteY658" fmla="*/ 848436 h 1238082"/>
              <a:gd name="connsiteX659" fmla="*/ 710059 w 2210468"/>
              <a:gd name="connsiteY659" fmla="*/ 846040 h 1238082"/>
              <a:gd name="connsiteX660" fmla="*/ 708135 w 2210468"/>
              <a:gd name="connsiteY660" fmla="*/ 845847 h 1238082"/>
              <a:gd name="connsiteX661" fmla="*/ 710333 w 2210468"/>
              <a:gd name="connsiteY661" fmla="*/ 844365 h 1238082"/>
              <a:gd name="connsiteX662" fmla="*/ 710059 w 2210468"/>
              <a:gd name="connsiteY662" fmla="*/ 846040 h 1238082"/>
              <a:gd name="connsiteX663" fmla="*/ 734728 w 2210468"/>
              <a:gd name="connsiteY663" fmla="*/ 848518 h 1238082"/>
              <a:gd name="connsiteX664" fmla="*/ 761446 w 2210468"/>
              <a:gd name="connsiteY664" fmla="*/ 854460 h 1238082"/>
              <a:gd name="connsiteX665" fmla="*/ 858125 w 2210468"/>
              <a:gd name="connsiteY665" fmla="*/ 854870 h 1238082"/>
              <a:gd name="connsiteX666" fmla="*/ 2199808 w 2210468"/>
              <a:gd name="connsiteY666" fmla="*/ 854859 h 1238082"/>
              <a:gd name="connsiteX667" fmla="*/ 2210308 w 2210468"/>
              <a:gd name="connsiteY667" fmla="*/ 854259 h 1238082"/>
              <a:gd name="connsiteX668" fmla="*/ 2210308 w 2210468"/>
              <a:gd name="connsiteY668" fmla="*/ 757468 h 1238082"/>
              <a:gd name="connsiteX669" fmla="*/ 2201502 w 2210468"/>
              <a:gd name="connsiteY669" fmla="*/ 757591 h 1238082"/>
              <a:gd name="connsiteX670" fmla="*/ 2154734 w 2210468"/>
              <a:gd name="connsiteY670" fmla="*/ 757591 h 1238082"/>
              <a:gd name="connsiteX671" fmla="*/ 2124139 w 2210468"/>
              <a:gd name="connsiteY671" fmla="*/ 759669 h 1238082"/>
              <a:gd name="connsiteX672" fmla="*/ 2089100 w 2210468"/>
              <a:gd name="connsiteY672" fmla="*/ 757591 h 1238082"/>
              <a:gd name="connsiteX673" fmla="*/ 1114501 w 2210468"/>
              <a:gd name="connsiteY673" fmla="*/ 757591 h 1238082"/>
              <a:gd name="connsiteX674" fmla="*/ 1102508 w 2210468"/>
              <a:gd name="connsiteY674" fmla="*/ 759565 h 1238082"/>
              <a:gd name="connsiteX675" fmla="*/ 1169820 w 2210468"/>
              <a:gd name="connsiteY675" fmla="*/ 765563 h 1238082"/>
              <a:gd name="connsiteX676" fmla="*/ 1170213 w 2210468"/>
              <a:gd name="connsiteY676" fmla="*/ 763166 h 1238082"/>
              <a:gd name="connsiteX677" fmla="*/ 1168288 w 2210468"/>
              <a:gd name="connsiteY677" fmla="*/ 762972 h 1238082"/>
              <a:gd name="connsiteX678" fmla="*/ 1170487 w 2210468"/>
              <a:gd name="connsiteY678" fmla="*/ 761492 h 1238082"/>
              <a:gd name="connsiteX679" fmla="*/ 1170213 w 2210468"/>
              <a:gd name="connsiteY679" fmla="*/ 763166 h 1238082"/>
              <a:gd name="connsiteX680" fmla="*/ 1194880 w 2210468"/>
              <a:gd name="connsiteY680" fmla="*/ 765645 h 1238082"/>
              <a:gd name="connsiteX681" fmla="*/ 1221598 w 2210468"/>
              <a:gd name="connsiteY681" fmla="*/ 771586 h 1238082"/>
              <a:gd name="connsiteX682" fmla="*/ 1243692 w 2210468"/>
              <a:gd name="connsiteY682" fmla="*/ 769912 h 1238082"/>
              <a:gd name="connsiteX683" fmla="*/ 1238973 w 2210468"/>
              <a:gd name="connsiteY683" fmla="*/ 770774 h 1238082"/>
              <a:gd name="connsiteX684" fmla="*/ 1242723 w 2210468"/>
              <a:gd name="connsiteY684" fmla="*/ 772152 h 1238082"/>
              <a:gd name="connsiteX685" fmla="*/ 1243741 w 2210468"/>
              <a:gd name="connsiteY685" fmla="*/ 770914 h 1238082"/>
              <a:gd name="connsiteX686" fmla="*/ 1244883 w 2210468"/>
              <a:gd name="connsiteY686" fmla="*/ 772945 h 1238082"/>
              <a:gd name="connsiteX687" fmla="*/ 1242723 w 2210468"/>
              <a:gd name="connsiteY687" fmla="*/ 772152 h 1238082"/>
              <a:gd name="connsiteX688" fmla="*/ 1241273 w 2210468"/>
              <a:gd name="connsiteY688" fmla="*/ 773911 h 1238082"/>
              <a:gd name="connsiteX689" fmla="*/ 1240568 w 2210468"/>
              <a:gd name="connsiteY689" fmla="*/ 776152 h 1238082"/>
              <a:gd name="connsiteX690" fmla="*/ 1243041 w 2210468"/>
              <a:gd name="connsiteY690" fmla="*/ 777167 h 1238082"/>
              <a:gd name="connsiteX691" fmla="*/ 1240150 w 2210468"/>
              <a:gd name="connsiteY691" fmla="*/ 777481 h 1238082"/>
              <a:gd name="connsiteX692" fmla="*/ 1240568 w 2210468"/>
              <a:gd name="connsiteY692" fmla="*/ 776152 h 1238082"/>
              <a:gd name="connsiteX693" fmla="*/ 1232053 w 2210468"/>
              <a:gd name="connsiteY693" fmla="*/ 772651 h 1238082"/>
              <a:gd name="connsiteX694" fmla="*/ 1230888 w 2210468"/>
              <a:gd name="connsiteY694" fmla="*/ 772173 h 1238082"/>
              <a:gd name="connsiteX695" fmla="*/ 1226280 w 2210468"/>
              <a:gd name="connsiteY695" fmla="*/ 776954 h 1238082"/>
              <a:gd name="connsiteX696" fmla="*/ 1205754 w 2210468"/>
              <a:gd name="connsiteY696" fmla="*/ 778426 h 1238082"/>
              <a:gd name="connsiteX697" fmla="*/ 1187084 w 2210468"/>
              <a:gd name="connsiteY697" fmla="*/ 778858 h 1238082"/>
              <a:gd name="connsiteX698" fmla="*/ 1179437 w 2210468"/>
              <a:gd name="connsiteY698" fmla="*/ 778258 h 1238082"/>
              <a:gd name="connsiteX699" fmla="*/ 1173407 w 2210468"/>
              <a:gd name="connsiteY699" fmla="*/ 777846 h 1238082"/>
              <a:gd name="connsiteX700" fmla="*/ 1174227 w 2210468"/>
              <a:gd name="connsiteY700" fmla="*/ 774950 h 1238082"/>
              <a:gd name="connsiteX701" fmla="*/ 1169576 w 2210468"/>
              <a:gd name="connsiteY701" fmla="*/ 775953 h 1238082"/>
              <a:gd name="connsiteX702" fmla="*/ 1170543 w 2210468"/>
              <a:gd name="connsiteY702" fmla="*/ 783397 h 1238082"/>
              <a:gd name="connsiteX703" fmla="*/ 1158329 w 2210468"/>
              <a:gd name="connsiteY703" fmla="*/ 782145 h 1238082"/>
              <a:gd name="connsiteX704" fmla="*/ 1152766 w 2210468"/>
              <a:gd name="connsiteY704" fmla="*/ 783303 h 1238082"/>
              <a:gd name="connsiteX705" fmla="*/ 1152998 w 2210468"/>
              <a:gd name="connsiteY705" fmla="*/ 783285 h 1238082"/>
              <a:gd name="connsiteX706" fmla="*/ 1149988 w 2210468"/>
              <a:gd name="connsiteY706" fmla="*/ 783882 h 1238082"/>
              <a:gd name="connsiteX707" fmla="*/ 1152766 w 2210468"/>
              <a:gd name="connsiteY707" fmla="*/ 783303 h 1238082"/>
              <a:gd name="connsiteX708" fmla="*/ 1138210 w 2210468"/>
              <a:gd name="connsiteY708" fmla="*/ 784459 h 1238082"/>
              <a:gd name="connsiteX709" fmla="*/ 1126224 w 2210468"/>
              <a:gd name="connsiteY709" fmla="*/ 779592 h 1238082"/>
              <a:gd name="connsiteX710" fmla="*/ 1134533 w 2210468"/>
              <a:gd name="connsiteY710" fmla="*/ 785285 h 1238082"/>
              <a:gd name="connsiteX711" fmla="*/ 1063862 w 2210468"/>
              <a:gd name="connsiteY711" fmla="*/ 784106 h 1238082"/>
              <a:gd name="connsiteX712" fmla="*/ 1059219 w 2210468"/>
              <a:gd name="connsiteY712" fmla="*/ 785110 h 1238082"/>
              <a:gd name="connsiteX713" fmla="*/ 1043787 w 2210468"/>
              <a:gd name="connsiteY713" fmla="*/ 788451 h 1238082"/>
              <a:gd name="connsiteX714" fmla="*/ 1069163 w 2210468"/>
              <a:gd name="connsiteY714" fmla="*/ 788496 h 1238082"/>
              <a:gd name="connsiteX715" fmla="*/ 1143896 w 2210468"/>
              <a:gd name="connsiteY715" fmla="*/ 796021 h 1238082"/>
              <a:gd name="connsiteX716" fmla="*/ 1181010 w 2210468"/>
              <a:gd name="connsiteY716" fmla="*/ 799568 h 1238082"/>
              <a:gd name="connsiteX717" fmla="*/ 1060392 w 2210468"/>
              <a:gd name="connsiteY717" fmla="*/ 806469 h 1238082"/>
              <a:gd name="connsiteX718" fmla="*/ 1010477 w 2210468"/>
              <a:gd name="connsiteY718" fmla="*/ 806244 h 1238082"/>
              <a:gd name="connsiteX719" fmla="*/ 961887 w 2210468"/>
              <a:gd name="connsiteY719" fmla="*/ 806026 h 1238082"/>
              <a:gd name="connsiteX720" fmla="*/ 981107 w 2210468"/>
              <a:gd name="connsiteY720" fmla="*/ 809146 h 1238082"/>
              <a:gd name="connsiteX721" fmla="*/ 1007479 w 2210468"/>
              <a:gd name="connsiteY721" fmla="*/ 820603 h 1238082"/>
              <a:gd name="connsiteX722" fmla="*/ 946240 w 2210468"/>
              <a:gd name="connsiteY722" fmla="*/ 822578 h 1238082"/>
              <a:gd name="connsiteX723" fmla="*/ 932017 w 2210468"/>
              <a:gd name="connsiteY723" fmla="*/ 824554 h 1238082"/>
              <a:gd name="connsiteX724" fmla="*/ 940709 w 2210468"/>
              <a:gd name="connsiteY724" fmla="*/ 829295 h 1238082"/>
              <a:gd name="connsiteX725" fmla="*/ 901200 w 2210468"/>
              <a:gd name="connsiteY725" fmla="*/ 819418 h 1238082"/>
              <a:gd name="connsiteX726" fmla="*/ 906336 w 2210468"/>
              <a:gd name="connsiteY726" fmla="*/ 826925 h 1238082"/>
              <a:gd name="connsiteX727" fmla="*/ 894907 w 2210468"/>
              <a:gd name="connsiteY727" fmla="*/ 825998 h 1238082"/>
              <a:gd name="connsiteX728" fmla="*/ 896064 w 2210468"/>
              <a:gd name="connsiteY728" fmla="*/ 827320 h 1238082"/>
              <a:gd name="connsiteX729" fmla="*/ 830479 w 2210468"/>
              <a:gd name="connsiteY729" fmla="*/ 826134 h 1238082"/>
              <a:gd name="connsiteX730" fmla="*/ 836801 w 2210468"/>
              <a:gd name="connsiteY730" fmla="*/ 834827 h 1238082"/>
              <a:gd name="connsiteX731" fmla="*/ 828012 w 2210468"/>
              <a:gd name="connsiteY731" fmla="*/ 833041 h 1238082"/>
              <a:gd name="connsiteX732" fmla="*/ 845132 w 2210468"/>
              <a:gd name="connsiteY732" fmla="*/ 841323 h 1238082"/>
              <a:gd name="connsiteX733" fmla="*/ 859002 w 2210468"/>
              <a:gd name="connsiteY733" fmla="*/ 846645 h 1238082"/>
              <a:gd name="connsiteX734" fmla="*/ 859083 w 2210468"/>
              <a:gd name="connsiteY734" fmla="*/ 849898 h 1238082"/>
              <a:gd name="connsiteX735" fmla="*/ 782147 w 2210468"/>
              <a:gd name="connsiteY735" fmla="*/ 854870 h 1238082"/>
              <a:gd name="connsiteX736" fmla="*/ 782191 w 2210468"/>
              <a:gd name="connsiteY736" fmla="*/ 854870 h 1238082"/>
              <a:gd name="connsiteX737" fmla="*/ 781677 w 2210468"/>
              <a:gd name="connsiteY737" fmla="*/ 853611 h 1238082"/>
              <a:gd name="connsiteX738" fmla="*/ 781598 w 2210468"/>
              <a:gd name="connsiteY738" fmla="*/ 853141 h 1238082"/>
              <a:gd name="connsiteX739" fmla="*/ 778820 w 2210468"/>
              <a:gd name="connsiteY739" fmla="*/ 853647 h 1238082"/>
              <a:gd name="connsiteX740" fmla="*/ 766720 w 2210468"/>
              <a:gd name="connsiteY740" fmla="*/ 854870 h 1238082"/>
              <a:gd name="connsiteX741" fmla="*/ 769412 w 2210468"/>
              <a:gd name="connsiteY741" fmla="*/ 854870 h 1238082"/>
              <a:gd name="connsiteX742" fmla="*/ 766762 w 2210468"/>
              <a:gd name="connsiteY742" fmla="*/ 854516 h 1238082"/>
              <a:gd name="connsiteX743" fmla="*/ 604969 w 2210468"/>
              <a:gd name="connsiteY743" fmla="*/ 958773 h 1238082"/>
              <a:gd name="connsiteX744" fmla="*/ 600634 w 2210468"/>
              <a:gd name="connsiteY744" fmla="*/ 957267 h 1238082"/>
              <a:gd name="connsiteX745" fmla="*/ 594850 w 2210468"/>
              <a:gd name="connsiteY745" fmla="*/ 957267 h 1238082"/>
              <a:gd name="connsiteX746" fmla="*/ 630705 w 2210468"/>
              <a:gd name="connsiteY746" fmla="*/ 960610 h 1238082"/>
              <a:gd name="connsiteX747" fmla="*/ 627446 w 2210468"/>
              <a:gd name="connsiteY747" fmla="*/ 957267 h 1238082"/>
              <a:gd name="connsiteX748" fmla="*/ 620329 w 2210468"/>
              <a:gd name="connsiteY748" fmla="*/ 957267 h 1238082"/>
              <a:gd name="connsiteX749" fmla="*/ 617665 w 2210468"/>
              <a:gd name="connsiteY749" fmla="*/ 962490 h 1238082"/>
              <a:gd name="connsiteX750" fmla="*/ 627404 w 2210468"/>
              <a:gd name="connsiteY750" fmla="*/ 962034 h 1238082"/>
              <a:gd name="connsiteX751" fmla="*/ 630695 w 2210468"/>
              <a:gd name="connsiteY751" fmla="*/ 961690 h 1238082"/>
              <a:gd name="connsiteX752" fmla="*/ 624317 w 2210468"/>
              <a:gd name="connsiteY752" fmla="*/ 960885 h 1238082"/>
              <a:gd name="connsiteX753" fmla="*/ 611695 w 2210468"/>
              <a:gd name="connsiteY753" fmla="*/ 961485 h 1238082"/>
              <a:gd name="connsiteX754" fmla="*/ 612549 w 2210468"/>
              <a:gd name="connsiteY754" fmla="*/ 961629 h 1238082"/>
              <a:gd name="connsiteX755" fmla="*/ 612722 w 2210468"/>
              <a:gd name="connsiteY755" fmla="*/ 961576 h 1238082"/>
              <a:gd name="connsiteX756" fmla="*/ 612718 w 2210468"/>
              <a:gd name="connsiteY756" fmla="*/ 961657 h 1238082"/>
              <a:gd name="connsiteX757" fmla="*/ 549635 w 2210468"/>
              <a:gd name="connsiteY757" fmla="*/ 964249 h 1238082"/>
              <a:gd name="connsiteX758" fmla="*/ 550797 w 2210468"/>
              <a:gd name="connsiteY758" fmla="*/ 961498 h 1238082"/>
              <a:gd name="connsiteX759" fmla="*/ 551363 w 2210468"/>
              <a:gd name="connsiteY759" fmla="*/ 960158 h 1238082"/>
              <a:gd name="connsiteX760" fmla="*/ 539609 w 2210468"/>
              <a:gd name="connsiteY760" fmla="*/ 961685 h 1238082"/>
              <a:gd name="connsiteX761" fmla="*/ 549635 w 2210468"/>
              <a:gd name="connsiteY761" fmla="*/ 964249 h 1238082"/>
              <a:gd name="connsiteX762" fmla="*/ 579632 w 2210468"/>
              <a:gd name="connsiteY762" fmla="*/ 965002 h 1238082"/>
              <a:gd name="connsiteX763" fmla="*/ 588238 w 2210468"/>
              <a:gd name="connsiteY763" fmla="*/ 964930 h 1238082"/>
              <a:gd name="connsiteX764" fmla="*/ 587251 w 2210468"/>
              <a:gd name="connsiteY764" fmla="*/ 963465 h 1238082"/>
              <a:gd name="connsiteX765" fmla="*/ 569691 w 2210468"/>
              <a:gd name="connsiteY765" fmla="*/ 960169 h 1238082"/>
              <a:gd name="connsiteX766" fmla="*/ 578427 w 2210468"/>
              <a:gd name="connsiteY766" fmla="*/ 963017 h 1238082"/>
              <a:gd name="connsiteX767" fmla="*/ 570693 w 2210468"/>
              <a:gd name="connsiteY767" fmla="*/ 964818 h 1238082"/>
              <a:gd name="connsiteX768" fmla="*/ 579632 w 2210468"/>
              <a:gd name="connsiteY768" fmla="*/ 965002 h 1238082"/>
              <a:gd name="connsiteX769" fmla="*/ 606784 w 2210468"/>
              <a:gd name="connsiteY769" fmla="*/ 965037 h 1238082"/>
              <a:gd name="connsiteX770" fmla="*/ 612545 w 2210468"/>
              <a:gd name="connsiteY770" fmla="*/ 964961 h 1238082"/>
              <a:gd name="connsiteX771" fmla="*/ 612718 w 2210468"/>
              <a:gd name="connsiteY771" fmla="*/ 961657 h 1238082"/>
              <a:gd name="connsiteX772" fmla="*/ 612549 w 2210468"/>
              <a:gd name="connsiteY772" fmla="*/ 961629 h 1238082"/>
              <a:gd name="connsiteX773" fmla="*/ 608822 w 2210468"/>
              <a:gd name="connsiteY773" fmla="*/ 962755 h 1238082"/>
              <a:gd name="connsiteX774" fmla="*/ 608685 w 2210468"/>
              <a:gd name="connsiteY774" fmla="*/ 962909 h 1238082"/>
              <a:gd name="connsiteX775" fmla="*/ 609106 w 2210468"/>
              <a:gd name="connsiteY775" fmla="*/ 963017 h 1238082"/>
              <a:gd name="connsiteX776" fmla="*/ 608606 w 2210468"/>
              <a:gd name="connsiteY776" fmla="*/ 962997 h 1238082"/>
              <a:gd name="connsiteX777" fmla="*/ 595052 w 2210468"/>
              <a:gd name="connsiteY777" fmla="*/ 965240 h 1238082"/>
              <a:gd name="connsiteX778" fmla="*/ 602348 w 2210468"/>
              <a:gd name="connsiteY778" fmla="*/ 962749 h 1238082"/>
              <a:gd name="connsiteX779" fmla="*/ 608606 w 2210468"/>
              <a:gd name="connsiteY779" fmla="*/ 962997 h 1238082"/>
              <a:gd name="connsiteX780" fmla="*/ 608685 w 2210468"/>
              <a:gd name="connsiteY780" fmla="*/ 962909 h 1238082"/>
              <a:gd name="connsiteX781" fmla="*/ 603021 w 2210468"/>
              <a:gd name="connsiteY781" fmla="*/ 961461 h 1238082"/>
              <a:gd name="connsiteX782" fmla="*/ 595052 w 2210468"/>
              <a:gd name="connsiteY782" fmla="*/ 965240 h 1238082"/>
              <a:gd name="connsiteX783" fmla="*/ 373589 w 2210468"/>
              <a:gd name="connsiteY783" fmla="*/ 1025405 h 1238082"/>
              <a:gd name="connsiteX784" fmla="*/ 375968 w 2210468"/>
              <a:gd name="connsiteY784" fmla="*/ 1025394 h 1238082"/>
              <a:gd name="connsiteX785" fmla="*/ 374191 w 2210468"/>
              <a:gd name="connsiteY785" fmla="*/ 1024914 h 1238082"/>
              <a:gd name="connsiteX786" fmla="*/ 374172 w 2210468"/>
              <a:gd name="connsiteY786" fmla="*/ 1024915 h 1238082"/>
              <a:gd name="connsiteX787" fmla="*/ 371482 w 2210468"/>
              <a:gd name="connsiteY787" fmla="*/ 1027169 h 1238082"/>
              <a:gd name="connsiteX788" fmla="*/ 373589 w 2210468"/>
              <a:gd name="connsiteY788" fmla="*/ 1025405 h 1238082"/>
              <a:gd name="connsiteX789" fmla="*/ 370996 w 2210468"/>
              <a:gd name="connsiteY789" fmla="*/ 1025418 h 1238082"/>
              <a:gd name="connsiteX790" fmla="*/ 369065 w 2210468"/>
              <a:gd name="connsiteY790" fmla="*/ 1025519 h 1238082"/>
              <a:gd name="connsiteX791" fmla="*/ 391926 w 2210468"/>
              <a:gd name="connsiteY791" fmla="*/ 1042712 h 1238082"/>
              <a:gd name="connsiteX792" fmla="*/ 2200619 w 2210468"/>
              <a:gd name="connsiteY792" fmla="*/ 1042712 h 1238082"/>
              <a:gd name="connsiteX793" fmla="*/ 2210308 w 2210468"/>
              <a:gd name="connsiteY793" fmla="*/ 1042535 h 1238082"/>
              <a:gd name="connsiteX794" fmla="*/ 2210308 w 2210468"/>
              <a:gd name="connsiteY794" fmla="*/ 958050 h 1238082"/>
              <a:gd name="connsiteX795" fmla="*/ 2197213 w 2210468"/>
              <a:gd name="connsiteY795" fmla="*/ 957292 h 1238082"/>
              <a:gd name="connsiteX796" fmla="*/ 632261 w 2210468"/>
              <a:gd name="connsiteY796" fmla="*/ 957267 h 1238082"/>
              <a:gd name="connsiteX797" fmla="*/ 633483 w 2210468"/>
              <a:gd name="connsiteY797" fmla="*/ 957461 h 1238082"/>
              <a:gd name="connsiteX798" fmla="*/ 637518 w 2210468"/>
              <a:gd name="connsiteY798" fmla="*/ 960920 h 1238082"/>
              <a:gd name="connsiteX799" fmla="*/ 635744 w 2210468"/>
              <a:gd name="connsiteY799" fmla="*/ 961163 h 1238082"/>
              <a:gd name="connsiteX800" fmla="*/ 630695 w 2210468"/>
              <a:gd name="connsiteY800" fmla="*/ 961690 h 1238082"/>
              <a:gd name="connsiteX801" fmla="*/ 645734 w 2210468"/>
              <a:gd name="connsiteY801" fmla="*/ 963588 h 1238082"/>
              <a:gd name="connsiteX802" fmla="*/ 676077 w 2210468"/>
              <a:gd name="connsiteY802" fmla="*/ 969457 h 1238082"/>
              <a:gd name="connsiteX803" fmla="*/ 595285 w 2210468"/>
              <a:gd name="connsiteY803" fmla="*/ 973178 h 1238082"/>
              <a:gd name="connsiteX804" fmla="*/ 613232 w 2210468"/>
              <a:gd name="connsiteY804" fmla="*/ 977594 h 1238082"/>
              <a:gd name="connsiteX805" fmla="*/ 625226 w 2210468"/>
              <a:gd name="connsiteY805" fmla="*/ 980544 h 1238082"/>
              <a:gd name="connsiteX806" fmla="*/ 669172 w 2210468"/>
              <a:gd name="connsiteY806" fmla="*/ 980714 h 1238082"/>
              <a:gd name="connsiteX807" fmla="*/ 669546 w 2210468"/>
              <a:gd name="connsiteY807" fmla="*/ 978430 h 1238082"/>
              <a:gd name="connsiteX808" fmla="*/ 667249 w 2210468"/>
              <a:gd name="connsiteY808" fmla="*/ 978174 h 1238082"/>
              <a:gd name="connsiteX809" fmla="*/ 669839 w 2210468"/>
              <a:gd name="connsiteY809" fmla="*/ 976643 h 1238082"/>
              <a:gd name="connsiteX810" fmla="*/ 669546 w 2210468"/>
              <a:gd name="connsiteY810" fmla="*/ 978430 h 1238082"/>
              <a:gd name="connsiteX811" fmla="*/ 696558 w 2210468"/>
              <a:gd name="connsiteY811" fmla="*/ 981439 h 1238082"/>
              <a:gd name="connsiteX812" fmla="*/ 725225 w 2210468"/>
              <a:gd name="connsiteY812" fmla="*/ 988971 h 1238082"/>
              <a:gd name="connsiteX813" fmla="*/ 749481 w 2210468"/>
              <a:gd name="connsiteY813" fmla="*/ 988609 h 1238082"/>
              <a:gd name="connsiteX814" fmla="*/ 744283 w 2210468"/>
              <a:gd name="connsiteY814" fmla="*/ 989234 h 1238082"/>
              <a:gd name="connsiteX815" fmla="*/ 748255 w 2210468"/>
              <a:gd name="connsiteY815" fmla="*/ 990731 h 1238082"/>
              <a:gd name="connsiteX816" fmla="*/ 749655 w 2210468"/>
              <a:gd name="connsiteY816" fmla="*/ 989315 h 1238082"/>
              <a:gd name="connsiteX817" fmla="*/ 750672 w 2210468"/>
              <a:gd name="connsiteY817" fmla="*/ 991642 h 1238082"/>
              <a:gd name="connsiteX818" fmla="*/ 748255 w 2210468"/>
              <a:gd name="connsiteY818" fmla="*/ 990731 h 1238082"/>
              <a:gd name="connsiteX819" fmla="*/ 746810 w 2210468"/>
              <a:gd name="connsiteY819" fmla="*/ 992193 h 1238082"/>
              <a:gd name="connsiteX820" fmla="*/ 745781 w 2210468"/>
              <a:gd name="connsiteY820" fmla="*/ 994757 h 1238082"/>
              <a:gd name="connsiteX821" fmla="*/ 748438 w 2210468"/>
              <a:gd name="connsiteY821" fmla="*/ 995917 h 1238082"/>
              <a:gd name="connsiteX822" fmla="*/ 745338 w 2210468"/>
              <a:gd name="connsiteY822" fmla="*/ 995864 h 1238082"/>
              <a:gd name="connsiteX823" fmla="*/ 745781 w 2210468"/>
              <a:gd name="connsiteY823" fmla="*/ 994757 h 1238082"/>
              <a:gd name="connsiteX824" fmla="*/ 735240 w 2210468"/>
              <a:gd name="connsiteY824" fmla="*/ 990161 h 1238082"/>
              <a:gd name="connsiteX825" fmla="*/ 729957 w 2210468"/>
              <a:gd name="connsiteY825" fmla="*/ 994731 h 1238082"/>
              <a:gd name="connsiteX826" fmla="*/ 707711 w 2210468"/>
              <a:gd name="connsiteY826" fmla="*/ 995230 h 1238082"/>
              <a:gd name="connsiteX827" fmla="*/ 687374 w 2210468"/>
              <a:gd name="connsiteY827" fmla="*/ 995083 h 1238082"/>
              <a:gd name="connsiteX828" fmla="*/ 679283 w 2210468"/>
              <a:gd name="connsiteY828" fmla="*/ 994142 h 1238082"/>
              <a:gd name="connsiteX829" fmla="*/ 672470 w 2210468"/>
              <a:gd name="connsiteY829" fmla="*/ 993831 h 1238082"/>
              <a:gd name="connsiteX830" fmla="*/ 673681 w 2210468"/>
              <a:gd name="connsiteY830" fmla="*/ 990885 h 1238082"/>
              <a:gd name="connsiteX831" fmla="*/ 670040 w 2210468"/>
              <a:gd name="connsiteY831" fmla="*/ 991646 h 1238082"/>
              <a:gd name="connsiteX832" fmla="*/ 668640 w 2210468"/>
              <a:gd name="connsiteY832" fmla="*/ 991939 h 1238082"/>
              <a:gd name="connsiteX833" fmla="*/ 664120 w 2210468"/>
              <a:gd name="connsiteY833" fmla="*/ 1000095 h 1238082"/>
              <a:gd name="connsiteX834" fmla="*/ 650001 w 2210468"/>
              <a:gd name="connsiteY834" fmla="*/ 998741 h 1238082"/>
              <a:gd name="connsiteX835" fmla="*/ 621115 w 2210468"/>
              <a:gd name="connsiteY835" fmla="*/ 994126 h 1238082"/>
              <a:gd name="connsiteX836" fmla="*/ 630258 w 2210468"/>
              <a:gd name="connsiteY836" fmla="*/ 1000110 h 1238082"/>
              <a:gd name="connsiteX837" fmla="*/ 553063 w 2210468"/>
              <a:gd name="connsiteY837" fmla="*/ 997786 h 1238082"/>
              <a:gd name="connsiteX838" fmla="*/ 491179 w 2210468"/>
              <a:gd name="connsiteY838" fmla="*/ 999847 h 1238082"/>
              <a:gd name="connsiteX839" fmla="*/ 536892 w 2210468"/>
              <a:gd name="connsiteY839" fmla="*/ 1008253 h 1238082"/>
              <a:gd name="connsiteX840" fmla="*/ 642806 w 2210468"/>
              <a:gd name="connsiteY840" fmla="*/ 1010831 h 1238082"/>
              <a:gd name="connsiteX841" fmla="*/ 683258 w 2210468"/>
              <a:gd name="connsiteY841" fmla="*/ 1015537 h 1238082"/>
              <a:gd name="connsiteX842" fmla="*/ 551552 w 2210468"/>
              <a:gd name="connsiteY842" fmla="*/ 1019894 h 1238082"/>
              <a:gd name="connsiteX843" fmla="*/ 486518 w 2210468"/>
              <a:gd name="connsiteY843" fmla="*/ 1019179 h 1238082"/>
              <a:gd name="connsiteX844" fmla="*/ 484473 w 2210468"/>
              <a:gd name="connsiteY844" fmla="*/ 1020820 h 1238082"/>
              <a:gd name="connsiteX845" fmla="*/ 492667 w 2210468"/>
              <a:gd name="connsiteY845" fmla="*/ 1023559 h 1238082"/>
              <a:gd name="connsiteX846" fmla="*/ 484444 w 2210468"/>
              <a:gd name="connsiteY846" fmla="*/ 1020842 h 1238082"/>
              <a:gd name="connsiteX847" fmla="*/ 484473 w 2210468"/>
              <a:gd name="connsiteY847" fmla="*/ 1020820 h 1238082"/>
              <a:gd name="connsiteX848" fmla="*/ 480328 w 2210468"/>
              <a:gd name="connsiteY848" fmla="*/ 1019434 h 1238082"/>
              <a:gd name="connsiteX849" fmla="*/ 472786 w 2210468"/>
              <a:gd name="connsiteY849" fmla="*/ 1026937 h 1238082"/>
              <a:gd name="connsiteX850" fmla="*/ 358818 w 2210468"/>
              <a:gd name="connsiteY850" fmla="*/ 1020625 h 1238082"/>
              <a:gd name="connsiteX851" fmla="*/ 377741 w 2210468"/>
              <a:gd name="connsiteY851" fmla="*/ 1022151 h 1238082"/>
              <a:gd name="connsiteX852" fmla="*/ 364624 w 2210468"/>
              <a:gd name="connsiteY852" fmla="*/ 1025448 h 1238082"/>
              <a:gd name="connsiteX853" fmla="*/ 374172 w 2210468"/>
              <a:gd name="connsiteY853" fmla="*/ 1024915 h 1238082"/>
              <a:gd name="connsiteX854" fmla="*/ 374178 w 2210468"/>
              <a:gd name="connsiteY854" fmla="*/ 1024911 h 1238082"/>
              <a:gd name="connsiteX855" fmla="*/ 374191 w 2210468"/>
              <a:gd name="connsiteY855" fmla="*/ 1024914 h 1238082"/>
              <a:gd name="connsiteX856" fmla="*/ 374710 w 2210468"/>
              <a:gd name="connsiteY856" fmla="*/ 1024885 h 1238082"/>
              <a:gd name="connsiteX857" fmla="*/ 383735 w 2210468"/>
              <a:gd name="connsiteY857" fmla="*/ 1025356 h 1238082"/>
              <a:gd name="connsiteX858" fmla="*/ 375968 w 2210468"/>
              <a:gd name="connsiteY858" fmla="*/ 1025394 h 1238082"/>
              <a:gd name="connsiteX859" fmla="*/ 376281 w 2210468"/>
              <a:gd name="connsiteY859" fmla="*/ 1025478 h 1238082"/>
              <a:gd name="connsiteX860" fmla="*/ 375131 w 2210468"/>
              <a:gd name="connsiteY860" fmla="*/ 1029661 h 1238082"/>
              <a:gd name="connsiteX861" fmla="*/ 371482 w 2210468"/>
              <a:gd name="connsiteY861" fmla="*/ 1027169 h 1238082"/>
              <a:gd name="connsiteX862" fmla="*/ 367295 w 2210468"/>
              <a:gd name="connsiteY862" fmla="*/ 1030679 h 1238082"/>
              <a:gd name="connsiteX863" fmla="*/ 375254 w 2210468"/>
              <a:gd name="connsiteY863" fmla="*/ 1032151 h 1238082"/>
              <a:gd name="connsiteX864" fmla="*/ 375994 w 2210468"/>
              <a:gd name="connsiteY864" fmla="*/ 1032133 h 1238082"/>
              <a:gd name="connsiteX865" fmla="*/ 379950 w 2210468"/>
              <a:gd name="connsiteY865" fmla="*/ 1033020 h 1238082"/>
              <a:gd name="connsiteX866" fmla="*/ 375254 w 2210468"/>
              <a:gd name="connsiteY866" fmla="*/ 1032151 h 1238082"/>
              <a:gd name="connsiteX867" fmla="*/ 362299 w 2210468"/>
              <a:gd name="connsiteY867" fmla="*/ 1032473 h 1238082"/>
              <a:gd name="connsiteX868" fmla="*/ 345797 w 2210468"/>
              <a:gd name="connsiteY868" fmla="*/ 1033869 h 1238082"/>
              <a:gd name="connsiteX869" fmla="*/ 281049 w 2210468"/>
              <a:gd name="connsiteY869" fmla="*/ 1042712 h 1238082"/>
              <a:gd name="connsiteX870" fmla="*/ 326106 w 2210468"/>
              <a:gd name="connsiteY870" fmla="*/ 1042712 h 1238082"/>
              <a:gd name="connsiteX871" fmla="*/ 303723 w 2210468"/>
              <a:gd name="connsiteY871" fmla="*/ 1038509 h 1238082"/>
              <a:gd name="connsiteX872" fmla="*/ 273930 w 2210468"/>
              <a:gd name="connsiteY872" fmla="*/ 1038821 h 1238082"/>
              <a:gd name="connsiteX873" fmla="*/ 274288 w 2210468"/>
              <a:gd name="connsiteY873" fmla="*/ 1041564 h 1238082"/>
              <a:gd name="connsiteX874" fmla="*/ 517179 w 2210468"/>
              <a:gd name="connsiteY874" fmla="*/ 1147866 h 1238082"/>
              <a:gd name="connsiteX875" fmla="*/ 532406 w 2210468"/>
              <a:gd name="connsiteY875" fmla="*/ 1145490 h 1238082"/>
              <a:gd name="connsiteX876" fmla="*/ 516226 w 2210468"/>
              <a:gd name="connsiteY876" fmla="*/ 1143607 h 1238082"/>
              <a:gd name="connsiteX877" fmla="*/ 524179 w 2210468"/>
              <a:gd name="connsiteY877" fmla="*/ 1146558 h 1238082"/>
              <a:gd name="connsiteX878" fmla="*/ 517179 w 2210468"/>
              <a:gd name="connsiteY878" fmla="*/ 1147866 h 1238082"/>
              <a:gd name="connsiteX879" fmla="*/ 550233 w 2210468"/>
              <a:gd name="connsiteY879" fmla="*/ 1148017 h 1238082"/>
              <a:gd name="connsiteX880" fmla="*/ 555400 w 2210468"/>
              <a:gd name="connsiteY880" fmla="*/ 1147682 h 1238082"/>
              <a:gd name="connsiteX881" fmla="*/ 555481 w 2210468"/>
              <a:gd name="connsiteY881" fmla="*/ 1144423 h 1238082"/>
              <a:gd name="connsiteX882" fmla="*/ 552188 w 2210468"/>
              <a:gd name="connsiteY882" fmla="*/ 1145665 h 1238082"/>
              <a:gd name="connsiteX883" fmla="*/ 552353 w 2210468"/>
              <a:gd name="connsiteY883" fmla="*/ 1145688 h 1238082"/>
              <a:gd name="connsiteX884" fmla="*/ 552110 w 2210468"/>
              <a:gd name="connsiteY884" fmla="*/ 1145694 h 1238082"/>
              <a:gd name="connsiteX885" fmla="*/ 552010 w 2210468"/>
              <a:gd name="connsiteY885" fmla="*/ 1145733 h 1238082"/>
              <a:gd name="connsiteX886" fmla="*/ 550233 w 2210468"/>
              <a:gd name="connsiteY886" fmla="*/ 1148017 h 1238082"/>
              <a:gd name="connsiteX887" fmla="*/ 539525 w 2210468"/>
              <a:gd name="connsiteY887" fmla="*/ 1148150 h 1238082"/>
              <a:gd name="connsiteX888" fmla="*/ 546099 w 2210468"/>
              <a:gd name="connsiteY888" fmla="*/ 1145853 h 1238082"/>
              <a:gd name="connsiteX889" fmla="*/ 552110 w 2210468"/>
              <a:gd name="connsiteY889" fmla="*/ 1145694 h 1238082"/>
              <a:gd name="connsiteX890" fmla="*/ 552188 w 2210468"/>
              <a:gd name="connsiteY890" fmla="*/ 1145665 h 1238082"/>
              <a:gd name="connsiteX891" fmla="*/ 537745 w 2210468"/>
              <a:gd name="connsiteY891" fmla="*/ 1143651 h 1238082"/>
              <a:gd name="connsiteX892" fmla="*/ 539525 w 2210468"/>
              <a:gd name="connsiteY892" fmla="*/ 1148150 h 1238082"/>
              <a:gd name="connsiteX893" fmla="*/ 237220 w 2210468"/>
              <a:gd name="connsiteY893" fmla="*/ 1181787 h 1238082"/>
              <a:gd name="connsiteX894" fmla="*/ 242655 w 2210468"/>
              <a:gd name="connsiteY894" fmla="*/ 1181750 h 1238082"/>
              <a:gd name="connsiteX895" fmla="*/ 237486 w 2210468"/>
              <a:gd name="connsiteY895" fmla="*/ 1181154 h 1238082"/>
              <a:gd name="connsiteX896" fmla="*/ 180816 w 2210468"/>
              <a:gd name="connsiteY896" fmla="*/ 1180796 h 1238082"/>
              <a:gd name="connsiteX897" fmla="*/ 237220 w 2210468"/>
              <a:gd name="connsiteY897" fmla="*/ 1181787 h 1238082"/>
              <a:gd name="connsiteX898" fmla="*/ 381201 w 2210468"/>
              <a:gd name="connsiteY898" fmla="*/ 1185938 h 1238082"/>
              <a:gd name="connsiteX899" fmla="*/ 352427 w 2210468"/>
              <a:gd name="connsiteY899" fmla="*/ 1183457 h 1238082"/>
              <a:gd name="connsiteX900" fmla="*/ 317133 w 2210468"/>
              <a:gd name="connsiteY900" fmla="*/ 1181512 h 1238082"/>
              <a:gd name="connsiteX901" fmla="*/ 314884 w 2210468"/>
              <a:gd name="connsiteY901" fmla="*/ 1182113 h 1238082"/>
              <a:gd name="connsiteX902" fmla="*/ 340852 w 2210468"/>
              <a:gd name="connsiteY902" fmla="*/ 1183722 h 1238082"/>
              <a:gd name="connsiteX903" fmla="*/ 389905 w 2210468"/>
              <a:gd name="connsiteY903" fmla="*/ 1186689 h 1238082"/>
              <a:gd name="connsiteX904" fmla="*/ 392429 w 2210468"/>
              <a:gd name="connsiteY904" fmla="*/ 1186555 h 1238082"/>
              <a:gd name="connsiteX905" fmla="*/ 381201 w 2210468"/>
              <a:gd name="connsiteY905" fmla="*/ 1185938 h 1238082"/>
              <a:gd name="connsiteX906" fmla="*/ 289363 w 2210468"/>
              <a:gd name="connsiteY906" fmla="*/ 1186792 h 1238082"/>
              <a:gd name="connsiteX907" fmla="*/ 297526 w 2210468"/>
              <a:gd name="connsiteY907" fmla="*/ 1186753 h 1238082"/>
              <a:gd name="connsiteX908" fmla="*/ 314884 w 2210468"/>
              <a:gd name="connsiteY908" fmla="*/ 1182113 h 1238082"/>
              <a:gd name="connsiteX909" fmla="*/ 302401 w 2210468"/>
              <a:gd name="connsiteY909" fmla="*/ 1181340 h 1238082"/>
              <a:gd name="connsiteX910" fmla="*/ 242655 w 2210468"/>
              <a:gd name="connsiteY910" fmla="*/ 1181750 h 1238082"/>
              <a:gd name="connsiteX911" fmla="*/ 275271 w 2210468"/>
              <a:gd name="connsiteY911" fmla="*/ 1185504 h 1238082"/>
              <a:gd name="connsiteX912" fmla="*/ 289363 w 2210468"/>
              <a:gd name="connsiteY912" fmla="*/ 1186792 h 1238082"/>
              <a:gd name="connsiteX913" fmla="*/ 429693 w 2210468"/>
              <a:gd name="connsiteY913" fmla="*/ 1187178 h 1238082"/>
              <a:gd name="connsiteX914" fmla="*/ 428182 w 2210468"/>
              <a:gd name="connsiteY914" fmla="*/ 1186964 h 1238082"/>
              <a:gd name="connsiteX915" fmla="*/ 416063 w 2210468"/>
              <a:gd name="connsiteY915" fmla="*/ 1185302 h 1238082"/>
              <a:gd name="connsiteX916" fmla="*/ 392429 w 2210468"/>
              <a:gd name="connsiteY916" fmla="*/ 1186555 h 1238082"/>
              <a:gd name="connsiteX917" fmla="*/ 403607 w 2210468"/>
              <a:gd name="connsiteY917" fmla="*/ 1187169 h 1238082"/>
              <a:gd name="connsiteX918" fmla="*/ 465692 w 2210468"/>
              <a:gd name="connsiteY918" fmla="*/ 1187192 h 1238082"/>
              <a:gd name="connsiteX919" fmla="*/ 482062 w 2210468"/>
              <a:gd name="connsiteY919" fmla="*/ 1183648 h 1238082"/>
              <a:gd name="connsiteX920" fmla="*/ 460446 w 2210468"/>
              <a:gd name="connsiteY920" fmla="*/ 1183609 h 1238082"/>
              <a:gd name="connsiteX921" fmla="*/ 434884 w 2210468"/>
              <a:gd name="connsiteY921" fmla="*/ 1186044 h 1238082"/>
              <a:gd name="connsiteX922" fmla="*/ 437491 w 2210468"/>
              <a:gd name="connsiteY922" fmla="*/ 1187181 h 1238082"/>
              <a:gd name="connsiteX923" fmla="*/ 441219 w 2210468"/>
              <a:gd name="connsiteY923" fmla="*/ 1188807 h 1238082"/>
              <a:gd name="connsiteX924" fmla="*/ 437491 w 2210468"/>
              <a:gd name="connsiteY924" fmla="*/ 1187181 h 1238082"/>
              <a:gd name="connsiteX925" fmla="*/ 429693 w 2210468"/>
              <a:gd name="connsiteY925" fmla="*/ 1187178 h 1238082"/>
              <a:gd name="connsiteX926" fmla="*/ 393268 w 2210468"/>
              <a:gd name="connsiteY926" fmla="*/ 1193840 h 1238082"/>
              <a:gd name="connsiteX927" fmla="*/ 392947 w 2210468"/>
              <a:gd name="connsiteY927" fmla="*/ 1188305 h 1238082"/>
              <a:gd name="connsiteX928" fmla="*/ 393268 w 2210468"/>
              <a:gd name="connsiteY928" fmla="*/ 1193840 h 1238082"/>
              <a:gd name="connsiteX929" fmla="*/ 53304 w 2210468"/>
              <a:gd name="connsiteY929" fmla="*/ 1218563 h 1238082"/>
              <a:gd name="connsiteX930" fmla="*/ 42047 w 2210468"/>
              <a:gd name="connsiteY930" fmla="*/ 1208779 h 1238082"/>
              <a:gd name="connsiteX931" fmla="*/ 28590 w 2210468"/>
              <a:gd name="connsiteY931" fmla="*/ 1208138 h 1238082"/>
              <a:gd name="connsiteX932" fmla="*/ 0 w 2210468"/>
              <a:gd name="connsiteY932" fmla="*/ 1206618 h 1238082"/>
              <a:gd name="connsiteX933" fmla="*/ 14191 w 2210468"/>
              <a:gd name="connsiteY933" fmla="*/ 1215445 h 1238082"/>
              <a:gd name="connsiteX934" fmla="*/ 30903 w 2210468"/>
              <a:gd name="connsiteY934" fmla="*/ 1215208 h 1238082"/>
              <a:gd name="connsiteX935" fmla="*/ 126046 w 2210468"/>
              <a:gd name="connsiteY935" fmla="*/ 1227717 h 1238082"/>
              <a:gd name="connsiteX936" fmla="*/ 99108 w 2210468"/>
              <a:gd name="connsiteY936" fmla="*/ 1208074 h 1238082"/>
              <a:gd name="connsiteX937" fmla="*/ 96682 w 2210468"/>
              <a:gd name="connsiteY937" fmla="*/ 1221047 h 1238082"/>
              <a:gd name="connsiteX938" fmla="*/ 99373 w 2210468"/>
              <a:gd name="connsiteY938" fmla="*/ 1220906 h 1238082"/>
              <a:gd name="connsiteX939" fmla="*/ 113697 w 2210468"/>
              <a:gd name="connsiteY939" fmla="*/ 1225371 h 1238082"/>
              <a:gd name="connsiteX940" fmla="*/ 109560 w 2210468"/>
              <a:gd name="connsiteY940" fmla="*/ 1221126 h 1238082"/>
              <a:gd name="connsiteX941" fmla="*/ 115642 w 2210468"/>
              <a:gd name="connsiteY941" fmla="*/ 1221931 h 1238082"/>
              <a:gd name="connsiteX942" fmla="*/ 119233 w 2210468"/>
              <a:gd name="connsiteY942" fmla="*/ 1225049 h 1238082"/>
              <a:gd name="connsiteX943" fmla="*/ 109248 w 2210468"/>
              <a:gd name="connsiteY943" fmla="*/ 1226396 h 1238082"/>
              <a:gd name="connsiteX944" fmla="*/ 95728 w 2210468"/>
              <a:gd name="connsiteY944" fmla="*/ 1226149 h 1238082"/>
              <a:gd name="connsiteX945" fmla="*/ 95727 w 2210468"/>
              <a:gd name="connsiteY945" fmla="*/ 1226157 h 1238082"/>
              <a:gd name="connsiteX946" fmla="*/ 96132 w 2210468"/>
              <a:gd name="connsiteY946" fmla="*/ 1231237 h 1238082"/>
              <a:gd name="connsiteX947" fmla="*/ 96214 w 2210468"/>
              <a:gd name="connsiteY947" fmla="*/ 1227977 h 1238082"/>
              <a:gd name="connsiteX948" fmla="*/ 95324 w 2210468"/>
              <a:gd name="connsiteY948" fmla="*/ 1228313 h 1238082"/>
              <a:gd name="connsiteX949" fmla="*/ 95203 w 2210468"/>
              <a:gd name="connsiteY949" fmla="*/ 1228959 h 1238082"/>
              <a:gd name="connsiteX950" fmla="*/ 94089 w 2210468"/>
              <a:gd name="connsiteY950" fmla="*/ 1230062 h 1238082"/>
              <a:gd name="connsiteX951" fmla="*/ 57909 w 2210468"/>
              <a:gd name="connsiteY951" fmla="*/ 1231421 h 1238082"/>
              <a:gd name="connsiteX952" fmla="*/ 66411 w 2210468"/>
              <a:gd name="connsiteY952" fmla="*/ 1231313 h 1238082"/>
              <a:gd name="connsiteX953" fmla="*/ 69020 w 2210468"/>
              <a:gd name="connsiteY953" fmla="*/ 1230433 h 1238082"/>
              <a:gd name="connsiteX954" fmla="*/ 65043 w 2210468"/>
              <a:gd name="connsiteY954" fmla="*/ 1227772 h 1238082"/>
              <a:gd name="connsiteX955" fmla="*/ 56959 w 2210468"/>
              <a:gd name="connsiteY955" fmla="*/ 1227163 h 1238082"/>
              <a:gd name="connsiteX956" fmla="*/ 64910 w 2210468"/>
              <a:gd name="connsiteY956" fmla="*/ 1230113 h 1238082"/>
              <a:gd name="connsiteX957" fmla="*/ 57909 w 2210468"/>
              <a:gd name="connsiteY957" fmla="*/ 1231421 h 1238082"/>
              <a:gd name="connsiteX958" fmla="*/ 2205050 w 2210468"/>
              <a:gd name="connsiteY958" fmla="*/ 1237881 h 1238082"/>
              <a:gd name="connsiteX959" fmla="*/ 2210468 w 2210468"/>
              <a:gd name="connsiteY959" fmla="*/ 1232574 h 1238082"/>
              <a:gd name="connsiteX960" fmla="*/ 2210344 w 2210468"/>
              <a:gd name="connsiteY960" fmla="*/ 1142835 h 1238082"/>
              <a:gd name="connsiteX961" fmla="*/ 2200690 w 2210468"/>
              <a:gd name="connsiteY961" fmla="*/ 1143276 h 1238082"/>
              <a:gd name="connsiteX962" fmla="*/ 571138 w 2210468"/>
              <a:gd name="connsiteY962" fmla="*/ 1143289 h 1238082"/>
              <a:gd name="connsiteX963" fmla="*/ 569402 w 2210468"/>
              <a:gd name="connsiteY963" fmla="*/ 1143523 h 1238082"/>
              <a:gd name="connsiteX964" fmla="*/ 556626 w 2210468"/>
              <a:gd name="connsiteY964" fmla="*/ 1143289 h 1238082"/>
              <a:gd name="connsiteX965" fmla="*/ 555981 w 2210468"/>
              <a:gd name="connsiteY965" fmla="*/ 1143289 h 1238082"/>
              <a:gd name="connsiteX966" fmla="*/ 586658 w 2210468"/>
              <a:gd name="connsiteY966" fmla="*/ 1144867 h 1238082"/>
              <a:gd name="connsiteX967" fmla="*/ 614216 w 2210468"/>
              <a:gd name="connsiteY967" fmla="*/ 1149605 h 1238082"/>
              <a:gd name="connsiteX968" fmla="*/ 540782 w 2210468"/>
              <a:gd name="connsiteY968" fmla="*/ 1154760 h 1238082"/>
              <a:gd name="connsiteX969" fmla="*/ 608095 w 2210468"/>
              <a:gd name="connsiteY969" fmla="*/ 1160759 h 1238082"/>
              <a:gd name="connsiteX970" fmla="*/ 608488 w 2210468"/>
              <a:gd name="connsiteY970" fmla="*/ 1158362 h 1238082"/>
              <a:gd name="connsiteX971" fmla="*/ 606563 w 2210468"/>
              <a:gd name="connsiteY971" fmla="*/ 1158169 h 1238082"/>
              <a:gd name="connsiteX972" fmla="*/ 608762 w 2210468"/>
              <a:gd name="connsiteY972" fmla="*/ 1156688 h 1238082"/>
              <a:gd name="connsiteX973" fmla="*/ 608488 w 2210468"/>
              <a:gd name="connsiteY973" fmla="*/ 1158362 h 1238082"/>
              <a:gd name="connsiteX974" fmla="*/ 633155 w 2210468"/>
              <a:gd name="connsiteY974" fmla="*/ 1160840 h 1238082"/>
              <a:gd name="connsiteX975" fmla="*/ 659874 w 2210468"/>
              <a:gd name="connsiteY975" fmla="*/ 1166782 h 1238082"/>
              <a:gd name="connsiteX976" fmla="*/ 681967 w 2210468"/>
              <a:gd name="connsiteY976" fmla="*/ 1165108 h 1238082"/>
              <a:gd name="connsiteX977" fmla="*/ 677248 w 2210468"/>
              <a:gd name="connsiteY977" fmla="*/ 1165970 h 1238082"/>
              <a:gd name="connsiteX978" fmla="*/ 680998 w 2210468"/>
              <a:gd name="connsiteY978" fmla="*/ 1167348 h 1238082"/>
              <a:gd name="connsiteX979" fmla="*/ 682016 w 2210468"/>
              <a:gd name="connsiteY979" fmla="*/ 1166110 h 1238082"/>
              <a:gd name="connsiteX980" fmla="*/ 683159 w 2210468"/>
              <a:gd name="connsiteY980" fmla="*/ 1168141 h 1238082"/>
              <a:gd name="connsiteX981" fmla="*/ 680998 w 2210468"/>
              <a:gd name="connsiteY981" fmla="*/ 1167348 h 1238082"/>
              <a:gd name="connsiteX982" fmla="*/ 679548 w 2210468"/>
              <a:gd name="connsiteY982" fmla="*/ 1169107 h 1238082"/>
              <a:gd name="connsiteX983" fmla="*/ 678844 w 2210468"/>
              <a:gd name="connsiteY983" fmla="*/ 1171348 h 1238082"/>
              <a:gd name="connsiteX984" fmla="*/ 681316 w 2210468"/>
              <a:gd name="connsiteY984" fmla="*/ 1172364 h 1238082"/>
              <a:gd name="connsiteX985" fmla="*/ 678425 w 2210468"/>
              <a:gd name="connsiteY985" fmla="*/ 1172678 h 1238082"/>
              <a:gd name="connsiteX986" fmla="*/ 678844 w 2210468"/>
              <a:gd name="connsiteY986" fmla="*/ 1171348 h 1238082"/>
              <a:gd name="connsiteX987" fmla="*/ 670328 w 2210468"/>
              <a:gd name="connsiteY987" fmla="*/ 1167847 h 1238082"/>
              <a:gd name="connsiteX988" fmla="*/ 669164 w 2210468"/>
              <a:gd name="connsiteY988" fmla="*/ 1167369 h 1238082"/>
              <a:gd name="connsiteX989" fmla="*/ 664555 w 2210468"/>
              <a:gd name="connsiteY989" fmla="*/ 1172151 h 1238082"/>
              <a:gd name="connsiteX990" fmla="*/ 644030 w 2210468"/>
              <a:gd name="connsiteY990" fmla="*/ 1173622 h 1238082"/>
              <a:gd name="connsiteX991" fmla="*/ 625359 w 2210468"/>
              <a:gd name="connsiteY991" fmla="*/ 1174054 h 1238082"/>
              <a:gd name="connsiteX992" fmla="*/ 617712 w 2210468"/>
              <a:gd name="connsiteY992" fmla="*/ 1173454 h 1238082"/>
              <a:gd name="connsiteX993" fmla="*/ 611682 w 2210468"/>
              <a:gd name="connsiteY993" fmla="*/ 1173041 h 1238082"/>
              <a:gd name="connsiteX994" fmla="*/ 612502 w 2210468"/>
              <a:gd name="connsiteY994" fmla="*/ 1170146 h 1238082"/>
              <a:gd name="connsiteX995" fmla="*/ 607851 w 2210468"/>
              <a:gd name="connsiteY995" fmla="*/ 1171149 h 1238082"/>
              <a:gd name="connsiteX996" fmla="*/ 608818 w 2210468"/>
              <a:gd name="connsiteY996" fmla="*/ 1178592 h 1238082"/>
              <a:gd name="connsiteX997" fmla="*/ 596604 w 2210468"/>
              <a:gd name="connsiteY997" fmla="*/ 1177341 h 1238082"/>
              <a:gd name="connsiteX998" fmla="*/ 591041 w 2210468"/>
              <a:gd name="connsiteY998" fmla="*/ 1178499 h 1238082"/>
              <a:gd name="connsiteX999" fmla="*/ 591273 w 2210468"/>
              <a:gd name="connsiteY999" fmla="*/ 1178481 h 1238082"/>
              <a:gd name="connsiteX1000" fmla="*/ 588264 w 2210468"/>
              <a:gd name="connsiteY1000" fmla="*/ 1179078 h 1238082"/>
              <a:gd name="connsiteX1001" fmla="*/ 591041 w 2210468"/>
              <a:gd name="connsiteY1001" fmla="*/ 1178499 h 1238082"/>
              <a:gd name="connsiteX1002" fmla="*/ 576486 w 2210468"/>
              <a:gd name="connsiteY1002" fmla="*/ 1179655 h 1238082"/>
              <a:gd name="connsiteX1003" fmla="*/ 564499 w 2210468"/>
              <a:gd name="connsiteY1003" fmla="*/ 1174788 h 1238082"/>
              <a:gd name="connsiteX1004" fmla="*/ 572808 w 2210468"/>
              <a:gd name="connsiteY1004" fmla="*/ 1180481 h 1238082"/>
              <a:gd name="connsiteX1005" fmla="*/ 502136 w 2210468"/>
              <a:gd name="connsiteY1005" fmla="*/ 1179302 h 1238082"/>
              <a:gd name="connsiteX1006" fmla="*/ 497495 w 2210468"/>
              <a:gd name="connsiteY1006" fmla="*/ 1180306 h 1238082"/>
              <a:gd name="connsiteX1007" fmla="*/ 482062 w 2210468"/>
              <a:gd name="connsiteY1007" fmla="*/ 1183648 h 1238082"/>
              <a:gd name="connsiteX1008" fmla="*/ 507438 w 2210468"/>
              <a:gd name="connsiteY1008" fmla="*/ 1183693 h 1238082"/>
              <a:gd name="connsiteX1009" fmla="*/ 582172 w 2210468"/>
              <a:gd name="connsiteY1009" fmla="*/ 1191218 h 1238082"/>
              <a:gd name="connsiteX1010" fmla="*/ 619285 w 2210468"/>
              <a:gd name="connsiteY1010" fmla="*/ 1194763 h 1238082"/>
              <a:gd name="connsiteX1011" fmla="*/ 498668 w 2210468"/>
              <a:gd name="connsiteY1011" fmla="*/ 1201664 h 1238082"/>
              <a:gd name="connsiteX1012" fmla="*/ 448752 w 2210468"/>
              <a:gd name="connsiteY1012" fmla="*/ 1201440 h 1238082"/>
              <a:gd name="connsiteX1013" fmla="*/ 356352 w 2210468"/>
              <a:gd name="connsiteY1013" fmla="*/ 1201025 h 1238082"/>
              <a:gd name="connsiteX1014" fmla="*/ 163124 w 2210468"/>
              <a:gd name="connsiteY1014" fmla="*/ 1201023 h 1238082"/>
              <a:gd name="connsiteX1015" fmla="*/ 162472 w 2210468"/>
              <a:gd name="connsiteY1015" fmla="*/ 1202794 h 1238082"/>
              <a:gd name="connsiteX1016" fmla="*/ 161873 w 2210468"/>
              <a:gd name="connsiteY1016" fmla="*/ 1204422 h 1238082"/>
              <a:gd name="connsiteX1017" fmla="*/ 150210 w 2210468"/>
              <a:gd name="connsiteY1017" fmla="*/ 1205887 h 1238082"/>
              <a:gd name="connsiteX1018" fmla="*/ 152785 w 2210468"/>
              <a:gd name="connsiteY1018" fmla="*/ 1201170 h 1238082"/>
              <a:gd name="connsiteX1019" fmla="*/ 145632 w 2210468"/>
              <a:gd name="connsiteY1019" fmla="*/ 1201303 h 1238082"/>
              <a:gd name="connsiteX1020" fmla="*/ 150348 w 2210468"/>
              <a:gd name="connsiteY1020" fmla="*/ 1203877 h 1238082"/>
              <a:gd name="connsiteX1021" fmla="*/ 125078 w 2210468"/>
              <a:gd name="connsiteY1021" fmla="*/ 1205311 h 1238082"/>
              <a:gd name="connsiteX1022" fmla="*/ 136788 w 2210468"/>
              <a:gd name="connsiteY1022" fmla="*/ 1218108 h 1238082"/>
              <a:gd name="connsiteX1023" fmla="*/ 140275 w 2210468"/>
              <a:gd name="connsiteY1023" fmla="*/ 1223231 h 1238082"/>
              <a:gd name="connsiteX1024" fmla="*/ 137558 w 2210468"/>
              <a:gd name="connsiteY1024" fmla="*/ 1229641 h 1238082"/>
              <a:gd name="connsiteX1025" fmla="*/ 154063 w 2210468"/>
              <a:gd name="connsiteY1025" fmla="*/ 1232478 h 1238082"/>
              <a:gd name="connsiteX1026" fmla="*/ 136680 w 2210468"/>
              <a:gd name="connsiteY1026" fmla="*/ 1231712 h 1238082"/>
              <a:gd name="connsiteX1027" fmla="*/ 135804 w 2210468"/>
              <a:gd name="connsiteY1027" fmla="*/ 1233779 h 1238082"/>
              <a:gd name="connsiteX1028" fmla="*/ 131666 w 2210468"/>
              <a:gd name="connsiteY1028" fmla="*/ 1231815 h 1238082"/>
              <a:gd name="connsiteX1029" fmla="*/ 131193 w 2210468"/>
              <a:gd name="connsiteY1029" fmla="*/ 1231470 h 1238082"/>
              <a:gd name="connsiteX1030" fmla="*/ 120855 w 2210468"/>
              <a:gd name="connsiteY1030" fmla="*/ 1231015 h 1238082"/>
              <a:gd name="connsiteX1031" fmla="*/ 87602 w 2210468"/>
              <a:gd name="connsiteY1031" fmla="*/ 1236487 h 1238082"/>
              <a:gd name="connsiteX1032" fmla="*/ 87119 w 2210468"/>
              <a:gd name="connsiteY1032" fmla="*/ 1236965 h 1238082"/>
              <a:gd name="connsiteX1033" fmla="*/ 86019 w 2210468"/>
              <a:gd name="connsiteY1033" fmla="*/ 1236747 h 1238082"/>
              <a:gd name="connsiteX1034" fmla="*/ 80629 w 2210468"/>
              <a:gd name="connsiteY1034" fmla="*/ 1237634 h 1238082"/>
              <a:gd name="connsiteX1035" fmla="*/ 81572 w 2210468"/>
              <a:gd name="connsiteY1035" fmla="*/ 1237863 h 1238082"/>
              <a:gd name="connsiteX1036" fmla="*/ 2202402 w 2210468"/>
              <a:gd name="connsiteY1036" fmla="*/ 1237863 h 1238082"/>
              <a:gd name="connsiteX1037" fmla="*/ 2205050 w 2210468"/>
              <a:gd name="connsiteY1037" fmla="*/ 1237881 h 123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</a:cxnLst>
            <a:rect l="l" t="t" r="r" b="b"/>
            <a:pathLst>
              <a:path w="2210468" h="1238082">
                <a:moveTo>
                  <a:pt x="1944320" y="33104"/>
                </a:moveTo>
                <a:cubicBezTo>
                  <a:pt x="1946681" y="32808"/>
                  <a:pt x="1947300" y="31246"/>
                  <a:pt x="1947418" y="29123"/>
                </a:cubicBezTo>
                <a:cubicBezTo>
                  <a:pt x="1946797" y="26853"/>
                  <a:pt x="1944820" y="25999"/>
                  <a:pt x="1942460" y="26295"/>
                </a:cubicBezTo>
                <a:cubicBezTo>
                  <a:pt x="1940423" y="26501"/>
                  <a:pt x="1939390" y="27828"/>
                  <a:pt x="1939833" y="29450"/>
                </a:cubicBezTo>
                <a:cubicBezTo>
                  <a:pt x="1940364" y="31394"/>
                  <a:pt x="1941635" y="33488"/>
                  <a:pt x="1944320" y="33104"/>
                </a:cubicBezTo>
                <a:close/>
                <a:moveTo>
                  <a:pt x="2110472" y="34830"/>
                </a:moveTo>
                <a:lnTo>
                  <a:pt x="2109040" y="22328"/>
                </a:lnTo>
                <a:lnTo>
                  <a:pt x="2108166" y="22567"/>
                </a:lnTo>
                <a:cubicBezTo>
                  <a:pt x="2104006" y="26489"/>
                  <a:pt x="2108167" y="30231"/>
                  <a:pt x="2110472" y="34830"/>
                </a:cubicBezTo>
                <a:close/>
                <a:moveTo>
                  <a:pt x="2076240" y="44864"/>
                </a:moveTo>
                <a:cubicBezTo>
                  <a:pt x="2077922" y="43359"/>
                  <a:pt x="2079101" y="41295"/>
                  <a:pt x="2078805" y="38937"/>
                </a:cubicBezTo>
                <a:cubicBezTo>
                  <a:pt x="2079013" y="37139"/>
                  <a:pt x="2077360" y="36196"/>
                  <a:pt x="2075736" y="36639"/>
                </a:cubicBezTo>
                <a:cubicBezTo>
                  <a:pt x="2072814" y="37435"/>
                  <a:pt x="2072048" y="39734"/>
                  <a:pt x="2072757" y="42328"/>
                </a:cubicBezTo>
                <a:cubicBezTo>
                  <a:pt x="2073112" y="43626"/>
                  <a:pt x="2074116" y="44745"/>
                  <a:pt x="2076240" y="44864"/>
                </a:cubicBezTo>
                <a:close/>
                <a:moveTo>
                  <a:pt x="1939402" y="73817"/>
                </a:moveTo>
                <a:cubicBezTo>
                  <a:pt x="1941261" y="72962"/>
                  <a:pt x="1942530" y="71224"/>
                  <a:pt x="1941496" y="68717"/>
                </a:cubicBezTo>
                <a:cubicBezTo>
                  <a:pt x="1940315" y="66948"/>
                  <a:pt x="1938957" y="64532"/>
                  <a:pt x="1937099" y="65387"/>
                </a:cubicBezTo>
                <a:cubicBezTo>
                  <a:pt x="1934590" y="66420"/>
                  <a:pt x="1933411" y="68482"/>
                  <a:pt x="1934533" y="71314"/>
                </a:cubicBezTo>
                <a:cubicBezTo>
                  <a:pt x="1935478" y="73494"/>
                  <a:pt x="1936894" y="74849"/>
                  <a:pt x="1939402" y="73817"/>
                </a:cubicBezTo>
                <a:close/>
                <a:moveTo>
                  <a:pt x="2153661" y="82246"/>
                </a:moveTo>
                <a:lnTo>
                  <a:pt x="2153477" y="82148"/>
                </a:lnTo>
                <a:lnTo>
                  <a:pt x="2153669" y="82146"/>
                </a:lnTo>
                <a:close/>
                <a:moveTo>
                  <a:pt x="2176378" y="88266"/>
                </a:moveTo>
                <a:lnTo>
                  <a:pt x="2185324" y="88266"/>
                </a:lnTo>
                <a:lnTo>
                  <a:pt x="2186240" y="84897"/>
                </a:lnTo>
                <a:cubicBezTo>
                  <a:pt x="2187241" y="76437"/>
                  <a:pt x="2190154" y="69545"/>
                  <a:pt x="2194549" y="63773"/>
                </a:cubicBezTo>
                <a:lnTo>
                  <a:pt x="2210308" y="50581"/>
                </a:lnTo>
                <a:lnTo>
                  <a:pt x="2210308" y="41554"/>
                </a:lnTo>
                <a:lnTo>
                  <a:pt x="2199273" y="45804"/>
                </a:lnTo>
                <a:lnTo>
                  <a:pt x="2199258" y="45827"/>
                </a:lnTo>
                <a:lnTo>
                  <a:pt x="2169702" y="40977"/>
                </a:lnTo>
                <a:lnTo>
                  <a:pt x="2169697" y="41080"/>
                </a:lnTo>
                <a:lnTo>
                  <a:pt x="2162372" y="27556"/>
                </a:lnTo>
                <a:cubicBezTo>
                  <a:pt x="2158558" y="23806"/>
                  <a:pt x="2153688" y="21302"/>
                  <a:pt x="2147947" y="20081"/>
                </a:cubicBezTo>
                <a:cubicBezTo>
                  <a:pt x="2153053" y="22172"/>
                  <a:pt x="2159841" y="22760"/>
                  <a:pt x="2166422" y="21313"/>
                </a:cubicBezTo>
                <a:lnTo>
                  <a:pt x="2210308" y="8152"/>
                </a:lnTo>
                <a:lnTo>
                  <a:pt x="2210308" y="0"/>
                </a:lnTo>
                <a:lnTo>
                  <a:pt x="2201388" y="3765"/>
                </a:lnTo>
                <a:cubicBezTo>
                  <a:pt x="2180112" y="8869"/>
                  <a:pt x="2160076" y="18514"/>
                  <a:pt x="2136937" y="12978"/>
                </a:cubicBezTo>
                <a:cubicBezTo>
                  <a:pt x="2127995" y="10888"/>
                  <a:pt x="2117312" y="11362"/>
                  <a:pt x="2108460" y="17260"/>
                </a:cubicBezTo>
                <a:lnTo>
                  <a:pt x="2109040" y="22328"/>
                </a:lnTo>
                <a:lnTo>
                  <a:pt x="2123098" y="18495"/>
                </a:lnTo>
                <a:cubicBezTo>
                  <a:pt x="2121920" y="24390"/>
                  <a:pt x="2114925" y="25602"/>
                  <a:pt x="2113834" y="31822"/>
                </a:cubicBezTo>
                <a:cubicBezTo>
                  <a:pt x="2112155" y="40992"/>
                  <a:pt x="2108674" y="49954"/>
                  <a:pt x="2104692" y="58357"/>
                </a:cubicBezTo>
                <a:lnTo>
                  <a:pt x="2104700" y="58740"/>
                </a:lnTo>
                <a:lnTo>
                  <a:pt x="2088646" y="82595"/>
                </a:lnTo>
                <a:lnTo>
                  <a:pt x="2084273" y="88262"/>
                </a:lnTo>
                <a:lnTo>
                  <a:pt x="2156910" y="88265"/>
                </a:lnTo>
                <a:lnTo>
                  <a:pt x="2157406" y="80218"/>
                </a:lnTo>
                <a:lnTo>
                  <a:pt x="2157398" y="80216"/>
                </a:lnTo>
                <a:lnTo>
                  <a:pt x="2160207" y="70046"/>
                </a:lnTo>
                <a:cubicBezTo>
                  <a:pt x="2163776" y="65240"/>
                  <a:pt x="2167257" y="60110"/>
                  <a:pt x="2168761" y="54125"/>
                </a:cubicBezTo>
                <a:lnTo>
                  <a:pt x="2169104" y="51799"/>
                </a:lnTo>
                <a:lnTo>
                  <a:pt x="2169055" y="52651"/>
                </a:lnTo>
                <a:cubicBezTo>
                  <a:pt x="2169084" y="50204"/>
                  <a:pt x="2169527" y="47992"/>
                  <a:pt x="2170442" y="44956"/>
                </a:cubicBezTo>
                <a:cubicBezTo>
                  <a:pt x="2178174" y="47725"/>
                  <a:pt x="2187322" y="48018"/>
                  <a:pt x="2189834" y="58483"/>
                </a:cubicBezTo>
                <a:lnTo>
                  <a:pt x="2193287" y="54231"/>
                </a:lnTo>
                <a:lnTo>
                  <a:pt x="2189450" y="59632"/>
                </a:lnTo>
                <a:cubicBezTo>
                  <a:pt x="2185200" y="63230"/>
                  <a:pt x="2183019" y="68006"/>
                  <a:pt x="2180600" y="73195"/>
                </a:cubicBezTo>
                <a:cubicBezTo>
                  <a:pt x="2178727" y="77191"/>
                  <a:pt x="2178153" y="81790"/>
                  <a:pt x="2177268" y="86212"/>
                </a:cubicBezTo>
                <a:close/>
                <a:moveTo>
                  <a:pt x="1696386" y="194853"/>
                </a:moveTo>
                <a:lnTo>
                  <a:pt x="1701067" y="193680"/>
                </a:lnTo>
                <a:lnTo>
                  <a:pt x="1699829" y="191416"/>
                </a:lnTo>
                <a:lnTo>
                  <a:pt x="1697944" y="186362"/>
                </a:lnTo>
                <a:lnTo>
                  <a:pt x="1691867" y="186493"/>
                </a:lnTo>
                <a:lnTo>
                  <a:pt x="1695962" y="193865"/>
                </a:lnTo>
                <a:close/>
                <a:moveTo>
                  <a:pt x="1697674" y="197859"/>
                </a:moveTo>
                <a:lnTo>
                  <a:pt x="1703128" y="197447"/>
                </a:lnTo>
                <a:lnTo>
                  <a:pt x="1703023" y="197255"/>
                </a:lnTo>
                <a:lnTo>
                  <a:pt x="1697355" y="197114"/>
                </a:lnTo>
                <a:close/>
                <a:moveTo>
                  <a:pt x="1964609" y="209452"/>
                </a:moveTo>
                <a:lnTo>
                  <a:pt x="1962649" y="203833"/>
                </a:lnTo>
                <a:lnTo>
                  <a:pt x="1959054" y="204528"/>
                </a:lnTo>
                <a:lnTo>
                  <a:pt x="1960190" y="206519"/>
                </a:lnTo>
                <a:cubicBezTo>
                  <a:pt x="1961688" y="207374"/>
                  <a:pt x="1963517" y="208008"/>
                  <a:pt x="1964609" y="209452"/>
                </a:cubicBezTo>
                <a:close/>
                <a:moveTo>
                  <a:pt x="2038213" y="219691"/>
                </a:moveTo>
                <a:cubicBezTo>
                  <a:pt x="2039953" y="213295"/>
                  <a:pt x="2044348" y="208959"/>
                  <a:pt x="2047506" y="203916"/>
                </a:cubicBezTo>
                <a:cubicBezTo>
                  <a:pt x="2048096" y="202885"/>
                  <a:pt x="2049217" y="201882"/>
                  <a:pt x="2050516" y="201528"/>
                </a:cubicBezTo>
                <a:cubicBezTo>
                  <a:pt x="2051814" y="201174"/>
                  <a:pt x="2053289" y="201469"/>
                  <a:pt x="2054588" y="203030"/>
                </a:cubicBezTo>
                <a:cubicBezTo>
                  <a:pt x="2057186" y="206156"/>
                  <a:pt x="2054207" y="208013"/>
                  <a:pt x="2052259" y="208545"/>
                </a:cubicBezTo>
                <a:cubicBezTo>
                  <a:pt x="2046092" y="210227"/>
                  <a:pt x="2047304" y="221046"/>
                  <a:pt x="2038213" y="219691"/>
                </a:cubicBezTo>
                <a:close/>
                <a:moveTo>
                  <a:pt x="2026173" y="225414"/>
                </a:moveTo>
                <a:cubicBezTo>
                  <a:pt x="2024078" y="226683"/>
                  <a:pt x="2023222" y="224825"/>
                  <a:pt x="2022307" y="224030"/>
                </a:cubicBezTo>
                <a:cubicBezTo>
                  <a:pt x="2020889" y="222674"/>
                  <a:pt x="2020122" y="221142"/>
                  <a:pt x="2021392" y="219401"/>
                </a:cubicBezTo>
                <a:cubicBezTo>
                  <a:pt x="2023692" y="216334"/>
                  <a:pt x="2025905" y="212944"/>
                  <a:pt x="2028620" y="210113"/>
                </a:cubicBezTo>
                <a:cubicBezTo>
                  <a:pt x="2029298" y="209405"/>
                  <a:pt x="2030154" y="208388"/>
                  <a:pt x="2031091" y="207827"/>
                </a:cubicBezTo>
                <a:cubicBezTo>
                  <a:pt x="2032028" y="207268"/>
                  <a:pt x="2033046" y="207164"/>
                  <a:pt x="2034049" y="208285"/>
                </a:cubicBezTo>
                <a:cubicBezTo>
                  <a:pt x="2036056" y="210523"/>
                  <a:pt x="2033312" y="211970"/>
                  <a:pt x="2031454" y="212825"/>
                </a:cubicBezTo>
                <a:cubicBezTo>
                  <a:pt x="2029357" y="214093"/>
                  <a:pt x="2029299" y="215154"/>
                  <a:pt x="2030244" y="217336"/>
                </a:cubicBezTo>
                <a:cubicBezTo>
                  <a:pt x="2031632" y="221138"/>
                  <a:pt x="2027915" y="222849"/>
                  <a:pt x="2026173" y="225414"/>
                </a:cubicBezTo>
                <a:close/>
                <a:moveTo>
                  <a:pt x="1824023" y="231308"/>
                </a:moveTo>
                <a:lnTo>
                  <a:pt x="1821956" y="229888"/>
                </a:lnTo>
                <a:lnTo>
                  <a:pt x="1820062" y="230719"/>
                </a:lnTo>
                <a:close/>
                <a:moveTo>
                  <a:pt x="1720098" y="234888"/>
                </a:moveTo>
                <a:lnTo>
                  <a:pt x="1726290" y="234555"/>
                </a:lnTo>
                <a:lnTo>
                  <a:pt x="1718735" y="222772"/>
                </a:lnTo>
                <a:lnTo>
                  <a:pt x="1711282" y="223610"/>
                </a:lnTo>
                <a:close/>
                <a:moveTo>
                  <a:pt x="1827786" y="245582"/>
                </a:moveTo>
                <a:lnTo>
                  <a:pt x="1828948" y="242832"/>
                </a:lnTo>
                <a:lnTo>
                  <a:pt x="1829514" y="241493"/>
                </a:lnTo>
                <a:cubicBezTo>
                  <a:pt x="1827265" y="242580"/>
                  <a:pt x="1813145" y="241228"/>
                  <a:pt x="1817760" y="243019"/>
                </a:cubicBezTo>
                <a:cubicBezTo>
                  <a:pt x="1824175" y="239497"/>
                  <a:pt x="1826120" y="246415"/>
                  <a:pt x="1827786" y="245582"/>
                </a:cubicBezTo>
                <a:close/>
                <a:moveTo>
                  <a:pt x="2190884" y="278887"/>
                </a:moveTo>
                <a:lnTo>
                  <a:pt x="2210291" y="278887"/>
                </a:lnTo>
                <a:lnTo>
                  <a:pt x="2210291" y="255434"/>
                </a:lnTo>
                <a:lnTo>
                  <a:pt x="2199036" y="259195"/>
                </a:lnTo>
                <a:cubicBezTo>
                  <a:pt x="2195182" y="262162"/>
                  <a:pt x="2192321" y="266689"/>
                  <a:pt x="2192249" y="272806"/>
                </a:cubicBezTo>
                <a:close/>
                <a:moveTo>
                  <a:pt x="1944060" y="278887"/>
                </a:moveTo>
                <a:lnTo>
                  <a:pt x="2041627" y="278887"/>
                </a:lnTo>
                <a:lnTo>
                  <a:pt x="2039458" y="277366"/>
                </a:lnTo>
                <a:cubicBezTo>
                  <a:pt x="2038368" y="274179"/>
                  <a:pt x="2039673" y="270339"/>
                  <a:pt x="2043626" y="266298"/>
                </a:cubicBezTo>
                <a:cubicBezTo>
                  <a:pt x="2045780" y="263969"/>
                  <a:pt x="2048673" y="261787"/>
                  <a:pt x="2049910" y="258663"/>
                </a:cubicBezTo>
                <a:cubicBezTo>
                  <a:pt x="2053715" y="249611"/>
                  <a:pt x="2058672" y="240943"/>
                  <a:pt x="2065250" y="231832"/>
                </a:cubicBezTo>
                <a:cubicBezTo>
                  <a:pt x="2061650" y="231420"/>
                  <a:pt x="2055984" y="233661"/>
                  <a:pt x="2056661" y="227205"/>
                </a:cubicBezTo>
                <a:lnTo>
                  <a:pt x="2056661" y="227204"/>
                </a:lnTo>
                <a:lnTo>
                  <a:pt x="2056334" y="227293"/>
                </a:lnTo>
                <a:cubicBezTo>
                  <a:pt x="2053444" y="229475"/>
                  <a:pt x="2050730" y="232307"/>
                  <a:pt x="2046980" y="228799"/>
                </a:cubicBezTo>
                <a:cubicBezTo>
                  <a:pt x="2045061" y="226883"/>
                  <a:pt x="2047068" y="225291"/>
                  <a:pt x="2048602" y="224523"/>
                </a:cubicBezTo>
                <a:lnTo>
                  <a:pt x="2056840" y="226892"/>
                </a:lnTo>
                <a:lnTo>
                  <a:pt x="2059610" y="222044"/>
                </a:lnTo>
                <a:cubicBezTo>
                  <a:pt x="2059492" y="220335"/>
                  <a:pt x="2058355" y="218729"/>
                  <a:pt x="2056452" y="217505"/>
                </a:cubicBezTo>
                <a:cubicBezTo>
                  <a:pt x="2050253" y="213969"/>
                  <a:pt x="2054442" y="211433"/>
                  <a:pt x="2055918" y="207895"/>
                </a:cubicBezTo>
                <a:cubicBezTo>
                  <a:pt x="2057246" y="205094"/>
                  <a:pt x="2062174" y="206538"/>
                  <a:pt x="2062646" y="201880"/>
                </a:cubicBezTo>
                <a:cubicBezTo>
                  <a:pt x="2050929" y="199848"/>
                  <a:pt x="2053022" y="194748"/>
                  <a:pt x="2060074" y="188643"/>
                </a:cubicBezTo>
                <a:lnTo>
                  <a:pt x="2061818" y="185726"/>
                </a:lnTo>
                <a:lnTo>
                  <a:pt x="1991522" y="185725"/>
                </a:lnTo>
                <a:lnTo>
                  <a:pt x="1991436" y="193919"/>
                </a:lnTo>
                <a:lnTo>
                  <a:pt x="2003365" y="196601"/>
                </a:lnTo>
                <a:cubicBezTo>
                  <a:pt x="1999040" y="193976"/>
                  <a:pt x="1988732" y="200494"/>
                  <a:pt x="1998134" y="199273"/>
                </a:cubicBezTo>
                <a:lnTo>
                  <a:pt x="1988541" y="200305"/>
                </a:lnTo>
                <a:lnTo>
                  <a:pt x="1982996" y="206528"/>
                </a:lnTo>
                <a:cubicBezTo>
                  <a:pt x="1979101" y="207590"/>
                  <a:pt x="1975064" y="207820"/>
                  <a:pt x="1971848" y="209133"/>
                </a:cubicBezTo>
                <a:lnTo>
                  <a:pt x="1969714" y="212249"/>
                </a:lnTo>
                <a:lnTo>
                  <a:pt x="1977775" y="212231"/>
                </a:lnTo>
                <a:cubicBezTo>
                  <a:pt x="1981479" y="212715"/>
                  <a:pt x="1985194" y="213901"/>
                  <a:pt x="1988808" y="216420"/>
                </a:cubicBezTo>
                <a:cubicBezTo>
                  <a:pt x="1979471" y="221218"/>
                  <a:pt x="1976631" y="211627"/>
                  <a:pt x="1964516" y="219575"/>
                </a:cubicBezTo>
                <a:lnTo>
                  <a:pt x="1964489" y="219638"/>
                </a:lnTo>
                <a:lnTo>
                  <a:pt x="1963056" y="222902"/>
                </a:lnTo>
                <a:lnTo>
                  <a:pt x="1952384" y="223681"/>
                </a:lnTo>
                <a:lnTo>
                  <a:pt x="1949476" y="230651"/>
                </a:lnTo>
                <a:cubicBezTo>
                  <a:pt x="1949123" y="237020"/>
                  <a:pt x="1944020" y="242593"/>
                  <a:pt x="1939092" y="244982"/>
                </a:cubicBezTo>
                <a:cubicBezTo>
                  <a:pt x="1935698" y="246604"/>
                  <a:pt x="1932450" y="239824"/>
                  <a:pt x="1928877" y="236965"/>
                </a:cubicBezTo>
                <a:cubicBezTo>
                  <a:pt x="1927550" y="235934"/>
                  <a:pt x="1926871" y="234726"/>
                  <a:pt x="1925867" y="233605"/>
                </a:cubicBezTo>
                <a:cubicBezTo>
                  <a:pt x="1920200" y="228182"/>
                  <a:pt x="1916216" y="228920"/>
                  <a:pt x="1912115" y="235613"/>
                </a:cubicBezTo>
                <a:lnTo>
                  <a:pt x="1912027" y="239131"/>
                </a:lnTo>
                <a:lnTo>
                  <a:pt x="1915669" y="242254"/>
                </a:lnTo>
                <a:lnTo>
                  <a:pt x="1911939" y="242665"/>
                </a:lnTo>
                <a:lnTo>
                  <a:pt x="1911901" y="244182"/>
                </a:lnTo>
                <a:lnTo>
                  <a:pt x="1923884" y="244922"/>
                </a:lnTo>
                <a:cubicBezTo>
                  <a:pt x="1938934" y="247300"/>
                  <a:pt x="1953369" y="250306"/>
                  <a:pt x="1954228" y="250792"/>
                </a:cubicBezTo>
                <a:cubicBezTo>
                  <a:pt x="1947926" y="249818"/>
                  <a:pt x="1933389" y="248320"/>
                  <a:pt x="1917597" y="248279"/>
                </a:cubicBezTo>
                <a:lnTo>
                  <a:pt x="1911779" y="249100"/>
                </a:lnTo>
                <a:lnTo>
                  <a:pt x="1911765" y="249646"/>
                </a:lnTo>
                <a:lnTo>
                  <a:pt x="1908482" y="261898"/>
                </a:lnTo>
                <a:lnTo>
                  <a:pt x="1947323" y="262048"/>
                </a:lnTo>
                <a:lnTo>
                  <a:pt x="1947697" y="259765"/>
                </a:lnTo>
                <a:lnTo>
                  <a:pt x="1945400" y="259508"/>
                </a:lnTo>
                <a:cubicBezTo>
                  <a:pt x="1948297" y="260327"/>
                  <a:pt x="1949079" y="260226"/>
                  <a:pt x="1947990" y="257976"/>
                </a:cubicBezTo>
                <a:lnTo>
                  <a:pt x="1947697" y="259765"/>
                </a:lnTo>
                <a:lnTo>
                  <a:pt x="1974709" y="262774"/>
                </a:lnTo>
                <a:cubicBezTo>
                  <a:pt x="1989502" y="263940"/>
                  <a:pt x="2004188" y="265817"/>
                  <a:pt x="2003377" y="270305"/>
                </a:cubicBezTo>
                <a:cubicBezTo>
                  <a:pt x="2012845" y="272661"/>
                  <a:pt x="2011386" y="264484"/>
                  <a:pt x="2027632" y="269943"/>
                </a:cubicBezTo>
                <a:cubicBezTo>
                  <a:pt x="2027614" y="271340"/>
                  <a:pt x="2024059" y="270806"/>
                  <a:pt x="2022434" y="270569"/>
                </a:cubicBezTo>
                <a:lnTo>
                  <a:pt x="2026406" y="272065"/>
                </a:lnTo>
                <a:lnTo>
                  <a:pt x="2027805" y="270649"/>
                </a:lnTo>
                <a:cubicBezTo>
                  <a:pt x="2028626" y="270312"/>
                  <a:pt x="2029143" y="270843"/>
                  <a:pt x="2028823" y="272976"/>
                </a:cubicBezTo>
                <a:lnTo>
                  <a:pt x="2026406" y="272065"/>
                </a:lnTo>
                <a:lnTo>
                  <a:pt x="2024960" y="273528"/>
                </a:lnTo>
                <a:lnTo>
                  <a:pt x="2023932" y="276092"/>
                </a:lnTo>
                <a:lnTo>
                  <a:pt x="2026589" y="277250"/>
                </a:lnTo>
                <a:cubicBezTo>
                  <a:pt x="2024438" y="278327"/>
                  <a:pt x="2023582" y="278064"/>
                  <a:pt x="2023489" y="277199"/>
                </a:cubicBezTo>
                <a:lnTo>
                  <a:pt x="2023932" y="276092"/>
                </a:lnTo>
                <a:lnTo>
                  <a:pt x="2013391" y="271494"/>
                </a:lnTo>
                <a:cubicBezTo>
                  <a:pt x="2009670" y="269686"/>
                  <a:pt x="2007269" y="269601"/>
                  <a:pt x="2008108" y="276065"/>
                </a:cubicBezTo>
                <a:cubicBezTo>
                  <a:pt x="1998197" y="273368"/>
                  <a:pt x="1972373" y="273932"/>
                  <a:pt x="1985862" y="276564"/>
                </a:cubicBezTo>
                <a:cubicBezTo>
                  <a:pt x="1985862" y="276564"/>
                  <a:pt x="1935005" y="268428"/>
                  <a:pt x="1965524" y="276416"/>
                </a:cubicBezTo>
                <a:cubicBezTo>
                  <a:pt x="1954997" y="278183"/>
                  <a:pt x="1952203" y="278146"/>
                  <a:pt x="1957434" y="275476"/>
                </a:cubicBezTo>
                <a:cubicBezTo>
                  <a:pt x="1955068" y="272595"/>
                  <a:pt x="1953618" y="276768"/>
                  <a:pt x="1950621" y="275164"/>
                </a:cubicBezTo>
                <a:cubicBezTo>
                  <a:pt x="1948764" y="276203"/>
                  <a:pt x="1961287" y="271389"/>
                  <a:pt x="1951832" y="272219"/>
                </a:cubicBezTo>
                <a:lnTo>
                  <a:pt x="1948190" y="272979"/>
                </a:lnTo>
                <a:lnTo>
                  <a:pt x="1946790" y="273272"/>
                </a:lnTo>
                <a:cubicBezTo>
                  <a:pt x="1947693" y="272557"/>
                  <a:pt x="1947100" y="274129"/>
                  <a:pt x="1946013" y="276112"/>
                </a:cubicBezTo>
                <a:close/>
                <a:moveTo>
                  <a:pt x="1899810" y="278887"/>
                </a:moveTo>
                <a:lnTo>
                  <a:pt x="1907528" y="278887"/>
                </a:lnTo>
                <a:lnTo>
                  <a:pt x="1899265" y="275461"/>
                </a:lnTo>
                <a:cubicBezTo>
                  <a:pt x="1893635" y="276590"/>
                  <a:pt x="1894325" y="277297"/>
                  <a:pt x="1897220" y="278117"/>
                </a:cubicBezTo>
                <a:close/>
                <a:moveTo>
                  <a:pt x="1642116" y="410457"/>
                </a:moveTo>
                <a:lnTo>
                  <a:pt x="1642634" y="409988"/>
                </a:lnTo>
                <a:lnTo>
                  <a:pt x="1641318" y="409635"/>
                </a:lnTo>
                <a:close/>
                <a:moveTo>
                  <a:pt x="1682233" y="414300"/>
                </a:moveTo>
                <a:lnTo>
                  <a:pt x="1675389" y="405369"/>
                </a:lnTo>
                <a:lnTo>
                  <a:pt x="1660982" y="405165"/>
                </a:lnTo>
                <a:lnTo>
                  <a:pt x="1659843" y="405258"/>
                </a:lnTo>
                <a:lnTo>
                  <a:pt x="1645362" y="406446"/>
                </a:lnTo>
                <a:cubicBezTo>
                  <a:pt x="1655325" y="409535"/>
                  <a:pt x="1662423" y="408215"/>
                  <a:pt x="1667215" y="407144"/>
                </a:cubicBezTo>
                <a:lnTo>
                  <a:pt x="1671009" y="408186"/>
                </a:lnTo>
                <a:lnTo>
                  <a:pt x="1673906" y="407670"/>
                </a:lnTo>
                <a:cubicBezTo>
                  <a:pt x="1676080" y="407537"/>
                  <a:pt x="1677613" y="407836"/>
                  <a:pt x="1675219" y="409342"/>
                </a:cubicBezTo>
                <a:lnTo>
                  <a:pt x="1671009" y="408186"/>
                </a:lnTo>
                <a:lnTo>
                  <a:pt x="1668746" y="408589"/>
                </a:lnTo>
                <a:cubicBezTo>
                  <a:pt x="1668746" y="408589"/>
                  <a:pt x="1673362" y="410380"/>
                  <a:pt x="1673362" y="410380"/>
                </a:cubicBezTo>
                <a:cubicBezTo>
                  <a:pt x="1671360" y="411835"/>
                  <a:pt x="1663861" y="411614"/>
                  <a:pt x="1656245" y="411259"/>
                </a:cubicBezTo>
                <a:lnTo>
                  <a:pt x="1641339" y="411320"/>
                </a:lnTo>
                <a:lnTo>
                  <a:pt x="1641407" y="411488"/>
                </a:lnTo>
                <a:lnTo>
                  <a:pt x="1669263" y="412954"/>
                </a:lnTo>
                <a:close/>
                <a:moveTo>
                  <a:pt x="1608396" y="414924"/>
                </a:moveTo>
                <a:lnTo>
                  <a:pt x="1617739" y="413869"/>
                </a:lnTo>
                <a:lnTo>
                  <a:pt x="1620237" y="413907"/>
                </a:lnTo>
                <a:lnTo>
                  <a:pt x="1613997" y="405445"/>
                </a:lnTo>
                <a:lnTo>
                  <a:pt x="1603731" y="406434"/>
                </a:lnTo>
                <a:close/>
                <a:moveTo>
                  <a:pt x="1847553" y="424857"/>
                </a:moveTo>
                <a:lnTo>
                  <a:pt x="1849959" y="424554"/>
                </a:lnTo>
                <a:lnTo>
                  <a:pt x="1845135" y="424019"/>
                </a:lnTo>
                <a:cubicBezTo>
                  <a:pt x="1839452" y="423643"/>
                  <a:pt x="1835155" y="423728"/>
                  <a:pt x="1833775" y="424604"/>
                </a:cubicBezTo>
                <a:cubicBezTo>
                  <a:pt x="1835325" y="425797"/>
                  <a:pt x="1841755" y="425460"/>
                  <a:pt x="1847553" y="424857"/>
                </a:cubicBezTo>
                <a:close/>
                <a:moveTo>
                  <a:pt x="1795329" y="429200"/>
                </a:moveTo>
                <a:cubicBezTo>
                  <a:pt x="1795054" y="433220"/>
                  <a:pt x="1813198" y="425683"/>
                  <a:pt x="1810557" y="426824"/>
                </a:cubicBezTo>
                <a:cubicBezTo>
                  <a:pt x="1811937" y="428238"/>
                  <a:pt x="1797308" y="422967"/>
                  <a:pt x="1794377" y="424941"/>
                </a:cubicBezTo>
                <a:cubicBezTo>
                  <a:pt x="1797562" y="424926"/>
                  <a:pt x="1800066" y="425797"/>
                  <a:pt x="1802330" y="427892"/>
                </a:cubicBezTo>
                <a:cubicBezTo>
                  <a:pt x="1797577" y="428112"/>
                  <a:pt x="1787955" y="424580"/>
                  <a:pt x="1795329" y="429200"/>
                </a:cubicBezTo>
                <a:close/>
                <a:moveTo>
                  <a:pt x="1828384" y="429351"/>
                </a:moveTo>
                <a:cubicBezTo>
                  <a:pt x="1828658" y="429876"/>
                  <a:pt x="1830089" y="429964"/>
                  <a:pt x="1833551" y="429017"/>
                </a:cubicBezTo>
                <a:cubicBezTo>
                  <a:pt x="1834754" y="426769"/>
                  <a:pt x="1834489" y="425882"/>
                  <a:pt x="1833632" y="425756"/>
                </a:cubicBezTo>
                <a:lnTo>
                  <a:pt x="1830339" y="426998"/>
                </a:lnTo>
                <a:lnTo>
                  <a:pt x="1830504" y="427022"/>
                </a:lnTo>
                <a:lnTo>
                  <a:pt x="1830262" y="427029"/>
                </a:lnTo>
                <a:lnTo>
                  <a:pt x="1830161" y="427066"/>
                </a:lnTo>
                <a:cubicBezTo>
                  <a:pt x="1828995" y="427865"/>
                  <a:pt x="1828111" y="428826"/>
                  <a:pt x="1828384" y="429351"/>
                </a:cubicBezTo>
                <a:close/>
                <a:moveTo>
                  <a:pt x="1817676" y="429484"/>
                </a:moveTo>
                <a:cubicBezTo>
                  <a:pt x="1819355" y="427075"/>
                  <a:pt x="1821829" y="426953"/>
                  <a:pt x="1824250" y="427186"/>
                </a:cubicBezTo>
                <a:lnTo>
                  <a:pt x="1830262" y="427029"/>
                </a:lnTo>
                <a:lnTo>
                  <a:pt x="1830339" y="426998"/>
                </a:lnTo>
                <a:lnTo>
                  <a:pt x="1815896" y="424985"/>
                </a:lnTo>
                <a:cubicBezTo>
                  <a:pt x="1810290" y="424766"/>
                  <a:pt x="1807415" y="425638"/>
                  <a:pt x="1817676" y="429484"/>
                </a:cubicBezTo>
                <a:close/>
                <a:moveTo>
                  <a:pt x="1506035" y="462957"/>
                </a:moveTo>
                <a:lnTo>
                  <a:pt x="1505262" y="461635"/>
                </a:lnTo>
                <a:lnTo>
                  <a:pt x="1478695" y="459449"/>
                </a:lnTo>
                <a:lnTo>
                  <a:pt x="1461833" y="461741"/>
                </a:lnTo>
                <a:lnTo>
                  <a:pt x="1462354" y="462190"/>
                </a:lnTo>
                <a:close/>
                <a:moveTo>
                  <a:pt x="1515560" y="463120"/>
                </a:moveTo>
                <a:lnTo>
                  <a:pt x="1520806" y="463084"/>
                </a:lnTo>
                <a:lnTo>
                  <a:pt x="1515637" y="462489"/>
                </a:lnTo>
                <a:lnTo>
                  <a:pt x="1515076" y="462443"/>
                </a:lnTo>
                <a:close/>
                <a:moveTo>
                  <a:pt x="1526814" y="463776"/>
                </a:moveTo>
                <a:lnTo>
                  <a:pt x="1526176" y="463047"/>
                </a:lnTo>
                <a:lnTo>
                  <a:pt x="1520806" y="463084"/>
                </a:lnTo>
                <a:close/>
                <a:moveTo>
                  <a:pt x="1612771" y="464670"/>
                </a:moveTo>
                <a:lnTo>
                  <a:pt x="1611967" y="463765"/>
                </a:lnTo>
                <a:lnTo>
                  <a:pt x="1595285" y="462845"/>
                </a:lnTo>
                <a:lnTo>
                  <a:pt x="1594814" y="462971"/>
                </a:lnTo>
                <a:lnTo>
                  <a:pt x="1595309" y="463588"/>
                </a:lnTo>
                <a:close/>
                <a:moveTo>
                  <a:pt x="1579361" y="467102"/>
                </a:moveTo>
                <a:lnTo>
                  <a:pt x="1585071" y="465576"/>
                </a:lnTo>
                <a:lnTo>
                  <a:pt x="1583104" y="462832"/>
                </a:lnTo>
                <a:lnTo>
                  <a:pt x="1580552" y="462673"/>
                </a:lnTo>
                <a:lnTo>
                  <a:pt x="1575171" y="462710"/>
                </a:lnTo>
                <a:close/>
                <a:moveTo>
                  <a:pt x="1659351" y="467272"/>
                </a:moveTo>
                <a:lnTo>
                  <a:pt x="1644736" y="466012"/>
                </a:lnTo>
                <a:lnTo>
                  <a:pt x="1645225" y="466496"/>
                </a:lnTo>
                <a:close/>
                <a:moveTo>
                  <a:pt x="1569534" y="467743"/>
                </a:moveTo>
                <a:lnTo>
                  <a:pt x="1565893" y="462774"/>
                </a:lnTo>
                <a:lnTo>
                  <a:pt x="1539713" y="462954"/>
                </a:lnTo>
                <a:lnTo>
                  <a:pt x="1541867" y="465508"/>
                </a:lnTo>
                <a:lnTo>
                  <a:pt x="1553422" y="466838"/>
                </a:lnTo>
                <a:close/>
                <a:moveTo>
                  <a:pt x="1667361" y="467962"/>
                </a:moveTo>
                <a:lnTo>
                  <a:pt x="1667110" y="467699"/>
                </a:lnTo>
                <a:lnTo>
                  <a:pt x="1659351" y="467272"/>
                </a:lnTo>
                <a:close/>
                <a:moveTo>
                  <a:pt x="1707844" y="468512"/>
                </a:moveTo>
                <a:lnTo>
                  <a:pt x="1706333" y="468299"/>
                </a:lnTo>
                <a:lnTo>
                  <a:pt x="1696951" y="467011"/>
                </a:lnTo>
                <a:lnTo>
                  <a:pt x="1697496" y="468104"/>
                </a:lnTo>
                <a:lnTo>
                  <a:pt x="1697995" y="468508"/>
                </a:lnTo>
                <a:close/>
                <a:moveTo>
                  <a:pt x="1743844" y="468525"/>
                </a:moveTo>
                <a:lnTo>
                  <a:pt x="1744346" y="468416"/>
                </a:lnTo>
                <a:lnTo>
                  <a:pt x="1739480" y="464944"/>
                </a:lnTo>
                <a:lnTo>
                  <a:pt x="1738598" y="464943"/>
                </a:lnTo>
                <a:cubicBezTo>
                  <a:pt x="1725344" y="465331"/>
                  <a:pt x="1715663" y="466141"/>
                  <a:pt x="1713035" y="467379"/>
                </a:cubicBezTo>
                <a:lnTo>
                  <a:pt x="1715641" y="468515"/>
                </a:lnTo>
                <a:close/>
                <a:moveTo>
                  <a:pt x="1719370" y="470141"/>
                </a:moveTo>
                <a:lnTo>
                  <a:pt x="1715641" y="468515"/>
                </a:lnTo>
                <a:lnTo>
                  <a:pt x="1707844" y="468512"/>
                </a:lnTo>
                <a:close/>
                <a:moveTo>
                  <a:pt x="1670587" y="473797"/>
                </a:moveTo>
                <a:lnTo>
                  <a:pt x="1671339" y="473797"/>
                </a:lnTo>
                <a:lnTo>
                  <a:pt x="1671237" y="472032"/>
                </a:lnTo>
                <a:lnTo>
                  <a:pt x="1668869" y="469545"/>
                </a:lnTo>
                <a:lnTo>
                  <a:pt x="1668194" y="469517"/>
                </a:lnTo>
                <a:cubicBezTo>
                  <a:pt x="1667917" y="469304"/>
                  <a:pt x="1667896" y="469332"/>
                  <a:pt x="1668357" y="470106"/>
                </a:cubicBezTo>
                <a:close/>
                <a:moveTo>
                  <a:pt x="2210308" y="474181"/>
                </a:moveTo>
                <a:lnTo>
                  <a:pt x="2210293" y="391402"/>
                </a:lnTo>
                <a:lnTo>
                  <a:pt x="2205134" y="388237"/>
                </a:lnTo>
                <a:lnTo>
                  <a:pt x="2199559" y="380793"/>
                </a:lnTo>
                <a:lnTo>
                  <a:pt x="1923877" y="380800"/>
                </a:lnTo>
                <a:lnTo>
                  <a:pt x="1924108" y="380850"/>
                </a:lnTo>
                <a:cubicBezTo>
                  <a:pt x="1926533" y="381880"/>
                  <a:pt x="1928989" y="383155"/>
                  <a:pt x="1929628" y="383470"/>
                </a:cubicBezTo>
                <a:cubicBezTo>
                  <a:pt x="1926443" y="383486"/>
                  <a:pt x="1921879" y="382085"/>
                  <a:pt x="1930514" y="384151"/>
                </a:cubicBezTo>
                <a:cubicBezTo>
                  <a:pt x="1919101" y="385235"/>
                  <a:pt x="1896259" y="384219"/>
                  <a:pt x="1906238" y="390492"/>
                </a:cubicBezTo>
                <a:lnTo>
                  <a:pt x="1897410" y="389928"/>
                </a:lnTo>
                <a:lnTo>
                  <a:pt x="1886703" y="389244"/>
                </a:lnTo>
                <a:cubicBezTo>
                  <a:pt x="1878948" y="388957"/>
                  <a:pt x="1872001" y="389162"/>
                  <a:pt x="1872034" y="390951"/>
                </a:cubicBezTo>
                <a:cubicBezTo>
                  <a:pt x="1874878" y="391377"/>
                  <a:pt x="1873107" y="390014"/>
                  <a:pt x="1869749" y="394833"/>
                </a:cubicBezTo>
                <a:cubicBezTo>
                  <a:pt x="1881483" y="399284"/>
                  <a:pt x="1881967" y="387668"/>
                  <a:pt x="1881488" y="390120"/>
                </a:cubicBezTo>
                <a:cubicBezTo>
                  <a:pt x="1887756" y="389306"/>
                  <a:pt x="1916678" y="391127"/>
                  <a:pt x="1923268" y="395849"/>
                </a:cubicBezTo>
                <a:cubicBezTo>
                  <a:pt x="1915499" y="400445"/>
                  <a:pt x="1911977" y="391738"/>
                  <a:pt x="1901430" y="399483"/>
                </a:cubicBezTo>
                <a:lnTo>
                  <a:pt x="1901007" y="400630"/>
                </a:lnTo>
                <a:lnTo>
                  <a:pt x="1900177" y="402882"/>
                </a:lnTo>
                <a:cubicBezTo>
                  <a:pt x="1896522" y="403108"/>
                  <a:pt x="1891130" y="403012"/>
                  <a:pt x="1888515" y="404348"/>
                </a:cubicBezTo>
                <a:cubicBezTo>
                  <a:pt x="1891547" y="403156"/>
                  <a:pt x="1892127" y="401488"/>
                  <a:pt x="1891089" y="399631"/>
                </a:cubicBezTo>
                <a:cubicBezTo>
                  <a:pt x="1886627" y="399014"/>
                  <a:pt x="1887920" y="402832"/>
                  <a:pt x="1883935" y="399763"/>
                </a:cubicBezTo>
                <a:cubicBezTo>
                  <a:pt x="1884241" y="402114"/>
                  <a:pt x="1885960" y="403086"/>
                  <a:pt x="1888652" y="402338"/>
                </a:cubicBezTo>
                <a:cubicBezTo>
                  <a:pt x="1868858" y="403315"/>
                  <a:pt x="1769705" y="409819"/>
                  <a:pt x="1766895" y="406598"/>
                </a:cubicBezTo>
                <a:cubicBezTo>
                  <a:pt x="1761819" y="405863"/>
                  <a:pt x="1745949" y="404836"/>
                  <a:pt x="1731792" y="404733"/>
                </a:cubicBezTo>
                <a:lnTo>
                  <a:pt x="1720752" y="406366"/>
                </a:lnTo>
                <a:lnTo>
                  <a:pt x="1727468" y="414259"/>
                </a:lnTo>
                <a:lnTo>
                  <a:pt x="1769207" y="413668"/>
                </a:lnTo>
                <a:cubicBezTo>
                  <a:pt x="1793654" y="414776"/>
                  <a:pt x="1817912" y="417501"/>
                  <a:pt x="1828326" y="422523"/>
                </a:cubicBezTo>
                <a:cubicBezTo>
                  <a:pt x="1828123" y="420957"/>
                  <a:pt x="1822825" y="420051"/>
                  <a:pt x="1821650" y="420204"/>
                </a:cubicBezTo>
                <a:cubicBezTo>
                  <a:pt x="1824001" y="419899"/>
                  <a:pt x="1851920" y="417068"/>
                  <a:pt x="1852001" y="423831"/>
                </a:cubicBezTo>
                <a:cubicBezTo>
                  <a:pt x="1853467" y="422844"/>
                  <a:pt x="1848257" y="419537"/>
                  <a:pt x="1847865" y="419587"/>
                </a:cubicBezTo>
                <a:cubicBezTo>
                  <a:pt x="1850674" y="422808"/>
                  <a:pt x="1852684" y="422946"/>
                  <a:pt x="1853945" y="420391"/>
                </a:cubicBezTo>
                <a:cubicBezTo>
                  <a:pt x="1852684" y="422946"/>
                  <a:pt x="1853621" y="424019"/>
                  <a:pt x="1857537" y="423510"/>
                </a:cubicBezTo>
                <a:cubicBezTo>
                  <a:pt x="1858027" y="423446"/>
                  <a:pt x="1856981" y="423632"/>
                  <a:pt x="1855087" y="423909"/>
                </a:cubicBezTo>
                <a:lnTo>
                  <a:pt x="1849959" y="424554"/>
                </a:lnTo>
                <a:lnTo>
                  <a:pt x="1864810" y="426201"/>
                </a:lnTo>
                <a:cubicBezTo>
                  <a:pt x="1878657" y="428138"/>
                  <a:pt x="1891925" y="430598"/>
                  <a:pt x="1892368" y="430939"/>
                </a:cubicBezTo>
                <a:cubicBezTo>
                  <a:pt x="1882217" y="429468"/>
                  <a:pt x="1838441" y="426787"/>
                  <a:pt x="1818933" y="436094"/>
                </a:cubicBezTo>
                <a:cubicBezTo>
                  <a:pt x="1826153" y="439539"/>
                  <a:pt x="1862362" y="448382"/>
                  <a:pt x="1886246" y="442092"/>
                </a:cubicBezTo>
                <a:lnTo>
                  <a:pt x="1886639" y="439696"/>
                </a:lnTo>
                <a:lnTo>
                  <a:pt x="1884714" y="439503"/>
                </a:lnTo>
                <a:cubicBezTo>
                  <a:pt x="1887218" y="440373"/>
                  <a:pt x="1887950" y="439878"/>
                  <a:pt x="1886913" y="438021"/>
                </a:cubicBezTo>
                <a:lnTo>
                  <a:pt x="1886639" y="439696"/>
                </a:lnTo>
                <a:lnTo>
                  <a:pt x="1911306" y="442174"/>
                </a:lnTo>
                <a:cubicBezTo>
                  <a:pt x="1924878" y="442752"/>
                  <a:pt x="1938470" y="443875"/>
                  <a:pt x="1938024" y="448116"/>
                </a:cubicBezTo>
                <a:cubicBezTo>
                  <a:pt x="1947000" y="449739"/>
                  <a:pt x="1944807" y="442056"/>
                  <a:pt x="1960118" y="446443"/>
                </a:cubicBezTo>
                <a:cubicBezTo>
                  <a:pt x="1960100" y="447839"/>
                  <a:pt x="1956864" y="447462"/>
                  <a:pt x="1955399" y="447304"/>
                </a:cubicBezTo>
                <a:lnTo>
                  <a:pt x="1959149" y="448681"/>
                </a:lnTo>
                <a:lnTo>
                  <a:pt x="1960167" y="447444"/>
                </a:lnTo>
                <a:cubicBezTo>
                  <a:pt x="1960917" y="447036"/>
                  <a:pt x="1961447" y="447465"/>
                  <a:pt x="1961309" y="449475"/>
                </a:cubicBezTo>
                <a:lnTo>
                  <a:pt x="1959149" y="448681"/>
                </a:lnTo>
                <a:lnTo>
                  <a:pt x="1957699" y="450442"/>
                </a:lnTo>
                <a:lnTo>
                  <a:pt x="1956994" y="452681"/>
                </a:lnTo>
                <a:lnTo>
                  <a:pt x="1959467" y="453698"/>
                </a:lnTo>
                <a:cubicBezTo>
                  <a:pt x="1957537" y="454945"/>
                  <a:pt x="1956722" y="454802"/>
                  <a:pt x="1956576" y="454011"/>
                </a:cubicBezTo>
                <a:lnTo>
                  <a:pt x="1956994" y="452681"/>
                </a:lnTo>
                <a:lnTo>
                  <a:pt x="1948479" y="449182"/>
                </a:lnTo>
                <a:lnTo>
                  <a:pt x="1947314" y="448703"/>
                </a:lnTo>
                <a:cubicBezTo>
                  <a:pt x="1943877" y="447158"/>
                  <a:pt x="1941696" y="447241"/>
                  <a:pt x="1942706" y="453484"/>
                </a:cubicBezTo>
                <a:cubicBezTo>
                  <a:pt x="1932845" y="451179"/>
                  <a:pt x="1910360" y="452906"/>
                  <a:pt x="1922180" y="454956"/>
                </a:cubicBezTo>
                <a:cubicBezTo>
                  <a:pt x="1922180" y="454956"/>
                  <a:pt x="1875494" y="448270"/>
                  <a:pt x="1903510" y="455387"/>
                </a:cubicBezTo>
                <a:cubicBezTo>
                  <a:pt x="1893819" y="457444"/>
                  <a:pt x="1891416" y="457358"/>
                  <a:pt x="1895864" y="454788"/>
                </a:cubicBezTo>
                <a:cubicBezTo>
                  <a:pt x="1893548" y="452300"/>
                  <a:pt x="1892438" y="456030"/>
                  <a:pt x="1889833" y="454376"/>
                </a:cubicBezTo>
                <a:cubicBezTo>
                  <a:pt x="1887976" y="455413"/>
                  <a:pt x="1900055" y="450259"/>
                  <a:pt x="1890653" y="451480"/>
                </a:cubicBezTo>
                <a:cubicBezTo>
                  <a:pt x="1890276" y="454716"/>
                  <a:pt x="1889102" y="454869"/>
                  <a:pt x="1886003" y="452483"/>
                </a:cubicBezTo>
                <a:cubicBezTo>
                  <a:pt x="1887808" y="451053"/>
                  <a:pt x="1887513" y="461052"/>
                  <a:pt x="1886969" y="459927"/>
                </a:cubicBezTo>
                <a:cubicBezTo>
                  <a:pt x="1890309" y="456505"/>
                  <a:pt x="1881958" y="457390"/>
                  <a:pt x="1874755" y="458675"/>
                </a:cubicBezTo>
                <a:lnTo>
                  <a:pt x="1869190" y="459833"/>
                </a:lnTo>
                <a:lnTo>
                  <a:pt x="1869424" y="459815"/>
                </a:lnTo>
                <a:cubicBezTo>
                  <a:pt x="1865459" y="460728"/>
                  <a:pt x="1864991" y="460764"/>
                  <a:pt x="1866414" y="460411"/>
                </a:cubicBezTo>
                <a:lnTo>
                  <a:pt x="1869190" y="459833"/>
                </a:lnTo>
                <a:lnTo>
                  <a:pt x="1854636" y="460989"/>
                </a:lnTo>
                <a:cubicBezTo>
                  <a:pt x="1848354" y="460161"/>
                  <a:pt x="1842538" y="458327"/>
                  <a:pt x="1842650" y="456121"/>
                </a:cubicBezTo>
                <a:cubicBezTo>
                  <a:pt x="1832224" y="458670"/>
                  <a:pt x="1845407" y="458951"/>
                  <a:pt x="1850959" y="461815"/>
                </a:cubicBezTo>
                <a:cubicBezTo>
                  <a:pt x="1846425" y="466787"/>
                  <a:pt x="1787611" y="464863"/>
                  <a:pt x="1780287" y="460635"/>
                </a:cubicBezTo>
                <a:lnTo>
                  <a:pt x="1778442" y="461035"/>
                </a:lnTo>
                <a:lnTo>
                  <a:pt x="1783118" y="465023"/>
                </a:lnTo>
                <a:lnTo>
                  <a:pt x="1785589" y="465027"/>
                </a:lnTo>
                <a:cubicBezTo>
                  <a:pt x="1819421" y="465912"/>
                  <a:pt x="1853613" y="468443"/>
                  <a:pt x="1860322" y="472551"/>
                </a:cubicBezTo>
                <a:cubicBezTo>
                  <a:pt x="1859956" y="472798"/>
                  <a:pt x="1867331" y="472836"/>
                  <a:pt x="1875749" y="473237"/>
                </a:cubicBezTo>
                <a:lnTo>
                  <a:pt x="1880037" y="473802"/>
                </a:lnTo>
                <a:lnTo>
                  <a:pt x="2199772" y="473811"/>
                </a:lnTo>
                <a:cubicBezTo>
                  <a:pt x="2203284" y="473811"/>
                  <a:pt x="2206796" y="474057"/>
                  <a:pt x="2210308" y="474181"/>
                </a:cubicBezTo>
                <a:close/>
                <a:moveTo>
                  <a:pt x="1123019" y="615689"/>
                </a:moveTo>
                <a:lnTo>
                  <a:pt x="1123994" y="615562"/>
                </a:lnTo>
                <a:lnTo>
                  <a:pt x="1116363" y="602790"/>
                </a:lnTo>
                <a:lnTo>
                  <a:pt x="1114788" y="602589"/>
                </a:lnTo>
                <a:lnTo>
                  <a:pt x="1095490" y="604555"/>
                </a:lnTo>
                <a:lnTo>
                  <a:pt x="1098944" y="610235"/>
                </a:lnTo>
                <a:lnTo>
                  <a:pt x="1100546" y="613264"/>
                </a:lnTo>
                <a:close/>
                <a:moveTo>
                  <a:pt x="2096893" y="620703"/>
                </a:moveTo>
                <a:lnTo>
                  <a:pt x="2095823" y="620628"/>
                </a:lnTo>
                <a:lnTo>
                  <a:pt x="2097286" y="620625"/>
                </a:lnTo>
                <a:close/>
                <a:moveTo>
                  <a:pt x="2119168" y="621203"/>
                </a:moveTo>
                <a:lnTo>
                  <a:pt x="2111942" y="620595"/>
                </a:lnTo>
                <a:lnTo>
                  <a:pt x="2122351" y="620574"/>
                </a:lnTo>
                <a:lnTo>
                  <a:pt x="2132929" y="619524"/>
                </a:lnTo>
                <a:lnTo>
                  <a:pt x="2133035" y="619623"/>
                </a:lnTo>
                <a:lnTo>
                  <a:pt x="2133181" y="619499"/>
                </a:lnTo>
                <a:lnTo>
                  <a:pt x="2149937" y="617837"/>
                </a:lnTo>
                <a:lnTo>
                  <a:pt x="2153600" y="618315"/>
                </a:lnTo>
                <a:cubicBezTo>
                  <a:pt x="2160142" y="618607"/>
                  <a:pt x="2169178" y="617719"/>
                  <a:pt x="2176680" y="616702"/>
                </a:cubicBezTo>
                <a:cubicBezTo>
                  <a:pt x="2184862" y="617390"/>
                  <a:pt x="2194864" y="616035"/>
                  <a:pt x="2202593" y="615586"/>
                </a:cubicBezTo>
                <a:cubicBezTo>
                  <a:pt x="2193728" y="616488"/>
                  <a:pt x="2191908" y="618533"/>
                  <a:pt x="2193498" y="619216"/>
                </a:cubicBezTo>
                <a:cubicBezTo>
                  <a:pt x="2187589" y="617620"/>
                  <a:pt x="2181451" y="618752"/>
                  <a:pt x="2174860" y="618746"/>
                </a:cubicBezTo>
                <a:cubicBezTo>
                  <a:pt x="2158265" y="620097"/>
                  <a:pt x="2137807" y="621672"/>
                  <a:pt x="2119168" y="621203"/>
                </a:cubicBezTo>
                <a:close/>
                <a:moveTo>
                  <a:pt x="2090287" y="638001"/>
                </a:moveTo>
                <a:lnTo>
                  <a:pt x="2089971" y="637209"/>
                </a:lnTo>
                <a:lnTo>
                  <a:pt x="2088697" y="637318"/>
                </a:lnTo>
                <a:cubicBezTo>
                  <a:pt x="2088697" y="637318"/>
                  <a:pt x="2090287" y="638001"/>
                  <a:pt x="2090287" y="638001"/>
                </a:cubicBezTo>
                <a:close/>
                <a:moveTo>
                  <a:pt x="2095334" y="641633"/>
                </a:moveTo>
                <a:lnTo>
                  <a:pt x="2072796" y="639122"/>
                </a:lnTo>
                <a:lnTo>
                  <a:pt x="2080968" y="637766"/>
                </a:lnTo>
                <a:cubicBezTo>
                  <a:pt x="2080968" y="637766"/>
                  <a:pt x="2080968" y="637766"/>
                  <a:pt x="2082105" y="637313"/>
                </a:cubicBezTo>
                <a:cubicBezTo>
                  <a:pt x="2082105" y="637313"/>
                  <a:pt x="2082559" y="638450"/>
                  <a:pt x="2082559" y="638450"/>
                </a:cubicBezTo>
                <a:cubicBezTo>
                  <a:pt x="2082559" y="638450"/>
                  <a:pt x="2082559" y="638450"/>
                  <a:pt x="2083695" y="637996"/>
                </a:cubicBezTo>
                <a:cubicBezTo>
                  <a:pt x="2085970" y="637088"/>
                  <a:pt x="2086423" y="638225"/>
                  <a:pt x="2088697" y="637318"/>
                </a:cubicBezTo>
                <a:cubicBezTo>
                  <a:pt x="2089834" y="636864"/>
                  <a:pt x="2089834" y="636864"/>
                  <a:pt x="2089834" y="636864"/>
                </a:cubicBezTo>
                <a:lnTo>
                  <a:pt x="2089971" y="637209"/>
                </a:lnTo>
                <a:lnTo>
                  <a:pt x="2102876" y="636107"/>
                </a:lnTo>
                <a:cubicBezTo>
                  <a:pt x="2107052" y="636253"/>
                  <a:pt x="2110973" y="636994"/>
                  <a:pt x="2115518" y="638475"/>
                </a:cubicBezTo>
                <a:cubicBezTo>
                  <a:pt x="2113927" y="637792"/>
                  <a:pt x="2112790" y="638246"/>
                  <a:pt x="2113244" y="639383"/>
                </a:cubicBezTo>
                <a:cubicBezTo>
                  <a:pt x="2113244" y="639383"/>
                  <a:pt x="2113244" y="639383"/>
                  <a:pt x="2114835" y="640066"/>
                </a:cubicBezTo>
                <a:cubicBezTo>
                  <a:pt x="2113698" y="640520"/>
                  <a:pt x="2112561" y="640974"/>
                  <a:pt x="2112561" y="640974"/>
                </a:cubicBezTo>
                <a:cubicBezTo>
                  <a:pt x="2106084" y="639605"/>
                  <a:pt x="2101424" y="639487"/>
                  <a:pt x="2097787" y="640280"/>
                </a:cubicBezTo>
                <a:close/>
                <a:moveTo>
                  <a:pt x="929282" y="642845"/>
                </a:moveTo>
                <a:lnTo>
                  <a:pt x="925410" y="637320"/>
                </a:lnTo>
                <a:lnTo>
                  <a:pt x="925142" y="637312"/>
                </a:lnTo>
                <a:lnTo>
                  <a:pt x="926485" y="638862"/>
                </a:lnTo>
                <a:lnTo>
                  <a:pt x="918415" y="640762"/>
                </a:lnTo>
                <a:close/>
                <a:moveTo>
                  <a:pt x="918172" y="652092"/>
                </a:moveTo>
                <a:lnTo>
                  <a:pt x="918025" y="652051"/>
                </a:lnTo>
                <a:lnTo>
                  <a:pt x="918307" y="651879"/>
                </a:lnTo>
                <a:lnTo>
                  <a:pt x="917647" y="652065"/>
                </a:lnTo>
                <a:close/>
                <a:moveTo>
                  <a:pt x="920920" y="652870"/>
                </a:moveTo>
                <a:lnTo>
                  <a:pt x="921314" y="652818"/>
                </a:lnTo>
                <a:lnTo>
                  <a:pt x="919293" y="652149"/>
                </a:lnTo>
                <a:lnTo>
                  <a:pt x="918172" y="652092"/>
                </a:lnTo>
                <a:close/>
                <a:moveTo>
                  <a:pt x="912249" y="653597"/>
                </a:moveTo>
                <a:lnTo>
                  <a:pt x="917647" y="652065"/>
                </a:lnTo>
                <a:lnTo>
                  <a:pt x="909983" y="651676"/>
                </a:lnTo>
                <a:lnTo>
                  <a:pt x="883071" y="646622"/>
                </a:lnTo>
                <a:lnTo>
                  <a:pt x="884204" y="652090"/>
                </a:lnTo>
                <a:lnTo>
                  <a:pt x="906220" y="653185"/>
                </a:lnTo>
                <a:cubicBezTo>
                  <a:pt x="899203" y="651309"/>
                  <a:pt x="911124" y="654142"/>
                  <a:pt x="912249" y="653597"/>
                </a:cubicBezTo>
                <a:close/>
                <a:moveTo>
                  <a:pt x="1074590" y="653753"/>
                </a:moveTo>
                <a:lnTo>
                  <a:pt x="1066904" y="653568"/>
                </a:lnTo>
                <a:lnTo>
                  <a:pt x="1066798" y="653714"/>
                </a:lnTo>
                <a:close/>
                <a:moveTo>
                  <a:pt x="1098246" y="653986"/>
                </a:moveTo>
                <a:lnTo>
                  <a:pt x="1098249" y="653927"/>
                </a:lnTo>
                <a:cubicBezTo>
                  <a:pt x="1098629" y="647281"/>
                  <a:pt x="1098893" y="641037"/>
                  <a:pt x="1098833" y="635685"/>
                </a:cubicBezTo>
                <a:lnTo>
                  <a:pt x="1097653" y="624526"/>
                </a:lnTo>
                <a:lnTo>
                  <a:pt x="1095289" y="624500"/>
                </a:lnTo>
                <a:lnTo>
                  <a:pt x="1078286" y="637838"/>
                </a:lnTo>
                <a:lnTo>
                  <a:pt x="1067426" y="652846"/>
                </a:lnTo>
                <a:lnTo>
                  <a:pt x="1071134" y="652981"/>
                </a:lnTo>
                <a:lnTo>
                  <a:pt x="1087687" y="653818"/>
                </a:lnTo>
                <a:lnTo>
                  <a:pt x="1096006" y="653860"/>
                </a:lnTo>
                <a:close/>
                <a:moveTo>
                  <a:pt x="929156" y="655414"/>
                </a:moveTo>
                <a:lnTo>
                  <a:pt x="929333" y="648734"/>
                </a:lnTo>
                <a:lnTo>
                  <a:pt x="924311" y="648209"/>
                </a:lnTo>
                <a:lnTo>
                  <a:pt x="918307" y="651879"/>
                </a:lnTo>
                <a:lnTo>
                  <a:pt x="918397" y="651853"/>
                </a:lnTo>
                <a:lnTo>
                  <a:pt x="919293" y="652149"/>
                </a:lnTo>
                <a:lnTo>
                  <a:pt x="924446" y="652412"/>
                </a:lnTo>
                <a:lnTo>
                  <a:pt x="921314" y="652818"/>
                </a:lnTo>
                <a:close/>
                <a:moveTo>
                  <a:pt x="1098151" y="655927"/>
                </a:moveTo>
                <a:lnTo>
                  <a:pt x="1098228" y="654351"/>
                </a:lnTo>
                <a:lnTo>
                  <a:pt x="1087687" y="653818"/>
                </a:lnTo>
                <a:lnTo>
                  <a:pt x="1074590" y="653753"/>
                </a:lnTo>
                <a:lnTo>
                  <a:pt x="1090957" y="654147"/>
                </a:lnTo>
                <a:close/>
                <a:moveTo>
                  <a:pt x="2137058" y="657660"/>
                </a:moveTo>
                <a:cubicBezTo>
                  <a:pt x="2129884" y="658881"/>
                  <a:pt x="2122805" y="658970"/>
                  <a:pt x="2114503" y="654623"/>
                </a:cubicBezTo>
                <a:cubicBezTo>
                  <a:pt x="2120499" y="651820"/>
                  <a:pt x="2126582" y="650007"/>
                  <a:pt x="2132703" y="648762"/>
                </a:cubicBezTo>
                <a:lnTo>
                  <a:pt x="2134836" y="648476"/>
                </a:lnTo>
                <a:lnTo>
                  <a:pt x="2135370" y="649004"/>
                </a:lnTo>
                <a:cubicBezTo>
                  <a:pt x="2135455" y="649629"/>
                  <a:pt x="2135398" y="650311"/>
                  <a:pt x="2136420" y="651221"/>
                </a:cubicBezTo>
                <a:cubicBezTo>
                  <a:pt x="2138920" y="650882"/>
                  <a:pt x="2139489" y="650655"/>
                  <a:pt x="2139319" y="650228"/>
                </a:cubicBezTo>
                <a:lnTo>
                  <a:pt x="2137813" y="648079"/>
                </a:lnTo>
                <a:lnTo>
                  <a:pt x="2137942" y="648061"/>
                </a:lnTo>
                <a:lnTo>
                  <a:pt x="2143894" y="648897"/>
                </a:lnTo>
                <a:cubicBezTo>
                  <a:pt x="2145968" y="648728"/>
                  <a:pt x="2148469" y="648389"/>
                  <a:pt x="2152560" y="648733"/>
                </a:cubicBezTo>
                <a:cubicBezTo>
                  <a:pt x="2151423" y="649187"/>
                  <a:pt x="2144378" y="648045"/>
                  <a:pt x="2149150" y="650094"/>
                </a:cubicBezTo>
                <a:cubicBezTo>
                  <a:pt x="2150286" y="649640"/>
                  <a:pt x="2150740" y="650777"/>
                  <a:pt x="2150740" y="650777"/>
                </a:cubicBezTo>
                <a:cubicBezTo>
                  <a:pt x="2152560" y="648733"/>
                  <a:pt x="2161196" y="650558"/>
                  <a:pt x="2170062" y="649656"/>
                </a:cubicBezTo>
                <a:cubicBezTo>
                  <a:pt x="2170062" y="649656"/>
                  <a:pt x="2168471" y="648973"/>
                  <a:pt x="2168471" y="648973"/>
                </a:cubicBezTo>
                <a:cubicBezTo>
                  <a:pt x="2173472" y="648295"/>
                  <a:pt x="2180972" y="650574"/>
                  <a:pt x="2187110" y="649442"/>
                </a:cubicBezTo>
                <a:cubicBezTo>
                  <a:pt x="2188246" y="648988"/>
                  <a:pt x="2189384" y="648535"/>
                  <a:pt x="2187793" y="647851"/>
                </a:cubicBezTo>
                <a:cubicBezTo>
                  <a:pt x="2191089" y="647854"/>
                  <a:pt x="2193703" y="647799"/>
                  <a:pt x="2196089" y="648000"/>
                </a:cubicBezTo>
                <a:lnTo>
                  <a:pt x="2200783" y="649139"/>
                </a:lnTo>
                <a:lnTo>
                  <a:pt x="2196619" y="650348"/>
                </a:lnTo>
                <a:cubicBezTo>
                  <a:pt x="2193544" y="651020"/>
                  <a:pt x="2190388" y="651425"/>
                  <a:pt x="2187084" y="651375"/>
                </a:cubicBezTo>
                <a:cubicBezTo>
                  <a:pt x="2170190" y="651551"/>
                  <a:pt x="2153766" y="654275"/>
                  <a:pt x="2137058" y="657660"/>
                </a:cubicBezTo>
                <a:close/>
                <a:moveTo>
                  <a:pt x="2210326" y="660729"/>
                </a:moveTo>
                <a:lnTo>
                  <a:pt x="2210326" y="596069"/>
                </a:lnTo>
                <a:lnTo>
                  <a:pt x="2144414" y="601902"/>
                </a:lnTo>
                <a:cubicBezTo>
                  <a:pt x="2141687" y="601673"/>
                  <a:pt x="2141004" y="603264"/>
                  <a:pt x="2139413" y="602580"/>
                </a:cubicBezTo>
                <a:cubicBezTo>
                  <a:pt x="2122365" y="602795"/>
                  <a:pt x="2106683" y="599827"/>
                  <a:pt x="2092817" y="601407"/>
                </a:cubicBezTo>
                <a:cubicBezTo>
                  <a:pt x="2077135" y="598440"/>
                  <a:pt x="2056906" y="597288"/>
                  <a:pt x="2045996" y="596370"/>
                </a:cubicBezTo>
                <a:cubicBezTo>
                  <a:pt x="2034859" y="594884"/>
                  <a:pt x="2024291" y="593171"/>
                  <a:pt x="2014291" y="591231"/>
                </a:cubicBezTo>
                <a:lnTo>
                  <a:pt x="2008234" y="589839"/>
                </a:lnTo>
                <a:lnTo>
                  <a:pt x="2011117" y="588906"/>
                </a:lnTo>
                <a:cubicBezTo>
                  <a:pt x="2016167" y="587848"/>
                  <a:pt x="2021358" y="587829"/>
                  <a:pt x="2026784" y="588399"/>
                </a:cubicBezTo>
                <a:cubicBezTo>
                  <a:pt x="2033107" y="589159"/>
                  <a:pt x="2039995" y="591335"/>
                  <a:pt x="2045755" y="587942"/>
                </a:cubicBezTo>
                <a:cubicBezTo>
                  <a:pt x="2051798" y="583888"/>
                  <a:pt x="2058217" y="583516"/>
                  <a:pt x="2065012" y="584087"/>
                </a:cubicBezTo>
                <a:cubicBezTo>
                  <a:pt x="2095589" y="586659"/>
                  <a:pt x="2125696" y="586681"/>
                  <a:pt x="2156182" y="584911"/>
                </a:cubicBezTo>
                <a:cubicBezTo>
                  <a:pt x="2166281" y="584164"/>
                  <a:pt x="2175720" y="583133"/>
                  <a:pt x="2185161" y="579365"/>
                </a:cubicBezTo>
                <a:cubicBezTo>
                  <a:pt x="2185633" y="579177"/>
                  <a:pt x="2185916" y="578517"/>
                  <a:pt x="2186200" y="577856"/>
                </a:cubicBezTo>
                <a:cubicBezTo>
                  <a:pt x="2184786" y="575684"/>
                  <a:pt x="2180915" y="578324"/>
                  <a:pt x="2179880" y="574359"/>
                </a:cubicBezTo>
                <a:lnTo>
                  <a:pt x="2210326" y="569563"/>
                </a:lnTo>
                <a:lnTo>
                  <a:pt x="2210326" y="569227"/>
                </a:lnTo>
                <a:cubicBezTo>
                  <a:pt x="2206814" y="569421"/>
                  <a:pt x="2203320" y="569791"/>
                  <a:pt x="2199826" y="569791"/>
                </a:cubicBezTo>
                <a:lnTo>
                  <a:pt x="1940429" y="569798"/>
                </a:lnTo>
                <a:lnTo>
                  <a:pt x="1949834" y="574789"/>
                </a:lnTo>
                <a:lnTo>
                  <a:pt x="1948056" y="574337"/>
                </a:lnTo>
                <a:cubicBezTo>
                  <a:pt x="1945787" y="573760"/>
                  <a:pt x="1942762" y="572990"/>
                  <a:pt x="1938728" y="571964"/>
                </a:cubicBezTo>
                <a:lnTo>
                  <a:pt x="1931367" y="569798"/>
                </a:lnTo>
                <a:lnTo>
                  <a:pt x="1825651" y="569801"/>
                </a:lnTo>
                <a:lnTo>
                  <a:pt x="1881146" y="600557"/>
                </a:lnTo>
                <a:cubicBezTo>
                  <a:pt x="1889920" y="604716"/>
                  <a:pt x="1898411" y="609536"/>
                  <a:pt x="1907185" y="613695"/>
                </a:cubicBezTo>
                <a:cubicBezTo>
                  <a:pt x="1902180" y="616239"/>
                  <a:pt x="1897271" y="617651"/>
                  <a:pt x="1892742" y="617270"/>
                </a:cubicBezTo>
                <a:cubicBezTo>
                  <a:pt x="1885758" y="616227"/>
                  <a:pt x="1877359" y="615748"/>
                  <a:pt x="1874817" y="608008"/>
                </a:cubicBezTo>
                <a:cubicBezTo>
                  <a:pt x="1872935" y="600550"/>
                  <a:pt x="1868217" y="599698"/>
                  <a:pt x="1862838" y="598561"/>
                </a:cubicBezTo>
                <a:cubicBezTo>
                  <a:pt x="1847646" y="594775"/>
                  <a:pt x="1831887" y="592309"/>
                  <a:pt x="1818397" y="584560"/>
                </a:cubicBezTo>
                <a:lnTo>
                  <a:pt x="1798012" y="569801"/>
                </a:lnTo>
                <a:lnTo>
                  <a:pt x="1767856" y="569802"/>
                </a:lnTo>
                <a:lnTo>
                  <a:pt x="1834256" y="608549"/>
                </a:lnTo>
                <a:cubicBezTo>
                  <a:pt x="1859818" y="621415"/>
                  <a:pt x="1886359" y="632813"/>
                  <a:pt x="1913862" y="642767"/>
                </a:cubicBezTo>
                <a:cubicBezTo>
                  <a:pt x="1918391" y="644517"/>
                  <a:pt x="1922919" y="646266"/>
                  <a:pt x="1927412" y="648440"/>
                </a:cubicBezTo>
                <a:lnTo>
                  <a:pt x="1932942" y="651848"/>
                </a:lnTo>
                <a:lnTo>
                  <a:pt x="1932144" y="651660"/>
                </a:lnTo>
                <a:cubicBezTo>
                  <a:pt x="1895086" y="641301"/>
                  <a:pt x="1859026" y="628038"/>
                  <a:pt x="1824287" y="612073"/>
                </a:cubicBezTo>
                <a:lnTo>
                  <a:pt x="1748584" y="569803"/>
                </a:lnTo>
                <a:lnTo>
                  <a:pt x="1677339" y="569804"/>
                </a:lnTo>
                <a:lnTo>
                  <a:pt x="1690513" y="583613"/>
                </a:lnTo>
                <a:cubicBezTo>
                  <a:pt x="1688248" y="583423"/>
                  <a:pt x="1687116" y="583327"/>
                  <a:pt x="1685606" y="582288"/>
                </a:cubicBezTo>
                <a:lnTo>
                  <a:pt x="1672073" y="569805"/>
                </a:lnTo>
                <a:lnTo>
                  <a:pt x="1641048" y="569805"/>
                </a:lnTo>
                <a:lnTo>
                  <a:pt x="1665966" y="593409"/>
                </a:lnTo>
                <a:cubicBezTo>
                  <a:pt x="1673889" y="599550"/>
                  <a:pt x="1680396" y="606255"/>
                  <a:pt x="1688224" y="613528"/>
                </a:cubicBezTo>
                <a:cubicBezTo>
                  <a:pt x="1686147" y="613810"/>
                  <a:pt x="1685203" y="614186"/>
                  <a:pt x="1684542" y="613903"/>
                </a:cubicBezTo>
                <a:cubicBezTo>
                  <a:pt x="1683410" y="613808"/>
                  <a:pt x="1682373" y="612580"/>
                  <a:pt x="1681524" y="611824"/>
                </a:cubicBezTo>
                <a:lnTo>
                  <a:pt x="1629989" y="569806"/>
                </a:lnTo>
                <a:lnTo>
                  <a:pt x="1301257" y="569814"/>
                </a:lnTo>
                <a:lnTo>
                  <a:pt x="1298706" y="572922"/>
                </a:lnTo>
                <a:cubicBezTo>
                  <a:pt x="1295209" y="578009"/>
                  <a:pt x="1289461" y="581144"/>
                  <a:pt x="1282472" y="582502"/>
                </a:cubicBezTo>
                <a:cubicBezTo>
                  <a:pt x="1276281" y="583742"/>
                  <a:pt x="1270698" y="583014"/>
                  <a:pt x="1265878" y="580542"/>
                </a:cubicBezTo>
                <a:lnTo>
                  <a:pt x="1255513" y="569815"/>
                </a:lnTo>
                <a:lnTo>
                  <a:pt x="1214824" y="569817"/>
                </a:lnTo>
                <a:lnTo>
                  <a:pt x="1237802" y="574261"/>
                </a:lnTo>
                <a:lnTo>
                  <a:pt x="1210748" y="572406"/>
                </a:lnTo>
                <a:lnTo>
                  <a:pt x="1213046" y="581643"/>
                </a:lnTo>
                <a:lnTo>
                  <a:pt x="1211591" y="585443"/>
                </a:lnTo>
                <a:lnTo>
                  <a:pt x="1230897" y="585517"/>
                </a:lnTo>
                <a:lnTo>
                  <a:pt x="1231271" y="583234"/>
                </a:lnTo>
                <a:lnTo>
                  <a:pt x="1228974" y="582979"/>
                </a:lnTo>
                <a:cubicBezTo>
                  <a:pt x="1231870" y="583798"/>
                  <a:pt x="1232653" y="583696"/>
                  <a:pt x="1231564" y="581446"/>
                </a:cubicBezTo>
                <a:lnTo>
                  <a:pt x="1231271" y="583234"/>
                </a:lnTo>
                <a:lnTo>
                  <a:pt x="1258283" y="586243"/>
                </a:lnTo>
                <a:cubicBezTo>
                  <a:pt x="1273076" y="587409"/>
                  <a:pt x="1287762" y="589286"/>
                  <a:pt x="1286950" y="593774"/>
                </a:cubicBezTo>
                <a:cubicBezTo>
                  <a:pt x="1296419" y="596130"/>
                  <a:pt x="1294960" y="587954"/>
                  <a:pt x="1311207" y="593413"/>
                </a:cubicBezTo>
                <a:cubicBezTo>
                  <a:pt x="1311188" y="594810"/>
                  <a:pt x="1307632" y="594276"/>
                  <a:pt x="1306008" y="594039"/>
                </a:cubicBezTo>
                <a:lnTo>
                  <a:pt x="1309980" y="595535"/>
                </a:lnTo>
                <a:lnTo>
                  <a:pt x="1311379" y="594119"/>
                </a:lnTo>
                <a:cubicBezTo>
                  <a:pt x="1312200" y="593782"/>
                  <a:pt x="1312717" y="594313"/>
                  <a:pt x="1312397" y="596446"/>
                </a:cubicBezTo>
                <a:lnTo>
                  <a:pt x="1309980" y="595535"/>
                </a:lnTo>
                <a:lnTo>
                  <a:pt x="1308534" y="596997"/>
                </a:lnTo>
                <a:lnTo>
                  <a:pt x="1307506" y="599562"/>
                </a:lnTo>
                <a:lnTo>
                  <a:pt x="1310163" y="600720"/>
                </a:lnTo>
                <a:cubicBezTo>
                  <a:pt x="1308012" y="601796"/>
                  <a:pt x="1307156" y="601535"/>
                  <a:pt x="1307064" y="600669"/>
                </a:cubicBezTo>
                <a:lnTo>
                  <a:pt x="1307506" y="599562"/>
                </a:lnTo>
                <a:lnTo>
                  <a:pt x="1296965" y="594964"/>
                </a:lnTo>
                <a:cubicBezTo>
                  <a:pt x="1293244" y="593157"/>
                  <a:pt x="1290843" y="593070"/>
                  <a:pt x="1291682" y="599535"/>
                </a:cubicBezTo>
                <a:cubicBezTo>
                  <a:pt x="1281772" y="596838"/>
                  <a:pt x="1255947" y="597403"/>
                  <a:pt x="1269436" y="600034"/>
                </a:cubicBezTo>
                <a:cubicBezTo>
                  <a:pt x="1269436" y="600034"/>
                  <a:pt x="1218579" y="591898"/>
                  <a:pt x="1249098" y="599887"/>
                </a:cubicBezTo>
                <a:cubicBezTo>
                  <a:pt x="1238571" y="601652"/>
                  <a:pt x="1235777" y="601617"/>
                  <a:pt x="1241008" y="598946"/>
                </a:cubicBezTo>
                <a:cubicBezTo>
                  <a:pt x="1238642" y="596066"/>
                  <a:pt x="1237192" y="600237"/>
                  <a:pt x="1234195" y="598635"/>
                </a:cubicBezTo>
                <a:cubicBezTo>
                  <a:pt x="1232338" y="599674"/>
                  <a:pt x="1244860" y="594860"/>
                  <a:pt x="1235406" y="595689"/>
                </a:cubicBezTo>
                <a:lnTo>
                  <a:pt x="1231764" y="596450"/>
                </a:lnTo>
                <a:lnTo>
                  <a:pt x="1230364" y="596742"/>
                </a:lnTo>
                <a:cubicBezTo>
                  <a:pt x="1232170" y="595312"/>
                  <a:pt x="1227992" y="603026"/>
                  <a:pt x="1225845" y="604898"/>
                </a:cubicBezTo>
                <a:cubicBezTo>
                  <a:pt x="1221454" y="598696"/>
                  <a:pt x="1205115" y="604803"/>
                  <a:pt x="1211725" y="603545"/>
                </a:cubicBezTo>
                <a:cubicBezTo>
                  <a:pt x="1208163" y="606797"/>
                  <a:pt x="1182275" y="603785"/>
                  <a:pt x="1182839" y="598930"/>
                </a:cubicBezTo>
                <a:cubicBezTo>
                  <a:pt x="1171579" y="601190"/>
                  <a:pt x="1185597" y="601759"/>
                  <a:pt x="1191983" y="604915"/>
                </a:cubicBezTo>
                <a:cubicBezTo>
                  <a:pt x="1190666" y="606281"/>
                  <a:pt x="1185696" y="607126"/>
                  <a:pt x="1178853" y="607547"/>
                </a:cubicBezTo>
                <a:lnTo>
                  <a:pt x="1157301" y="607632"/>
                </a:lnTo>
                <a:lnTo>
                  <a:pt x="1152138" y="611856"/>
                </a:lnTo>
                <a:lnTo>
                  <a:pt x="1152032" y="611922"/>
                </a:lnTo>
                <a:lnTo>
                  <a:pt x="1179891" y="609448"/>
                </a:lnTo>
                <a:cubicBezTo>
                  <a:pt x="1188961" y="609640"/>
                  <a:pt x="1197392" y="611284"/>
                  <a:pt x="1204531" y="615635"/>
                </a:cubicBezTo>
                <a:cubicBezTo>
                  <a:pt x="1204189" y="616078"/>
                  <a:pt x="1236927" y="616607"/>
                  <a:pt x="1244983" y="620342"/>
                </a:cubicBezTo>
                <a:cubicBezTo>
                  <a:pt x="1236259" y="625260"/>
                  <a:pt x="1203457" y="624241"/>
                  <a:pt x="1172774" y="623047"/>
                </a:cubicBezTo>
                <a:lnTo>
                  <a:pt x="1135806" y="621966"/>
                </a:lnTo>
                <a:lnTo>
                  <a:pt x="1129977" y="625575"/>
                </a:lnTo>
                <a:lnTo>
                  <a:pt x="1128076" y="622394"/>
                </a:lnTo>
                <a:lnTo>
                  <a:pt x="1113277" y="624698"/>
                </a:lnTo>
                <a:lnTo>
                  <a:pt x="1106551" y="624624"/>
                </a:lnTo>
                <a:lnTo>
                  <a:pt x="1109833" y="630832"/>
                </a:lnTo>
                <a:lnTo>
                  <a:pt x="1099038" y="654031"/>
                </a:lnTo>
                <a:lnTo>
                  <a:pt x="1158960" y="657412"/>
                </a:lnTo>
                <a:cubicBezTo>
                  <a:pt x="1154059" y="657251"/>
                  <a:pt x="1141571" y="656581"/>
                  <a:pt x="1125575" y="655734"/>
                </a:cubicBezTo>
                <a:lnTo>
                  <a:pt x="1098874" y="654383"/>
                </a:lnTo>
                <a:lnTo>
                  <a:pt x="1098155" y="655928"/>
                </a:lnTo>
                <a:lnTo>
                  <a:pt x="1115379" y="660189"/>
                </a:lnTo>
                <a:lnTo>
                  <a:pt x="2199808" y="660218"/>
                </a:lnTo>
                <a:cubicBezTo>
                  <a:pt x="2203320" y="660218"/>
                  <a:pt x="2206814" y="660553"/>
                  <a:pt x="2210326" y="660729"/>
                </a:cubicBezTo>
                <a:close/>
                <a:moveTo>
                  <a:pt x="933826" y="790242"/>
                </a:moveTo>
                <a:lnTo>
                  <a:pt x="933787" y="789954"/>
                </a:lnTo>
                <a:lnTo>
                  <a:pt x="914152" y="788261"/>
                </a:lnTo>
                <a:lnTo>
                  <a:pt x="903668" y="787683"/>
                </a:lnTo>
                <a:lnTo>
                  <a:pt x="898595" y="788279"/>
                </a:lnTo>
                <a:lnTo>
                  <a:pt x="902578" y="788526"/>
                </a:lnTo>
                <a:close/>
                <a:moveTo>
                  <a:pt x="991418" y="791982"/>
                </a:moveTo>
                <a:lnTo>
                  <a:pt x="989908" y="791769"/>
                </a:lnTo>
                <a:cubicBezTo>
                  <a:pt x="983758" y="790824"/>
                  <a:pt x="977762" y="789910"/>
                  <a:pt x="977789" y="790106"/>
                </a:cubicBezTo>
                <a:lnTo>
                  <a:pt x="966631" y="790697"/>
                </a:lnTo>
                <a:lnTo>
                  <a:pt x="966440" y="791973"/>
                </a:lnTo>
                <a:close/>
                <a:moveTo>
                  <a:pt x="1027417" y="791995"/>
                </a:moveTo>
                <a:lnTo>
                  <a:pt x="1043787" y="788451"/>
                </a:lnTo>
                <a:lnTo>
                  <a:pt x="1022171" y="788412"/>
                </a:lnTo>
                <a:cubicBezTo>
                  <a:pt x="1008918" y="788802"/>
                  <a:pt x="999237" y="789611"/>
                  <a:pt x="996609" y="790849"/>
                </a:cubicBezTo>
                <a:lnTo>
                  <a:pt x="999215" y="791985"/>
                </a:lnTo>
                <a:close/>
                <a:moveTo>
                  <a:pt x="1002945" y="793611"/>
                </a:moveTo>
                <a:lnTo>
                  <a:pt x="999215" y="791985"/>
                </a:lnTo>
                <a:lnTo>
                  <a:pt x="991418" y="791982"/>
                </a:lnTo>
                <a:close/>
                <a:moveTo>
                  <a:pt x="954993" y="798644"/>
                </a:moveTo>
                <a:lnTo>
                  <a:pt x="954940" y="797724"/>
                </a:lnTo>
                <a:lnTo>
                  <a:pt x="954280" y="797464"/>
                </a:lnTo>
                <a:close/>
                <a:moveTo>
                  <a:pt x="889742" y="823369"/>
                </a:moveTo>
                <a:cubicBezTo>
                  <a:pt x="890928" y="821789"/>
                  <a:pt x="903175" y="822974"/>
                  <a:pt x="897644" y="819023"/>
                </a:cubicBezTo>
                <a:cubicBezTo>
                  <a:pt x="891717" y="822974"/>
                  <a:pt x="877889" y="814282"/>
                  <a:pt x="889742" y="823369"/>
                </a:cubicBezTo>
                <a:close/>
                <a:moveTo>
                  <a:pt x="756373" y="825024"/>
                </a:moveTo>
                <a:lnTo>
                  <a:pt x="755231" y="824187"/>
                </a:lnTo>
                <a:lnTo>
                  <a:pt x="753039" y="822579"/>
                </a:lnTo>
                <a:cubicBezTo>
                  <a:pt x="762374" y="817541"/>
                  <a:pt x="764652" y="817726"/>
                  <a:pt x="763874" y="819384"/>
                </a:cubicBezTo>
                <a:lnTo>
                  <a:pt x="756907" y="824623"/>
                </a:lnTo>
                <a:close/>
                <a:moveTo>
                  <a:pt x="629376" y="825516"/>
                </a:moveTo>
                <a:lnTo>
                  <a:pt x="632119" y="812861"/>
                </a:lnTo>
                <a:lnTo>
                  <a:pt x="608945" y="813727"/>
                </a:lnTo>
                <a:lnTo>
                  <a:pt x="606043" y="822021"/>
                </a:lnTo>
                <a:close/>
                <a:moveTo>
                  <a:pt x="894907" y="825998"/>
                </a:moveTo>
                <a:lnTo>
                  <a:pt x="894335" y="825344"/>
                </a:lnTo>
                <a:cubicBezTo>
                  <a:pt x="893594" y="824752"/>
                  <a:pt x="892705" y="824554"/>
                  <a:pt x="891717" y="825739"/>
                </a:cubicBezTo>
                <a:close/>
                <a:moveTo>
                  <a:pt x="619635" y="836225"/>
                </a:moveTo>
                <a:lnTo>
                  <a:pt x="627074" y="836130"/>
                </a:lnTo>
                <a:lnTo>
                  <a:pt x="627828" y="832655"/>
                </a:lnTo>
                <a:lnTo>
                  <a:pt x="618683" y="831967"/>
                </a:lnTo>
                <a:cubicBezTo>
                  <a:pt x="621868" y="831950"/>
                  <a:pt x="624371" y="832821"/>
                  <a:pt x="626635" y="834917"/>
                </a:cubicBezTo>
                <a:cubicBezTo>
                  <a:pt x="621883" y="835136"/>
                  <a:pt x="612261" y="831605"/>
                  <a:pt x="619635" y="836225"/>
                </a:cubicBezTo>
                <a:close/>
                <a:moveTo>
                  <a:pt x="761446" y="854460"/>
                </a:moveTo>
                <a:cubicBezTo>
                  <a:pt x="765933" y="855271"/>
                  <a:pt x="767629" y="853756"/>
                  <a:pt x="770116" y="852587"/>
                </a:cubicBezTo>
                <a:lnTo>
                  <a:pt x="781533" y="852757"/>
                </a:lnTo>
                <a:lnTo>
                  <a:pt x="777203" y="827010"/>
                </a:lnTo>
                <a:lnTo>
                  <a:pt x="769239" y="823368"/>
                </a:lnTo>
                <a:lnTo>
                  <a:pt x="776863" y="824991"/>
                </a:lnTo>
                <a:lnTo>
                  <a:pt x="775566" y="817278"/>
                </a:lnTo>
                <a:lnTo>
                  <a:pt x="772006" y="815862"/>
                </a:lnTo>
                <a:lnTo>
                  <a:pt x="775553" y="817198"/>
                </a:lnTo>
                <a:lnTo>
                  <a:pt x="775281" y="815580"/>
                </a:lnTo>
                <a:lnTo>
                  <a:pt x="769240" y="813886"/>
                </a:lnTo>
                <a:lnTo>
                  <a:pt x="766500" y="814027"/>
                </a:lnTo>
                <a:lnTo>
                  <a:pt x="746078" y="815072"/>
                </a:lnTo>
                <a:lnTo>
                  <a:pt x="728432" y="815072"/>
                </a:lnTo>
                <a:lnTo>
                  <a:pt x="724594" y="817442"/>
                </a:lnTo>
                <a:lnTo>
                  <a:pt x="728350" y="815072"/>
                </a:lnTo>
                <a:lnTo>
                  <a:pt x="726277" y="815072"/>
                </a:lnTo>
                <a:lnTo>
                  <a:pt x="710828" y="836430"/>
                </a:lnTo>
                <a:lnTo>
                  <a:pt x="715789" y="837283"/>
                </a:lnTo>
                <a:lnTo>
                  <a:pt x="710384" y="837044"/>
                </a:lnTo>
                <a:lnTo>
                  <a:pt x="706981" y="841749"/>
                </a:lnTo>
                <a:lnTo>
                  <a:pt x="699585" y="848600"/>
                </a:lnTo>
                <a:lnTo>
                  <a:pt x="709667" y="848436"/>
                </a:lnTo>
                <a:lnTo>
                  <a:pt x="710059" y="846040"/>
                </a:lnTo>
                <a:lnTo>
                  <a:pt x="708135" y="845847"/>
                </a:lnTo>
                <a:cubicBezTo>
                  <a:pt x="710638" y="846717"/>
                  <a:pt x="711371" y="846222"/>
                  <a:pt x="710333" y="844365"/>
                </a:cubicBezTo>
                <a:lnTo>
                  <a:pt x="710059" y="846040"/>
                </a:lnTo>
                <a:lnTo>
                  <a:pt x="734728" y="848518"/>
                </a:lnTo>
                <a:cubicBezTo>
                  <a:pt x="748299" y="849096"/>
                  <a:pt x="761891" y="850219"/>
                  <a:pt x="761446" y="854460"/>
                </a:cubicBezTo>
                <a:close/>
                <a:moveTo>
                  <a:pt x="858125" y="854870"/>
                </a:moveTo>
                <a:lnTo>
                  <a:pt x="2199808" y="854859"/>
                </a:lnTo>
                <a:cubicBezTo>
                  <a:pt x="2203302" y="854841"/>
                  <a:pt x="2206814" y="854471"/>
                  <a:pt x="2210308" y="854259"/>
                </a:cubicBezTo>
                <a:cubicBezTo>
                  <a:pt x="2210308" y="821996"/>
                  <a:pt x="2210308" y="789749"/>
                  <a:pt x="2210308" y="757468"/>
                </a:cubicBezTo>
                <a:cubicBezTo>
                  <a:pt x="2207379" y="757520"/>
                  <a:pt x="2204432" y="757591"/>
                  <a:pt x="2201502" y="757591"/>
                </a:cubicBezTo>
                <a:lnTo>
                  <a:pt x="2154734" y="757591"/>
                </a:lnTo>
                <a:lnTo>
                  <a:pt x="2124139" y="759669"/>
                </a:lnTo>
                <a:lnTo>
                  <a:pt x="2089100" y="757591"/>
                </a:lnTo>
                <a:lnTo>
                  <a:pt x="1114501" y="757591"/>
                </a:lnTo>
                <a:lnTo>
                  <a:pt x="1102508" y="759565"/>
                </a:lnTo>
                <a:cubicBezTo>
                  <a:pt x="1109727" y="763008"/>
                  <a:pt x="1145936" y="771852"/>
                  <a:pt x="1169820" y="765563"/>
                </a:cubicBezTo>
                <a:lnTo>
                  <a:pt x="1170213" y="763166"/>
                </a:lnTo>
                <a:lnTo>
                  <a:pt x="1168288" y="762972"/>
                </a:lnTo>
                <a:cubicBezTo>
                  <a:pt x="1170792" y="763842"/>
                  <a:pt x="1171524" y="763349"/>
                  <a:pt x="1170487" y="761492"/>
                </a:cubicBezTo>
                <a:lnTo>
                  <a:pt x="1170213" y="763166"/>
                </a:lnTo>
                <a:lnTo>
                  <a:pt x="1194880" y="765645"/>
                </a:lnTo>
                <a:cubicBezTo>
                  <a:pt x="1208453" y="766222"/>
                  <a:pt x="1222044" y="767345"/>
                  <a:pt x="1221598" y="771586"/>
                </a:cubicBezTo>
                <a:cubicBezTo>
                  <a:pt x="1230574" y="773209"/>
                  <a:pt x="1228381" y="765527"/>
                  <a:pt x="1243692" y="769912"/>
                </a:cubicBezTo>
                <a:cubicBezTo>
                  <a:pt x="1243674" y="771309"/>
                  <a:pt x="1240438" y="770933"/>
                  <a:pt x="1238973" y="770774"/>
                </a:cubicBezTo>
                <a:lnTo>
                  <a:pt x="1242723" y="772152"/>
                </a:lnTo>
                <a:lnTo>
                  <a:pt x="1243741" y="770914"/>
                </a:lnTo>
                <a:cubicBezTo>
                  <a:pt x="1244491" y="770505"/>
                  <a:pt x="1245020" y="770935"/>
                  <a:pt x="1244883" y="772945"/>
                </a:cubicBezTo>
                <a:lnTo>
                  <a:pt x="1242723" y="772152"/>
                </a:lnTo>
                <a:lnTo>
                  <a:pt x="1241273" y="773911"/>
                </a:lnTo>
                <a:lnTo>
                  <a:pt x="1240568" y="776152"/>
                </a:lnTo>
                <a:lnTo>
                  <a:pt x="1243041" y="777167"/>
                </a:lnTo>
                <a:cubicBezTo>
                  <a:pt x="1241111" y="778414"/>
                  <a:pt x="1240296" y="778271"/>
                  <a:pt x="1240150" y="777481"/>
                </a:cubicBezTo>
                <a:lnTo>
                  <a:pt x="1240568" y="776152"/>
                </a:lnTo>
                <a:lnTo>
                  <a:pt x="1232053" y="772651"/>
                </a:lnTo>
                <a:lnTo>
                  <a:pt x="1230888" y="772173"/>
                </a:lnTo>
                <a:cubicBezTo>
                  <a:pt x="1227450" y="770627"/>
                  <a:pt x="1225270" y="770712"/>
                  <a:pt x="1226280" y="776954"/>
                </a:cubicBezTo>
                <a:cubicBezTo>
                  <a:pt x="1216419" y="774649"/>
                  <a:pt x="1193934" y="776375"/>
                  <a:pt x="1205754" y="778426"/>
                </a:cubicBezTo>
                <a:cubicBezTo>
                  <a:pt x="1205754" y="778426"/>
                  <a:pt x="1159068" y="771740"/>
                  <a:pt x="1187084" y="778858"/>
                </a:cubicBezTo>
                <a:cubicBezTo>
                  <a:pt x="1177392" y="780914"/>
                  <a:pt x="1174990" y="780827"/>
                  <a:pt x="1179437" y="778258"/>
                </a:cubicBezTo>
                <a:cubicBezTo>
                  <a:pt x="1177122" y="775770"/>
                  <a:pt x="1176013" y="779500"/>
                  <a:pt x="1173407" y="777846"/>
                </a:cubicBezTo>
                <a:cubicBezTo>
                  <a:pt x="1171550" y="778884"/>
                  <a:pt x="1183629" y="773729"/>
                  <a:pt x="1174227" y="774950"/>
                </a:cubicBezTo>
                <a:cubicBezTo>
                  <a:pt x="1173850" y="778187"/>
                  <a:pt x="1172675" y="778339"/>
                  <a:pt x="1169576" y="775953"/>
                </a:cubicBezTo>
                <a:cubicBezTo>
                  <a:pt x="1171382" y="774522"/>
                  <a:pt x="1171087" y="784521"/>
                  <a:pt x="1170543" y="783397"/>
                </a:cubicBezTo>
                <a:cubicBezTo>
                  <a:pt x="1173883" y="779975"/>
                  <a:pt x="1165532" y="780861"/>
                  <a:pt x="1158329" y="782145"/>
                </a:cubicBezTo>
                <a:lnTo>
                  <a:pt x="1152766" y="783303"/>
                </a:lnTo>
                <a:lnTo>
                  <a:pt x="1152998" y="783285"/>
                </a:lnTo>
                <a:cubicBezTo>
                  <a:pt x="1149033" y="784198"/>
                  <a:pt x="1148565" y="784234"/>
                  <a:pt x="1149988" y="783882"/>
                </a:cubicBezTo>
                <a:lnTo>
                  <a:pt x="1152766" y="783303"/>
                </a:lnTo>
                <a:lnTo>
                  <a:pt x="1138210" y="784459"/>
                </a:lnTo>
                <a:cubicBezTo>
                  <a:pt x="1131928" y="783632"/>
                  <a:pt x="1126112" y="781797"/>
                  <a:pt x="1126224" y="779592"/>
                </a:cubicBezTo>
                <a:cubicBezTo>
                  <a:pt x="1115798" y="782141"/>
                  <a:pt x="1128981" y="782421"/>
                  <a:pt x="1134533" y="785285"/>
                </a:cubicBezTo>
                <a:cubicBezTo>
                  <a:pt x="1129999" y="790256"/>
                  <a:pt x="1071184" y="788334"/>
                  <a:pt x="1063862" y="784106"/>
                </a:cubicBezTo>
                <a:lnTo>
                  <a:pt x="1059219" y="785110"/>
                </a:lnTo>
                <a:lnTo>
                  <a:pt x="1043787" y="788451"/>
                </a:lnTo>
                <a:lnTo>
                  <a:pt x="1069163" y="788496"/>
                </a:lnTo>
                <a:cubicBezTo>
                  <a:pt x="1102994" y="789381"/>
                  <a:pt x="1137187" y="791912"/>
                  <a:pt x="1143896" y="796021"/>
                </a:cubicBezTo>
                <a:cubicBezTo>
                  <a:pt x="1143163" y="796515"/>
                  <a:pt x="1173397" y="796174"/>
                  <a:pt x="1181010" y="799568"/>
                </a:cubicBezTo>
                <a:cubicBezTo>
                  <a:pt x="1165231" y="809984"/>
                  <a:pt x="1060549" y="798480"/>
                  <a:pt x="1060392" y="806469"/>
                </a:cubicBezTo>
                <a:lnTo>
                  <a:pt x="1010477" y="806244"/>
                </a:lnTo>
                <a:lnTo>
                  <a:pt x="961887" y="806026"/>
                </a:lnTo>
                <a:lnTo>
                  <a:pt x="981107" y="809146"/>
                </a:lnTo>
                <a:cubicBezTo>
                  <a:pt x="994539" y="811220"/>
                  <a:pt x="1006688" y="814282"/>
                  <a:pt x="1007479" y="820603"/>
                </a:cubicBezTo>
                <a:cubicBezTo>
                  <a:pt x="989699" y="829295"/>
                  <a:pt x="962043" y="812306"/>
                  <a:pt x="946240" y="822578"/>
                </a:cubicBezTo>
                <a:cubicBezTo>
                  <a:pt x="950586" y="828900"/>
                  <a:pt x="976662" y="838383"/>
                  <a:pt x="932017" y="824554"/>
                </a:cubicBezTo>
                <a:cubicBezTo>
                  <a:pt x="930041" y="828110"/>
                  <a:pt x="932807" y="829690"/>
                  <a:pt x="940709" y="829295"/>
                </a:cubicBezTo>
                <a:cubicBezTo>
                  <a:pt x="937153" y="832061"/>
                  <a:pt x="901595" y="819813"/>
                  <a:pt x="901200" y="819418"/>
                </a:cubicBezTo>
                <a:cubicBezTo>
                  <a:pt x="900014" y="819813"/>
                  <a:pt x="906336" y="826925"/>
                  <a:pt x="906336" y="826925"/>
                </a:cubicBezTo>
                <a:lnTo>
                  <a:pt x="894907" y="825998"/>
                </a:lnTo>
                <a:lnTo>
                  <a:pt x="896064" y="827320"/>
                </a:lnTo>
                <a:cubicBezTo>
                  <a:pt x="875914" y="838778"/>
                  <a:pt x="857740" y="820998"/>
                  <a:pt x="830479" y="826134"/>
                </a:cubicBezTo>
                <a:cubicBezTo>
                  <a:pt x="836010" y="845494"/>
                  <a:pt x="833640" y="821394"/>
                  <a:pt x="836801" y="834827"/>
                </a:cubicBezTo>
                <a:lnTo>
                  <a:pt x="828012" y="833041"/>
                </a:lnTo>
                <a:lnTo>
                  <a:pt x="845132" y="841323"/>
                </a:lnTo>
                <a:lnTo>
                  <a:pt x="859002" y="846645"/>
                </a:lnTo>
                <a:lnTo>
                  <a:pt x="859083" y="849898"/>
                </a:lnTo>
                <a:close/>
                <a:moveTo>
                  <a:pt x="782147" y="854870"/>
                </a:moveTo>
                <a:lnTo>
                  <a:pt x="782191" y="854870"/>
                </a:lnTo>
                <a:lnTo>
                  <a:pt x="781677" y="853611"/>
                </a:lnTo>
                <a:lnTo>
                  <a:pt x="781598" y="853141"/>
                </a:lnTo>
                <a:lnTo>
                  <a:pt x="778820" y="853647"/>
                </a:lnTo>
                <a:close/>
                <a:moveTo>
                  <a:pt x="766720" y="854870"/>
                </a:moveTo>
                <a:lnTo>
                  <a:pt x="769412" y="854870"/>
                </a:lnTo>
                <a:lnTo>
                  <a:pt x="766762" y="854516"/>
                </a:lnTo>
                <a:close/>
                <a:moveTo>
                  <a:pt x="604969" y="958773"/>
                </a:moveTo>
                <a:lnTo>
                  <a:pt x="600634" y="957267"/>
                </a:lnTo>
                <a:lnTo>
                  <a:pt x="594850" y="957267"/>
                </a:lnTo>
                <a:close/>
                <a:moveTo>
                  <a:pt x="630705" y="960610"/>
                </a:moveTo>
                <a:lnTo>
                  <a:pt x="627446" y="957267"/>
                </a:lnTo>
                <a:lnTo>
                  <a:pt x="620329" y="957267"/>
                </a:lnTo>
                <a:close/>
                <a:moveTo>
                  <a:pt x="617665" y="962490"/>
                </a:moveTo>
                <a:cubicBezTo>
                  <a:pt x="620570" y="962523"/>
                  <a:pt x="624104" y="962313"/>
                  <a:pt x="627404" y="962034"/>
                </a:cubicBezTo>
                <a:lnTo>
                  <a:pt x="630695" y="961690"/>
                </a:lnTo>
                <a:lnTo>
                  <a:pt x="624317" y="960885"/>
                </a:lnTo>
                <a:cubicBezTo>
                  <a:pt x="618104" y="960404"/>
                  <a:pt x="613357" y="960472"/>
                  <a:pt x="611695" y="961485"/>
                </a:cubicBezTo>
                <a:lnTo>
                  <a:pt x="612549" y="961629"/>
                </a:lnTo>
                <a:lnTo>
                  <a:pt x="612722" y="961576"/>
                </a:lnTo>
                <a:lnTo>
                  <a:pt x="612718" y="961657"/>
                </a:lnTo>
                <a:close/>
                <a:moveTo>
                  <a:pt x="549635" y="964249"/>
                </a:moveTo>
                <a:lnTo>
                  <a:pt x="550797" y="961498"/>
                </a:lnTo>
                <a:lnTo>
                  <a:pt x="551363" y="960158"/>
                </a:lnTo>
                <a:cubicBezTo>
                  <a:pt x="549114" y="961247"/>
                  <a:pt x="534994" y="959893"/>
                  <a:pt x="539609" y="961685"/>
                </a:cubicBezTo>
                <a:cubicBezTo>
                  <a:pt x="546025" y="958162"/>
                  <a:pt x="547969" y="965081"/>
                  <a:pt x="549635" y="964249"/>
                </a:cubicBezTo>
                <a:close/>
                <a:moveTo>
                  <a:pt x="579632" y="965002"/>
                </a:moveTo>
                <a:cubicBezTo>
                  <a:pt x="584073" y="965073"/>
                  <a:pt x="588460" y="965100"/>
                  <a:pt x="588238" y="964930"/>
                </a:cubicBezTo>
                <a:cubicBezTo>
                  <a:pt x="587439" y="961847"/>
                  <a:pt x="586996" y="961506"/>
                  <a:pt x="587251" y="963465"/>
                </a:cubicBezTo>
                <a:cubicBezTo>
                  <a:pt x="587047" y="961898"/>
                  <a:pt x="571889" y="958687"/>
                  <a:pt x="569691" y="960169"/>
                </a:cubicBezTo>
                <a:cubicBezTo>
                  <a:pt x="572876" y="960153"/>
                  <a:pt x="575822" y="961364"/>
                  <a:pt x="578427" y="963017"/>
                </a:cubicBezTo>
                <a:cubicBezTo>
                  <a:pt x="573283" y="963287"/>
                  <a:pt x="562094" y="959959"/>
                  <a:pt x="570693" y="964818"/>
                </a:cubicBezTo>
                <a:cubicBezTo>
                  <a:pt x="570693" y="964818"/>
                  <a:pt x="575190" y="964932"/>
                  <a:pt x="579632" y="965002"/>
                </a:cubicBezTo>
                <a:close/>
                <a:moveTo>
                  <a:pt x="606784" y="965037"/>
                </a:moveTo>
                <a:cubicBezTo>
                  <a:pt x="607075" y="965597"/>
                  <a:pt x="608665" y="965764"/>
                  <a:pt x="612545" y="964961"/>
                </a:cubicBezTo>
                <a:lnTo>
                  <a:pt x="612718" y="961657"/>
                </a:lnTo>
                <a:lnTo>
                  <a:pt x="612549" y="961629"/>
                </a:lnTo>
                <a:lnTo>
                  <a:pt x="608822" y="962755"/>
                </a:lnTo>
                <a:lnTo>
                  <a:pt x="608685" y="962909"/>
                </a:lnTo>
                <a:lnTo>
                  <a:pt x="609106" y="963017"/>
                </a:lnTo>
                <a:lnTo>
                  <a:pt x="608606" y="962997"/>
                </a:lnTo>
                <a:close/>
                <a:moveTo>
                  <a:pt x="595052" y="965240"/>
                </a:moveTo>
                <a:cubicBezTo>
                  <a:pt x="597097" y="962584"/>
                  <a:pt x="599767" y="962436"/>
                  <a:pt x="602348" y="962749"/>
                </a:cubicBezTo>
                <a:lnTo>
                  <a:pt x="608606" y="962997"/>
                </a:lnTo>
                <a:lnTo>
                  <a:pt x="608685" y="962909"/>
                </a:lnTo>
                <a:lnTo>
                  <a:pt x="603021" y="961461"/>
                </a:lnTo>
                <a:cubicBezTo>
                  <a:pt x="593611" y="959900"/>
                  <a:pt x="578410" y="959036"/>
                  <a:pt x="595052" y="965240"/>
                </a:cubicBezTo>
                <a:close/>
                <a:moveTo>
                  <a:pt x="373589" y="1025405"/>
                </a:moveTo>
                <a:lnTo>
                  <a:pt x="375968" y="1025394"/>
                </a:lnTo>
                <a:lnTo>
                  <a:pt x="374191" y="1024914"/>
                </a:lnTo>
                <a:lnTo>
                  <a:pt x="374172" y="1024915"/>
                </a:lnTo>
                <a:close/>
                <a:moveTo>
                  <a:pt x="371482" y="1027169"/>
                </a:moveTo>
                <a:lnTo>
                  <a:pt x="373589" y="1025405"/>
                </a:lnTo>
                <a:lnTo>
                  <a:pt x="370996" y="1025418"/>
                </a:lnTo>
                <a:cubicBezTo>
                  <a:pt x="376437" y="1025906"/>
                  <a:pt x="372085" y="1025375"/>
                  <a:pt x="369065" y="1025519"/>
                </a:cubicBezTo>
                <a:close/>
                <a:moveTo>
                  <a:pt x="391926" y="1042712"/>
                </a:moveTo>
                <a:lnTo>
                  <a:pt x="2200619" y="1042712"/>
                </a:lnTo>
                <a:cubicBezTo>
                  <a:pt x="2203849" y="1042712"/>
                  <a:pt x="2207079" y="1042605"/>
                  <a:pt x="2210308" y="1042535"/>
                </a:cubicBezTo>
                <a:cubicBezTo>
                  <a:pt x="2210308" y="1014379"/>
                  <a:pt x="2210308" y="986241"/>
                  <a:pt x="2210308" y="958050"/>
                </a:cubicBezTo>
                <a:cubicBezTo>
                  <a:pt x="2206020" y="956480"/>
                  <a:pt x="2201572" y="957292"/>
                  <a:pt x="2197213" y="957292"/>
                </a:cubicBezTo>
                <a:lnTo>
                  <a:pt x="632261" y="957267"/>
                </a:lnTo>
                <a:lnTo>
                  <a:pt x="633483" y="957461"/>
                </a:lnTo>
                <a:cubicBezTo>
                  <a:pt x="631829" y="960065"/>
                  <a:pt x="633208" y="961479"/>
                  <a:pt x="637518" y="960920"/>
                </a:cubicBezTo>
                <a:cubicBezTo>
                  <a:pt x="638596" y="960780"/>
                  <a:pt x="637717" y="960919"/>
                  <a:pt x="635744" y="961163"/>
                </a:cubicBezTo>
                <a:lnTo>
                  <a:pt x="630695" y="961690"/>
                </a:lnTo>
                <a:lnTo>
                  <a:pt x="645734" y="963588"/>
                </a:lnTo>
                <a:cubicBezTo>
                  <a:pt x="660784" y="965966"/>
                  <a:pt x="675218" y="968971"/>
                  <a:pt x="676077" y="969457"/>
                </a:cubicBezTo>
                <a:cubicBezTo>
                  <a:pt x="663473" y="967510"/>
                  <a:pt x="617928" y="963464"/>
                  <a:pt x="595285" y="973178"/>
                </a:cubicBezTo>
                <a:lnTo>
                  <a:pt x="613232" y="977594"/>
                </a:lnTo>
                <a:lnTo>
                  <a:pt x="625226" y="980544"/>
                </a:lnTo>
                <a:cubicBezTo>
                  <a:pt x="639252" y="982707"/>
                  <a:pt x="655612" y="983670"/>
                  <a:pt x="669172" y="980714"/>
                </a:cubicBezTo>
                <a:lnTo>
                  <a:pt x="669546" y="978430"/>
                </a:lnTo>
                <a:lnTo>
                  <a:pt x="667249" y="978174"/>
                </a:lnTo>
                <a:cubicBezTo>
                  <a:pt x="670145" y="978993"/>
                  <a:pt x="670928" y="978891"/>
                  <a:pt x="669839" y="976643"/>
                </a:cubicBezTo>
                <a:lnTo>
                  <a:pt x="669546" y="978430"/>
                </a:lnTo>
                <a:lnTo>
                  <a:pt x="696558" y="981439"/>
                </a:lnTo>
                <a:cubicBezTo>
                  <a:pt x="711351" y="982606"/>
                  <a:pt x="726037" y="984483"/>
                  <a:pt x="725225" y="988971"/>
                </a:cubicBezTo>
                <a:cubicBezTo>
                  <a:pt x="734694" y="991327"/>
                  <a:pt x="733235" y="983150"/>
                  <a:pt x="749481" y="988609"/>
                </a:cubicBezTo>
                <a:cubicBezTo>
                  <a:pt x="749463" y="990005"/>
                  <a:pt x="745908" y="989472"/>
                  <a:pt x="744283" y="989234"/>
                </a:cubicBezTo>
                <a:lnTo>
                  <a:pt x="748255" y="990731"/>
                </a:lnTo>
                <a:lnTo>
                  <a:pt x="749655" y="989315"/>
                </a:lnTo>
                <a:cubicBezTo>
                  <a:pt x="750475" y="988979"/>
                  <a:pt x="750994" y="989508"/>
                  <a:pt x="750672" y="991642"/>
                </a:cubicBezTo>
                <a:lnTo>
                  <a:pt x="748255" y="990731"/>
                </a:lnTo>
                <a:lnTo>
                  <a:pt x="746810" y="992193"/>
                </a:lnTo>
                <a:lnTo>
                  <a:pt x="745781" y="994757"/>
                </a:lnTo>
                <a:lnTo>
                  <a:pt x="748438" y="995917"/>
                </a:lnTo>
                <a:cubicBezTo>
                  <a:pt x="746287" y="996993"/>
                  <a:pt x="745431" y="996731"/>
                  <a:pt x="745338" y="995864"/>
                </a:cubicBezTo>
                <a:lnTo>
                  <a:pt x="745781" y="994757"/>
                </a:lnTo>
                <a:lnTo>
                  <a:pt x="735240" y="990161"/>
                </a:lnTo>
                <a:cubicBezTo>
                  <a:pt x="731520" y="988353"/>
                  <a:pt x="729117" y="988266"/>
                  <a:pt x="729957" y="994731"/>
                </a:cubicBezTo>
                <a:cubicBezTo>
                  <a:pt x="720046" y="992034"/>
                  <a:pt x="694222" y="992599"/>
                  <a:pt x="707711" y="995230"/>
                </a:cubicBezTo>
                <a:cubicBezTo>
                  <a:pt x="707711" y="995230"/>
                  <a:pt x="656854" y="987094"/>
                  <a:pt x="687374" y="995083"/>
                </a:cubicBezTo>
                <a:cubicBezTo>
                  <a:pt x="676846" y="996848"/>
                  <a:pt x="674053" y="996813"/>
                  <a:pt x="679283" y="994142"/>
                </a:cubicBezTo>
                <a:cubicBezTo>
                  <a:pt x="676917" y="991262"/>
                  <a:pt x="675468" y="995433"/>
                  <a:pt x="672470" y="993831"/>
                </a:cubicBezTo>
                <a:cubicBezTo>
                  <a:pt x="670613" y="994869"/>
                  <a:pt x="683135" y="990055"/>
                  <a:pt x="673681" y="990885"/>
                </a:cubicBezTo>
                <a:lnTo>
                  <a:pt x="670040" y="991646"/>
                </a:lnTo>
                <a:lnTo>
                  <a:pt x="668640" y="991939"/>
                </a:lnTo>
                <a:cubicBezTo>
                  <a:pt x="670445" y="990508"/>
                  <a:pt x="666267" y="998223"/>
                  <a:pt x="664120" y="1000095"/>
                </a:cubicBezTo>
                <a:cubicBezTo>
                  <a:pt x="659729" y="993893"/>
                  <a:pt x="643390" y="999998"/>
                  <a:pt x="650001" y="998741"/>
                </a:cubicBezTo>
                <a:cubicBezTo>
                  <a:pt x="646438" y="1001993"/>
                  <a:pt x="620549" y="998981"/>
                  <a:pt x="621115" y="994126"/>
                </a:cubicBezTo>
                <a:cubicBezTo>
                  <a:pt x="609854" y="996386"/>
                  <a:pt x="623872" y="996955"/>
                  <a:pt x="630258" y="1000110"/>
                </a:cubicBezTo>
                <a:cubicBezTo>
                  <a:pt x="624991" y="1005575"/>
                  <a:pt x="561270" y="1002696"/>
                  <a:pt x="553063" y="997786"/>
                </a:cubicBezTo>
                <a:cubicBezTo>
                  <a:pt x="543299" y="1005429"/>
                  <a:pt x="498129" y="998147"/>
                  <a:pt x="491179" y="999847"/>
                </a:cubicBezTo>
                <a:cubicBezTo>
                  <a:pt x="520850" y="1004361"/>
                  <a:pt x="535585" y="1001252"/>
                  <a:pt x="536892" y="1008253"/>
                </a:cubicBezTo>
                <a:cubicBezTo>
                  <a:pt x="565026" y="1019340"/>
                  <a:pt x="614250" y="993424"/>
                  <a:pt x="642806" y="1010831"/>
                </a:cubicBezTo>
                <a:cubicBezTo>
                  <a:pt x="642464" y="1011274"/>
                  <a:pt x="675202" y="1011803"/>
                  <a:pt x="683258" y="1015537"/>
                </a:cubicBezTo>
                <a:cubicBezTo>
                  <a:pt x="665810" y="1025374"/>
                  <a:pt x="552051" y="1011463"/>
                  <a:pt x="551552" y="1019894"/>
                </a:cubicBezTo>
                <a:cubicBezTo>
                  <a:pt x="530380" y="1019457"/>
                  <a:pt x="509360" y="1020195"/>
                  <a:pt x="486518" y="1019179"/>
                </a:cubicBezTo>
                <a:lnTo>
                  <a:pt x="484473" y="1020820"/>
                </a:lnTo>
                <a:lnTo>
                  <a:pt x="492667" y="1023559"/>
                </a:lnTo>
                <a:cubicBezTo>
                  <a:pt x="482319" y="1022114"/>
                  <a:pt x="482524" y="1021391"/>
                  <a:pt x="484444" y="1020842"/>
                </a:cubicBezTo>
                <a:lnTo>
                  <a:pt x="484473" y="1020820"/>
                </a:lnTo>
                <a:lnTo>
                  <a:pt x="480328" y="1019434"/>
                </a:lnTo>
                <a:cubicBezTo>
                  <a:pt x="476516" y="1018086"/>
                  <a:pt x="473506" y="1018677"/>
                  <a:pt x="472786" y="1026937"/>
                </a:cubicBezTo>
                <a:cubicBezTo>
                  <a:pt x="470181" y="1025284"/>
                  <a:pt x="360029" y="1017678"/>
                  <a:pt x="358818" y="1020625"/>
                </a:cubicBezTo>
                <a:cubicBezTo>
                  <a:pt x="370827" y="1021057"/>
                  <a:pt x="366654" y="1019607"/>
                  <a:pt x="377741" y="1022151"/>
                </a:cubicBezTo>
                <a:cubicBezTo>
                  <a:pt x="375253" y="1024466"/>
                  <a:pt x="367249" y="1021123"/>
                  <a:pt x="364624" y="1025448"/>
                </a:cubicBezTo>
                <a:lnTo>
                  <a:pt x="374172" y="1024915"/>
                </a:lnTo>
                <a:lnTo>
                  <a:pt x="374178" y="1024911"/>
                </a:lnTo>
                <a:lnTo>
                  <a:pt x="374191" y="1024914"/>
                </a:lnTo>
                <a:lnTo>
                  <a:pt x="374710" y="1024885"/>
                </a:lnTo>
                <a:cubicBezTo>
                  <a:pt x="379358" y="1024631"/>
                  <a:pt x="383830" y="1024548"/>
                  <a:pt x="383735" y="1025356"/>
                </a:cubicBezTo>
                <a:lnTo>
                  <a:pt x="375968" y="1025394"/>
                </a:lnTo>
                <a:lnTo>
                  <a:pt x="376281" y="1025478"/>
                </a:lnTo>
                <a:cubicBezTo>
                  <a:pt x="376589" y="1027082"/>
                  <a:pt x="375207" y="1030249"/>
                  <a:pt x="375131" y="1029661"/>
                </a:cubicBezTo>
                <a:lnTo>
                  <a:pt x="371482" y="1027169"/>
                </a:lnTo>
                <a:lnTo>
                  <a:pt x="367295" y="1030679"/>
                </a:lnTo>
                <a:lnTo>
                  <a:pt x="375254" y="1032151"/>
                </a:lnTo>
                <a:lnTo>
                  <a:pt x="375994" y="1032133"/>
                </a:lnTo>
                <a:cubicBezTo>
                  <a:pt x="379493" y="1032183"/>
                  <a:pt x="381368" y="1032437"/>
                  <a:pt x="379950" y="1033020"/>
                </a:cubicBezTo>
                <a:lnTo>
                  <a:pt x="375254" y="1032151"/>
                </a:lnTo>
                <a:lnTo>
                  <a:pt x="362299" y="1032473"/>
                </a:lnTo>
                <a:cubicBezTo>
                  <a:pt x="352152" y="1032944"/>
                  <a:pt x="342195" y="1033739"/>
                  <a:pt x="345797" y="1033869"/>
                </a:cubicBezTo>
                <a:close/>
                <a:moveTo>
                  <a:pt x="281049" y="1042712"/>
                </a:moveTo>
                <a:lnTo>
                  <a:pt x="326106" y="1042712"/>
                </a:lnTo>
                <a:lnTo>
                  <a:pt x="303723" y="1038509"/>
                </a:lnTo>
                <a:cubicBezTo>
                  <a:pt x="288701" y="1036081"/>
                  <a:pt x="276136" y="1035098"/>
                  <a:pt x="273930" y="1038821"/>
                </a:cubicBezTo>
                <a:cubicBezTo>
                  <a:pt x="276043" y="1039742"/>
                  <a:pt x="276195" y="1040918"/>
                  <a:pt x="274288" y="1041564"/>
                </a:cubicBezTo>
                <a:close/>
                <a:moveTo>
                  <a:pt x="517179" y="1147866"/>
                </a:moveTo>
                <a:cubicBezTo>
                  <a:pt x="516903" y="1151886"/>
                  <a:pt x="535048" y="1144350"/>
                  <a:pt x="532406" y="1145490"/>
                </a:cubicBezTo>
                <a:cubicBezTo>
                  <a:pt x="533786" y="1146904"/>
                  <a:pt x="519157" y="1141633"/>
                  <a:pt x="516226" y="1143607"/>
                </a:cubicBezTo>
                <a:cubicBezTo>
                  <a:pt x="519412" y="1143591"/>
                  <a:pt x="521916" y="1144462"/>
                  <a:pt x="524179" y="1146558"/>
                </a:cubicBezTo>
                <a:cubicBezTo>
                  <a:pt x="519426" y="1146777"/>
                  <a:pt x="509804" y="1143246"/>
                  <a:pt x="517179" y="1147866"/>
                </a:cubicBezTo>
                <a:close/>
                <a:moveTo>
                  <a:pt x="550233" y="1148017"/>
                </a:moveTo>
                <a:cubicBezTo>
                  <a:pt x="550507" y="1148542"/>
                  <a:pt x="551938" y="1148630"/>
                  <a:pt x="555400" y="1147682"/>
                </a:cubicBezTo>
                <a:cubicBezTo>
                  <a:pt x="556602" y="1145435"/>
                  <a:pt x="556338" y="1144547"/>
                  <a:pt x="555481" y="1144423"/>
                </a:cubicBezTo>
                <a:lnTo>
                  <a:pt x="552188" y="1145665"/>
                </a:lnTo>
                <a:lnTo>
                  <a:pt x="552353" y="1145688"/>
                </a:lnTo>
                <a:lnTo>
                  <a:pt x="552110" y="1145694"/>
                </a:lnTo>
                <a:lnTo>
                  <a:pt x="552010" y="1145733"/>
                </a:lnTo>
                <a:cubicBezTo>
                  <a:pt x="550844" y="1146531"/>
                  <a:pt x="549960" y="1147493"/>
                  <a:pt x="550233" y="1148017"/>
                </a:cubicBezTo>
                <a:close/>
                <a:moveTo>
                  <a:pt x="539525" y="1148150"/>
                </a:moveTo>
                <a:cubicBezTo>
                  <a:pt x="541204" y="1145741"/>
                  <a:pt x="543678" y="1145619"/>
                  <a:pt x="546099" y="1145853"/>
                </a:cubicBezTo>
                <a:lnTo>
                  <a:pt x="552110" y="1145694"/>
                </a:lnTo>
                <a:lnTo>
                  <a:pt x="552188" y="1145665"/>
                </a:lnTo>
                <a:lnTo>
                  <a:pt x="537745" y="1143651"/>
                </a:lnTo>
                <a:cubicBezTo>
                  <a:pt x="532139" y="1143433"/>
                  <a:pt x="529265" y="1144303"/>
                  <a:pt x="539525" y="1148150"/>
                </a:cubicBezTo>
                <a:close/>
                <a:moveTo>
                  <a:pt x="237220" y="1181787"/>
                </a:moveTo>
                <a:lnTo>
                  <a:pt x="242655" y="1181750"/>
                </a:lnTo>
                <a:lnTo>
                  <a:pt x="237486" y="1181154"/>
                </a:lnTo>
                <a:cubicBezTo>
                  <a:pt x="210759" y="1178202"/>
                  <a:pt x="184592" y="1176122"/>
                  <a:pt x="180816" y="1180796"/>
                </a:cubicBezTo>
                <a:cubicBezTo>
                  <a:pt x="192510" y="1181867"/>
                  <a:pt x="214133" y="1181947"/>
                  <a:pt x="237220" y="1181787"/>
                </a:cubicBezTo>
                <a:close/>
                <a:moveTo>
                  <a:pt x="381201" y="1185938"/>
                </a:moveTo>
                <a:lnTo>
                  <a:pt x="352427" y="1183457"/>
                </a:lnTo>
                <a:cubicBezTo>
                  <a:pt x="339548" y="1182267"/>
                  <a:pt x="327033" y="1181290"/>
                  <a:pt x="317133" y="1181512"/>
                </a:cubicBezTo>
                <a:lnTo>
                  <a:pt x="314884" y="1182113"/>
                </a:lnTo>
                <a:lnTo>
                  <a:pt x="340852" y="1183722"/>
                </a:lnTo>
                <a:close/>
                <a:moveTo>
                  <a:pt x="389905" y="1186689"/>
                </a:moveTo>
                <a:lnTo>
                  <a:pt x="392429" y="1186555"/>
                </a:lnTo>
                <a:lnTo>
                  <a:pt x="381201" y="1185938"/>
                </a:lnTo>
                <a:close/>
                <a:moveTo>
                  <a:pt x="289363" y="1186792"/>
                </a:moveTo>
                <a:cubicBezTo>
                  <a:pt x="293186" y="1187031"/>
                  <a:pt x="296021" y="1187048"/>
                  <a:pt x="297526" y="1186753"/>
                </a:cubicBezTo>
                <a:lnTo>
                  <a:pt x="314884" y="1182113"/>
                </a:lnTo>
                <a:lnTo>
                  <a:pt x="302401" y="1181340"/>
                </a:lnTo>
                <a:lnTo>
                  <a:pt x="242655" y="1181750"/>
                </a:lnTo>
                <a:lnTo>
                  <a:pt x="275271" y="1185504"/>
                </a:lnTo>
                <a:cubicBezTo>
                  <a:pt x="280729" y="1186093"/>
                  <a:pt x="285540" y="1186553"/>
                  <a:pt x="289363" y="1186792"/>
                </a:cubicBezTo>
                <a:close/>
                <a:moveTo>
                  <a:pt x="429693" y="1187178"/>
                </a:moveTo>
                <a:lnTo>
                  <a:pt x="428182" y="1186964"/>
                </a:lnTo>
                <a:cubicBezTo>
                  <a:pt x="422033" y="1186020"/>
                  <a:pt x="416038" y="1185106"/>
                  <a:pt x="416063" y="1185302"/>
                </a:cubicBezTo>
                <a:lnTo>
                  <a:pt x="392429" y="1186555"/>
                </a:lnTo>
                <a:lnTo>
                  <a:pt x="403607" y="1187169"/>
                </a:lnTo>
                <a:close/>
                <a:moveTo>
                  <a:pt x="465692" y="1187192"/>
                </a:moveTo>
                <a:lnTo>
                  <a:pt x="482062" y="1183648"/>
                </a:lnTo>
                <a:lnTo>
                  <a:pt x="460446" y="1183609"/>
                </a:lnTo>
                <a:cubicBezTo>
                  <a:pt x="447193" y="1183998"/>
                  <a:pt x="437512" y="1184806"/>
                  <a:pt x="434884" y="1186044"/>
                </a:cubicBezTo>
                <a:lnTo>
                  <a:pt x="437491" y="1187181"/>
                </a:lnTo>
                <a:close/>
                <a:moveTo>
                  <a:pt x="441219" y="1188807"/>
                </a:moveTo>
                <a:lnTo>
                  <a:pt x="437491" y="1187181"/>
                </a:lnTo>
                <a:lnTo>
                  <a:pt x="429693" y="1187178"/>
                </a:lnTo>
                <a:close/>
                <a:moveTo>
                  <a:pt x="393268" y="1193840"/>
                </a:moveTo>
                <a:cubicBezTo>
                  <a:pt x="402961" y="1191784"/>
                  <a:pt x="402707" y="1189825"/>
                  <a:pt x="392947" y="1188305"/>
                </a:cubicBezTo>
                <a:cubicBezTo>
                  <a:pt x="391395" y="1191693"/>
                  <a:pt x="386647" y="1182748"/>
                  <a:pt x="393268" y="1193840"/>
                </a:cubicBezTo>
                <a:close/>
                <a:moveTo>
                  <a:pt x="53304" y="1218563"/>
                </a:moveTo>
                <a:lnTo>
                  <a:pt x="42047" y="1208779"/>
                </a:lnTo>
                <a:lnTo>
                  <a:pt x="28590" y="1208138"/>
                </a:lnTo>
                <a:lnTo>
                  <a:pt x="0" y="1206618"/>
                </a:lnTo>
                <a:lnTo>
                  <a:pt x="14191" y="1215445"/>
                </a:lnTo>
                <a:lnTo>
                  <a:pt x="30903" y="1215208"/>
                </a:lnTo>
                <a:close/>
                <a:moveTo>
                  <a:pt x="126046" y="1227717"/>
                </a:moveTo>
                <a:lnTo>
                  <a:pt x="99108" y="1208074"/>
                </a:lnTo>
                <a:lnTo>
                  <a:pt x="96682" y="1221047"/>
                </a:lnTo>
                <a:lnTo>
                  <a:pt x="99373" y="1220906"/>
                </a:lnTo>
                <a:cubicBezTo>
                  <a:pt x="106657" y="1221006"/>
                  <a:pt x="113657" y="1221989"/>
                  <a:pt x="113697" y="1225371"/>
                </a:cubicBezTo>
                <a:cubicBezTo>
                  <a:pt x="115163" y="1224384"/>
                  <a:pt x="109952" y="1221075"/>
                  <a:pt x="109560" y="1221126"/>
                </a:cubicBezTo>
                <a:cubicBezTo>
                  <a:pt x="112370" y="1224347"/>
                  <a:pt x="114379" y="1224486"/>
                  <a:pt x="115642" y="1221931"/>
                </a:cubicBezTo>
                <a:cubicBezTo>
                  <a:pt x="114379" y="1224486"/>
                  <a:pt x="115315" y="1225558"/>
                  <a:pt x="119233" y="1225049"/>
                </a:cubicBezTo>
                <a:cubicBezTo>
                  <a:pt x="120213" y="1224922"/>
                  <a:pt x="115047" y="1225792"/>
                  <a:pt x="109248" y="1226396"/>
                </a:cubicBezTo>
                <a:lnTo>
                  <a:pt x="95728" y="1226149"/>
                </a:lnTo>
                <a:lnTo>
                  <a:pt x="95727" y="1226157"/>
                </a:lnTo>
                <a:close/>
                <a:moveTo>
                  <a:pt x="96132" y="1231237"/>
                </a:moveTo>
                <a:cubicBezTo>
                  <a:pt x="97334" y="1228990"/>
                  <a:pt x="97070" y="1228102"/>
                  <a:pt x="96214" y="1227977"/>
                </a:cubicBezTo>
                <a:lnTo>
                  <a:pt x="95324" y="1228313"/>
                </a:lnTo>
                <a:lnTo>
                  <a:pt x="95203" y="1228959"/>
                </a:lnTo>
                <a:lnTo>
                  <a:pt x="94089" y="1230062"/>
                </a:lnTo>
                <a:close/>
                <a:moveTo>
                  <a:pt x="57909" y="1231421"/>
                </a:moveTo>
                <a:cubicBezTo>
                  <a:pt x="57772" y="1233431"/>
                  <a:pt x="62240" y="1232552"/>
                  <a:pt x="66411" y="1231313"/>
                </a:cubicBezTo>
                <a:lnTo>
                  <a:pt x="69020" y="1230433"/>
                </a:lnTo>
                <a:lnTo>
                  <a:pt x="65043" y="1227772"/>
                </a:lnTo>
                <a:lnTo>
                  <a:pt x="56959" y="1227163"/>
                </a:lnTo>
                <a:cubicBezTo>
                  <a:pt x="60143" y="1227146"/>
                  <a:pt x="62646" y="1228017"/>
                  <a:pt x="64910" y="1230113"/>
                </a:cubicBezTo>
                <a:cubicBezTo>
                  <a:pt x="60158" y="1230332"/>
                  <a:pt x="50537" y="1226801"/>
                  <a:pt x="57909" y="1231421"/>
                </a:cubicBezTo>
                <a:close/>
                <a:moveTo>
                  <a:pt x="2205050" y="1237881"/>
                </a:moveTo>
                <a:cubicBezTo>
                  <a:pt x="2209479" y="1238710"/>
                  <a:pt x="2210503" y="1236982"/>
                  <a:pt x="2210468" y="1232574"/>
                </a:cubicBezTo>
                <a:cubicBezTo>
                  <a:pt x="2210238" y="1202655"/>
                  <a:pt x="2210344" y="1172754"/>
                  <a:pt x="2210344" y="1142835"/>
                </a:cubicBezTo>
                <a:cubicBezTo>
                  <a:pt x="2207114" y="1142994"/>
                  <a:pt x="2203902" y="1143276"/>
                  <a:pt x="2200690" y="1143276"/>
                </a:cubicBezTo>
                <a:lnTo>
                  <a:pt x="571138" y="1143289"/>
                </a:lnTo>
                <a:lnTo>
                  <a:pt x="569402" y="1143523"/>
                </a:lnTo>
                <a:lnTo>
                  <a:pt x="556626" y="1143289"/>
                </a:lnTo>
                <a:lnTo>
                  <a:pt x="555981" y="1143289"/>
                </a:lnTo>
                <a:lnTo>
                  <a:pt x="586658" y="1144867"/>
                </a:lnTo>
                <a:cubicBezTo>
                  <a:pt x="600506" y="1146804"/>
                  <a:pt x="613773" y="1149264"/>
                  <a:pt x="614216" y="1149605"/>
                </a:cubicBezTo>
                <a:cubicBezTo>
                  <a:pt x="604065" y="1148134"/>
                  <a:pt x="560290" y="1145453"/>
                  <a:pt x="540782" y="1154760"/>
                </a:cubicBezTo>
                <a:cubicBezTo>
                  <a:pt x="548002" y="1158205"/>
                  <a:pt x="584212" y="1167049"/>
                  <a:pt x="608095" y="1160759"/>
                </a:cubicBezTo>
                <a:lnTo>
                  <a:pt x="608488" y="1158362"/>
                </a:lnTo>
                <a:lnTo>
                  <a:pt x="606563" y="1158169"/>
                </a:lnTo>
                <a:cubicBezTo>
                  <a:pt x="609067" y="1159038"/>
                  <a:pt x="609800" y="1158545"/>
                  <a:pt x="608762" y="1156688"/>
                </a:cubicBezTo>
                <a:lnTo>
                  <a:pt x="608488" y="1158362"/>
                </a:lnTo>
                <a:lnTo>
                  <a:pt x="633155" y="1160840"/>
                </a:lnTo>
                <a:cubicBezTo>
                  <a:pt x="646726" y="1161418"/>
                  <a:pt x="660318" y="1162541"/>
                  <a:pt x="659874" y="1166782"/>
                </a:cubicBezTo>
                <a:cubicBezTo>
                  <a:pt x="668849" y="1168405"/>
                  <a:pt x="666656" y="1160722"/>
                  <a:pt x="681967" y="1165108"/>
                </a:cubicBezTo>
                <a:cubicBezTo>
                  <a:pt x="681949" y="1166505"/>
                  <a:pt x="678713" y="1166129"/>
                  <a:pt x="677248" y="1165970"/>
                </a:cubicBezTo>
                <a:lnTo>
                  <a:pt x="680998" y="1167348"/>
                </a:lnTo>
                <a:lnTo>
                  <a:pt x="682016" y="1166110"/>
                </a:lnTo>
                <a:cubicBezTo>
                  <a:pt x="682766" y="1165701"/>
                  <a:pt x="683295" y="1166131"/>
                  <a:pt x="683159" y="1168141"/>
                </a:cubicBezTo>
                <a:lnTo>
                  <a:pt x="680998" y="1167348"/>
                </a:lnTo>
                <a:lnTo>
                  <a:pt x="679548" y="1169107"/>
                </a:lnTo>
                <a:lnTo>
                  <a:pt x="678844" y="1171348"/>
                </a:lnTo>
                <a:lnTo>
                  <a:pt x="681316" y="1172364"/>
                </a:lnTo>
                <a:cubicBezTo>
                  <a:pt x="679387" y="1173611"/>
                  <a:pt x="678571" y="1173467"/>
                  <a:pt x="678425" y="1172678"/>
                </a:cubicBezTo>
                <a:lnTo>
                  <a:pt x="678844" y="1171348"/>
                </a:lnTo>
                <a:lnTo>
                  <a:pt x="670328" y="1167847"/>
                </a:lnTo>
                <a:lnTo>
                  <a:pt x="669164" y="1167369"/>
                </a:lnTo>
                <a:cubicBezTo>
                  <a:pt x="665725" y="1165823"/>
                  <a:pt x="663545" y="1165907"/>
                  <a:pt x="664555" y="1172151"/>
                </a:cubicBezTo>
                <a:cubicBezTo>
                  <a:pt x="654694" y="1169846"/>
                  <a:pt x="632209" y="1171571"/>
                  <a:pt x="644030" y="1173622"/>
                </a:cubicBezTo>
                <a:cubicBezTo>
                  <a:pt x="644030" y="1173622"/>
                  <a:pt x="597344" y="1166936"/>
                  <a:pt x="625359" y="1174054"/>
                </a:cubicBezTo>
                <a:cubicBezTo>
                  <a:pt x="615667" y="1176110"/>
                  <a:pt x="613266" y="1176023"/>
                  <a:pt x="617712" y="1173454"/>
                </a:cubicBezTo>
                <a:cubicBezTo>
                  <a:pt x="615397" y="1170965"/>
                  <a:pt x="614287" y="1174696"/>
                  <a:pt x="611682" y="1173041"/>
                </a:cubicBezTo>
                <a:cubicBezTo>
                  <a:pt x="609826" y="1174080"/>
                  <a:pt x="621904" y="1168925"/>
                  <a:pt x="612502" y="1170146"/>
                </a:cubicBezTo>
                <a:cubicBezTo>
                  <a:pt x="612125" y="1173382"/>
                  <a:pt x="610950" y="1173535"/>
                  <a:pt x="607851" y="1171149"/>
                </a:cubicBezTo>
                <a:cubicBezTo>
                  <a:pt x="609657" y="1169718"/>
                  <a:pt x="609362" y="1179718"/>
                  <a:pt x="608818" y="1178592"/>
                </a:cubicBezTo>
                <a:cubicBezTo>
                  <a:pt x="612159" y="1175171"/>
                  <a:pt x="603808" y="1176057"/>
                  <a:pt x="596604" y="1177341"/>
                </a:cubicBezTo>
                <a:lnTo>
                  <a:pt x="591041" y="1178499"/>
                </a:lnTo>
                <a:lnTo>
                  <a:pt x="591273" y="1178481"/>
                </a:lnTo>
                <a:cubicBezTo>
                  <a:pt x="587309" y="1179394"/>
                  <a:pt x="586840" y="1179430"/>
                  <a:pt x="588264" y="1179078"/>
                </a:cubicBezTo>
                <a:lnTo>
                  <a:pt x="591041" y="1178499"/>
                </a:lnTo>
                <a:lnTo>
                  <a:pt x="576486" y="1179655"/>
                </a:lnTo>
                <a:cubicBezTo>
                  <a:pt x="570203" y="1178828"/>
                  <a:pt x="564388" y="1176993"/>
                  <a:pt x="564499" y="1174788"/>
                </a:cubicBezTo>
                <a:cubicBezTo>
                  <a:pt x="554073" y="1177336"/>
                  <a:pt x="567257" y="1177616"/>
                  <a:pt x="572808" y="1180481"/>
                </a:cubicBezTo>
                <a:cubicBezTo>
                  <a:pt x="568274" y="1185453"/>
                  <a:pt x="509459" y="1183530"/>
                  <a:pt x="502136" y="1179302"/>
                </a:cubicBezTo>
                <a:lnTo>
                  <a:pt x="497495" y="1180306"/>
                </a:lnTo>
                <a:lnTo>
                  <a:pt x="482062" y="1183648"/>
                </a:lnTo>
                <a:lnTo>
                  <a:pt x="507438" y="1183693"/>
                </a:lnTo>
                <a:cubicBezTo>
                  <a:pt x="541269" y="1184578"/>
                  <a:pt x="575462" y="1187109"/>
                  <a:pt x="582172" y="1191218"/>
                </a:cubicBezTo>
                <a:cubicBezTo>
                  <a:pt x="581438" y="1191711"/>
                  <a:pt x="611672" y="1191370"/>
                  <a:pt x="619285" y="1194763"/>
                </a:cubicBezTo>
                <a:cubicBezTo>
                  <a:pt x="603507" y="1205179"/>
                  <a:pt x="498824" y="1193676"/>
                  <a:pt x="498668" y="1201664"/>
                </a:cubicBezTo>
                <a:lnTo>
                  <a:pt x="448752" y="1201440"/>
                </a:lnTo>
                <a:lnTo>
                  <a:pt x="356352" y="1201025"/>
                </a:lnTo>
                <a:cubicBezTo>
                  <a:pt x="328469" y="1201061"/>
                  <a:pt x="188856" y="1181346"/>
                  <a:pt x="163124" y="1201023"/>
                </a:cubicBezTo>
                <a:lnTo>
                  <a:pt x="162472" y="1202794"/>
                </a:lnTo>
                <a:lnTo>
                  <a:pt x="161873" y="1204422"/>
                </a:lnTo>
                <a:cubicBezTo>
                  <a:pt x="158217" y="1204648"/>
                  <a:pt x="152826" y="1204552"/>
                  <a:pt x="150210" y="1205887"/>
                </a:cubicBezTo>
                <a:cubicBezTo>
                  <a:pt x="153243" y="1204696"/>
                  <a:pt x="153824" y="1203027"/>
                  <a:pt x="152785" y="1201170"/>
                </a:cubicBezTo>
                <a:cubicBezTo>
                  <a:pt x="148323" y="1200554"/>
                  <a:pt x="149615" y="1204371"/>
                  <a:pt x="145632" y="1201303"/>
                </a:cubicBezTo>
                <a:cubicBezTo>
                  <a:pt x="145936" y="1203654"/>
                  <a:pt x="147656" y="1204625"/>
                  <a:pt x="150348" y="1203877"/>
                </a:cubicBezTo>
                <a:lnTo>
                  <a:pt x="125078" y="1205311"/>
                </a:lnTo>
                <a:lnTo>
                  <a:pt x="136788" y="1218108"/>
                </a:lnTo>
                <a:lnTo>
                  <a:pt x="140275" y="1223231"/>
                </a:lnTo>
                <a:lnTo>
                  <a:pt x="137558" y="1229641"/>
                </a:lnTo>
                <a:lnTo>
                  <a:pt x="154063" y="1232478"/>
                </a:lnTo>
                <a:lnTo>
                  <a:pt x="136680" y="1231712"/>
                </a:lnTo>
                <a:lnTo>
                  <a:pt x="135804" y="1233779"/>
                </a:lnTo>
                <a:lnTo>
                  <a:pt x="131666" y="1231815"/>
                </a:lnTo>
                <a:lnTo>
                  <a:pt x="131193" y="1231470"/>
                </a:lnTo>
                <a:lnTo>
                  <a:pt x="120855" y="1231015"/>
                </a:lnTo>
                <a:lnTo>
                  <a:pt x="87602" y="1236487"/>
                </a:lnTo>
                <a:lnTo>
                  <a:pt x="87119" y="1236965"/>
                </a:lnTo>
                <a:lnTo>
                  <a:pt x="86019" y="1236747"/>
                </a:lnTo>
                <a:lnTo>
                  <a:pt x="80629" y="1237634"/>
                </a:lnTo>
                <a:lnTo>
                  <a:pt x="81572" y="1237863"/>
                </a:lnTo>
                <a:lnTo>
                  <a:pt x="2202402" y="1237863"/>
                </a:lnTo>
                <a:cubicBezTo>
                  <a:pt x="2203284" y="1237863"/>
                  <a:pt x="2204202" y="1237722"/>
                  <a:pt x="2205050" y="1237881"/>
                </a:cubicBezTo>
                <a:close/>
              </a:path>
            </a:pathLst>
          </a:custGeom>
          <a:solidFill>
            <a:srgbClr val="B3304D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537794-E08E-4684-968E-BC2F4688412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D1619B-9C26-46E1-9723-DF2B096F998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BC21A1A-981B-46A7-BBCA-4FF700507F2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FF49EB-072A-47B9-9F37-D7EA2C1C95C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6CF5BF15-C5AE-48D3-9795-DD01C95BB95F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9" name="Oval 29">
              <a:extLst>
                <a:ext uri="{FF2B5EF4-FFF2-40B4-BE49-F238E27FC236}">
                  <a16:creationId xmlns:a16="http://schemas.microsoft.com/office/drawing/2014/main" id="{C6ACEEE3-4A19-4EE3-9606-363432FB1558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F706DCD0-476D-4B3A-8830-79BB673742C7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DC7C6F37-80CC-431B-AD70-07BCECB644CE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9C233ECD-23F6-4978-AD31-3EA0B5E96474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3" name="Oval 33">
              <a:extLst>
                <a:ext uri="{FF2B5EF4-FFF2-40B4-BE49-F238E27FC236}">
                  <a16:creationId xmlns:a16="http://schemas.microsoft.com/office/drawing/2014/main" id="{7C8A6061-9470-457B-9253-82377A971380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4" name="Oval 34">
              <a:extLst>
                <a:ext uri="{FF2B5EF4-FFF2-40B4-BE49-F238E27FC236}">
                  <a16:creationId xmlns:a16="http://schemas.microsoft.com/office/drawing/2014/main" id="{018A559A-2417-4B18-AA43-D22E40F8E2F3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0B37A0-7344-4243-B052-54F465A8DED5}"/>
              </a:ext>
            </a:extLst>
          </p:cNvPr>
          <p:cNvSpPr/>
          <p:nvPr userDrawn="1"/>
        </p:nvSpPr>
        <p:spPr>
          <a:xfrm>
            <a:off x="5846618" y="260648"/>
            <a:ext cx="5887089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569C45-A332-4E1C-A368-E261C35CD2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29389213-9185-42D5-82A5-7B9207814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A50967-043C-4993-9B5F-A11AB3B17E98}"/>
              </a:ext>
            </a:extLst>
          </p:cNvPr>
          <p:cNvGrpSpPr/>
          <p:nvPr/>
        </p:nvGrpSpPr>
        <p:grpSpPr>
          <a:xfrm>
            <a:off x="6896849" y="3482268"/>
            <a:ext cx="4922288" cy="2402493"/>
            <a:chOff x="148600" y="1918905"/>
            <a:chExt cx="4838589" cy="2402493"/>
          </a:xfrm>
        </p:grpSpPr>
        <p:sp>
          <p:nvSpPr>
            <p:cNvPr id="3" name="TextBox 2">
              <a:hlinkClick r:id="rId2"/>
              <a:extLst>
                <a:ext uri="{FF2B5EF4-FFF2-40B4-BE49-F238E27FC236}">
                  <a16:creationId xmlns:a16="http://schemas.microsoft.com/office/drawing/2014/main" id="{3B846CB1-DE76-4FCA-BD09-410E5126EF50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EFC955-B4C0-4E64-ADB1-188D1A197D91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6420CE-081C-426E-8BA7-EE0E607526D0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3F0C806-8302-45D9-97E9-E93F7AEDAA52}"/>
              </a:ext>
            </a:extLst>
          </p:cNvPr>
          <p:cNvSpPr/>
          <p:nvPr/>
        </p:nvSpPr>
        <p:spPr>
          <a:xfrm>
            <a:off x="10105397" y="5980718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8">
            <a:extLst>
              <a:ext uri="{FF2B5EF4-FFF2-40B4-BE49-F238E27FC236}">
                <a16:creationId xmlns:a16="http://schemas.microsoft.com/office/drawing/2014/main" id="{DFA5617B-1467-4CD7-A53D-457DF26FBB29}"/>
              </a:ext>
            </a:extLst>
          </p:cNvPr>
          <p:cNvGrpSpPr/>
          <p:nvPr/>
        </p:nvGrpSpPr>
        <p:grpSpPr>
          <a:xfrm>
            <a:off x="771529" y="1700959"/>
            <a:ext cx="2237208" cy="4471242"/>
            <a:chOff x="8510274" y="165685"/>
            <a:chExt cx="1012715" cy="1832580"/>
          </a:xfrm>
        </p:grpSpPr>
        <p:sp>
          <p:nvSpPr>
            <p:cNvPr id="4" name="Freeform: Shape 249">
              <a:extLst>
                <a:ext uri="{FF2B5EF4-FFF2-40B4-BE49-F238E27FC236}">
                  <a16:creationId xmlns:a16="http://schemas.microsoft.com/office/drawing/2014/main" id="{6D5F0FA4-3113-4AB9-BAFC-322C68D59A5C}"/>
                </a:ext>
              </a:extLst>
            </p:cNvPr>
            <p:cNvSpPr/>
            <p:nvPr/>
          </p:nvSpPr>
          <p:spPr>
            <a:xfrm>
              <a:off x="851172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50">
              <a:extLst>
                <a:ext uri="{FF2B5EF4-FFF2-40B4-BE49-F238E27FC236}">
                  <a16:creationId xmlns:a16="http://schemas.microsoft.com/office/drawing/2014/main" id="{B0CF7569-41FC-452E-9954-1FB9EE4AD2DF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Arrow: Pentagon 251">
              <a:extLst>
                <a:ext uri="{FF2B5EF4-FFF2-40B4-BE49-F238E27FC236}">
                  <a16:creationId xmlns:a16="http://schemas.microsoft.com/office/drawing/2014/main" id="{D13157AB-01F3-465F-BF31-F24F2E15063E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253">
              <a:extLst>
                <a:ext uri="{FF2B5EF4-FFF2-40B4-BE49-F238E27FC236}">
                  <a16:creationId xmlns:a16="http://schemas.microsoft.com/office/drawing/2014/main" id="{D5C683E1-AF99-4AE0-8D5C-84C9CB80D657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4">
              <a:extLst>
                <a:ext uri="{FF2B5EF4-FFF2-40B4-BE49-F238E27FC236}">
                  <a16:creationId xmlns:a16="http://schemas.microsoft.com/office/drawing/2014/main" id="{EF2BA934-8E55-4B0A-8DA6-0FC383CCD9B4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1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6">
              <a:extLst>
                <a:ext uri="{FF2B5EF4-FFF2-40B4-BE49-F238E27FC236}">
                  <a16:creationId xmlns:a16="http://schemas.microsoft.com/office/drawing/2014/main" id="{CB7A6E84-A36A-4EAD-81EA-F6C0AF51EEBB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7">
              <a:extLst>
                <a:ext uri="{FF2B5EF4-FFF2-40B4-BE49-F238E27FC236}">
                  <a16:creationId xmlns:a16="http://schemas.microsoft.com/office/drawing/2014/main" id="{2EFC4CAF-B3C5-416E-8D35-F0C8FF2F6383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248">
            <a:extLst>
              <a:ext uri="{FF2B5EF4-FFF2-40B4-BE49-F238E27FC236}">
                <a16:creationId xmlns:a16="http://schemas.microsoft.com/office/drawing/2014/main" id="{526EE5A9-CFEF-49CC-B26D-3A53F0923562}"/>
              </a:ext>
            </a:extLst>
          </p:cNvPr>
          <p:cNvGrpSpPr/>
          <p:nvPr/>
        </p:nvGrpSpPr>
        <p:grpSpPr>
          <a:xfrm>
            <a:off x="3578229" y="1700958"/>
            <a:ext cx="2237208" cy="4471242"/>
            <a:chOff x="8510274" y="165685"/>
            <a:chExt cx="1012715" cy="1832580"/>
          </a:xfrm>
        </p:grpSpPr>
        <p:sp>
          <p:nvSpPr>
            <p:cNvPr id="12" name="Freeform: Shape 249">
              <a:extLst>
                <a:ext uri="{FF2B5EF4-FFF2-40B4-BE49-F238E27FC236}">
                  <a16:creationId xmlns:a16="http://schemas.microsoft.com/office/drawing/2014/main" id="{F552BF77-F81B-49AC-8F79-5422BC7C5BB2}"/>
                </a:ext>
              </a:extLst>
            </p:cNvPr>
            <p:cNvSpPr/>
            <p:nvPr/>
          </p:nvSpPr>
          <p:spPr>
            <a:xfrm>
              <a:off x="851172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50">
              <a:extLst>
                <a:ext uri="{FF2B5EF4-FFF2-40B4-BE49-F238E27FC236}">
                  <a16:creationId xmlns:a16="http://schemas.microsoft.com/office/drawing/2014/main" id="{A76AB039-DCB7-44D2-9EE2-D8CB996D0E65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Arrow: Pentagon 251">
              <a:extLst>
                <a:ext uri="{FF2B5EF4-FFF2-40B4-BE49-F238E27FC236}">
                  <a16:creationId xmlns:a16="http://schemas.microsoft.com/office/drawing/2014/main" id="{C818F1FC-BD16-4E7E-8740-5280C3A5D5F2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253">
              <a:extLst>
                <a:ext uri="{FF2B5EF4-FFF2-40B4-BE49-F238E27FC236}">
                  <a16:creationId xmlns:a16="http://schemas.microsoft.com/office/drawing/2014/main" id="{1D5C2981-CBD8-45FC-ADA3-E7691735A448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54">
              <a:extLst>
                <a:ext uri="{FF2B5EF4-FFF2-40B4-BE49-F238E27FC236}">
                  <a16:creationId xmlns:a16="http://schemas.microsoft.com/office/drawing/2014/main" id="{F5556129-5E99-4D5B-9D33-15E7C8671DD7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2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56">
              <a:extLst>
                <a:ext uri="{FF2B5EF4-FFF2-40B4-BE49-F238E27FC236}">
                  <a16:creationId xmlns:a16="http://schemas.microsoft.com/office/drawing/2014/main" id="{792E2914-9D53-4EE5-8C95-4F76E82449A7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57">
              <a:extLst>
                <a:ext uri="{FF2B5EF4-FFF2-40B4-BE49-F238E27FC236}">
                  <a16:creationId xmlns:a16="http://schemas.microsoft.com/office/drawing/2014/main" id="{14770B3D-1157-4857-B852-D851023618C8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248">
            <a:extLst>
              <a:ext uri="{FF2B5EF4-FFF2-40B4-BE49-F238E27FC236}">
                <a16:creationId xmlns:a16="http://schemas.microsoft.com/office/drawing/2014/main" id="{79E72F37-D402-4CA6-BC4B-2A2C2440D849}"/>
              </a:ext>
            </a:extLst>
          </p:cNvPr>
          <p:cNvGrpSpPr/>
          <p:nvPr/>
        </p:nvGrpSpPr>
        <p:grpSpPr>
          <a:xfrm>
            <a:off x="6384929" y="1700957"/>
            <a:ext cx="2237208" cy="4471242"/>
            <a:chOff x="8510274" y="165685"/>
            <a:chExt cx="1012715" cy="1832580"/>
          </a:xfrm>
        </p:grpSpPr>
        <p:sp>
          <p:nvSpPr>
            <p:cNvPr id="20" name="Freeform: Shape 249">
              <a:extLst>
                <a:ext uri="{FF2B5EF4-FFF2-40B4-BE49-F238E27FC236}">
                  <a16:creationId xmlns:a16="http://schemas.microsoft.com/office/drawing/2014/main" id="{FC12827B-69EB-4146-AD4C-15D6DA99E0E1}"/>
                </a:ext>
              </a:extLst>
            </p:cNvPr>
            <p:cNvSpPr/>
            <p:nvPr/>
          </p:nvSpPr>
          <p:spPr>
            <a:xfrm>
              <a:off x="851560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50">
              <a:extLst>
                <a:ext uri="{FF2B5EF4-FFF2-40B4-BE49-F238E27FC236}">
                  <a16:creationId xmlns:a16="http://schemas.microsoft.com/office/drawing/2014/main" id="{8FF62B64-1DB1-4957-BAD9-2074790EEFE2}"/>
                </a:ext>
              </a:extLst>
            </p:cNvPr>
            <p:cNvSpPr/>
            <p:nvPr/>
          </p:nvSpPr>
          <p:spPr>
            <a:xfrm>
              <a:off x="8516658" y="547182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Arrow: Pentagon 251">
              <a:extLst>
                <a:ext uri="{FF2B5EF4-FFF2-40B4-BE49-F238E27FC236}">
                  <a16:creationId xmlns:a16="http://schemas.microsoft.com/office/drawing/2014/main" id="{71474DE1-924A-4AC0-9CA9-C43F5B4046E1}"/>
                </a:ext>
              </a:extLst>
            </p:cNvPr>
            <p:cNvSpPr/>
            <p:nvPr/>
          </p:nvSpPr>
          <p:spPr>
            <a:xfrm rot="5400000">
              <a:off x="8103373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53">
              <a:extLst>
                <a:ext uri="{FF2B5EF4-FFF2-40B4-BE49-F238E27FC236}">
                  <a16:creationId xmlns:a16="http://schemas.microsoft.com/office/drawing/2014/main" id="{7A5E2EE3-6D41-46EF-9BF1-A5CFAE57ED26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4">
              <a:extLst>
                <a:ext uri="{FF2B5EF4-FFF2-40B4-BE49-F238E27FC236}">
                  <a16:creationId xmlns:a16="http://schemas.microsoft.com/office/drawing/2014/main" id="{342D2E10-F41F-46D9-AE77-085587B3416F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3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6">
              <a:extLst>
                <a:ext uri="{FF2B5EF4-FFF2-40B4-BE49-F238E27FC236}">
                  <a16:creationId xmlns:a16="http://schemas.microsoft.com/office/drawing/2014/main" id="{EEB7EAB0-91AF-4601-8BD5-FA27F8E8A5BB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7">
              <a:extLst>
                <a:ext uri="{FF2B5EF4-FFF2-40B4-BE49-F238E27FC236}">
                  <a16:creationId xmlns:a16="http://schemas.microsoft.com/office/drawing/2014/main" id="{74A999E9-4E90-4F61-93C3-077D6601989D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48">
            <a:extLst>
              <a:ext uri="{FF2B5EF4-FFF2-40B4-BE49-F238E27FC236}">
                <a16:creationId xmlns:a16="http://schemas.microsoft.com/office/drawing/2014/main" id="{6D317C16-E260-447B-A050-0739387B1107}"/>
              </a:ext>
            </a:extLst>
          </p:cNvPr>
          <p:cNvGrpSpPr/>
          <p:nvPr/>
        </p:nvGrpSpPr>
        <p:grpSpPr>
          <a:xfrm>
            <a:off x="9191629" y="1700956"/>
            <a:ext cx="2237208" cy="4471242"/>
            <a:chOff x="8510274" y="165685"/>
            <a:chExt cx="1012715" cy="1832580"/>
          </a:xfrm>
        </p:grpSpPr>
        <p:sp>
          <p:nvSpPr>
            <p:cNvPr id="28" name="Freeform: Shape 249">
              <a:extLst>
                <a:ext uri="{FF2B5EF4-FFF2-40B4-BE49-F238E27FC236}">
                  <a16:creationId xmlns:a16="http://schemas.microsoft.com/office/drawing/2014/main" id="{105F5B28-AFED-4C77-8758-A18B80BB65C1}"/>
                </a:ext>
              </a:extLst>
            </p:cNvPr>
            <p:cNvSpPr/>
            <p:nvPr/>
          </p:nvSpPr>
          <p:spPr>
            <a:xfrm>
              <a:off x="8511724" y="1555749"/>
              <a:ext cx="81196" cy="60633"/>
            </a:xfrm>
            <a:custGeom>
              <a:avLst/>
              <a:gdLst>
                <a:gd name="connsiteX0" fmla="*/ 0 w 207122"/>
                <a:gd name="connsiteY0" fmla="*/ 0 h 154669"/>
                <a:gd name="connsiteX1" fmla="*/ 207123 w 207122"/>
                <a:gd name="connsiteY1" fmla="*/ 0 h 154669"/>
                <a:gd name="connsiteX2" fmla="*/ 203760 w 207122"/>
                <a:gd name="connsiteY2" fmla="*/ 154670 h 154669"/>
                <a:gd name="connsiteX3" fmla="*/ 0 w 20712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22" h="154669">
                  <a:moveTo>
                    <a:pt x="0" y="0"/>
                  </a:moveTo>
                  <a:cubicBezTo>
                    <a:pt x="69265" y="0"/>
                    <a:pt x="137858" y="0"/>
                    <a:pt x="207123" y="0"/>
                  </a:cubicBezTo>
                  <a:cubicBezTo>
                    <a:pt x="205778" y="51781"/>
                    <a:pt x="204433" y="102889"/>
                    <a:pt x="203760" y="154670"/>
                  </a:cubicBezTo>
                  <a:cubicBezTo>
                    <a:pt x="135168" y="103561"/>
                    <a:pt x="65230" y="55143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50">
              <a:extLst>
                <a:ext uri="{FF2B5EF4-FFF2-40B4-BE49-F238E27FC236}">
                  <a16:creationId xmlns:a16="http://schemas.microsoft.com/office/drawing/2014/main" id="{7858C831-2088-412F-892D-69BD23D9154B}"/>
                </a:ext>
              </a:extLst>
            </p:cNvPr>
            <p:cNvSpPr/>
            <p:nvPr/>
          </p:nvSpPr>
          <p:spPr>
            <a:xfrm>
              <a:off x="8512515" y="543416"/>
              <a:ext cx="80142" cy="60633"/>
            </a:xfrm>
            <a:custGeom>
              <a:avLst/>
              <a:gdLst>
                <a:gd name="connsiteX0" fmla="*/ 204433 w 204432"/>
                <a:gd name="connsiteY0" fmla="*/ 0 h 154669"/>
                <a:gd name="connsiteX1" fmla="*/ 201743 w 204432"/>
                <a:gd name="connsiteY1" fmla="*/ 154670 h 154669"/>
                <a:gd name="connsiteX2" fmla="*/ 0 w 204432"/>
                <a:gd name="connsiteY2" fmla="*/ 1345 h 154669"/>
                <a:gd name="connsiteX3" fmla="*/ 204433 w 204432"/>
                <a:gd name="connsiteY3" fmla="*/ 0 h 1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2" h="154669">
                  <a:moveTo>
                    <a:pt x="204433" y="0"/>
                  </a:moveTo>
                  <a:cubicBezTo>
                    <a:pt x="203761" y="51781"/>
                    <a:pt x="202415" y="102889"/>
                    <a:pt x="201743" y="154670"/>
                  </a:cubicBezTo>
                  <a:cubicBezTo>
                    <a:pt x="134495" y="103561"/>
                    <a:pt x="67248" y="52453"/>
                    <a:pt x="0" y="1345"/>
                  </a:cubicBezTo>
                  <a:cubicBezTo>
                    <a:pt x="67920" y="672"/>
                    <a:pt x="136513" y="0"/>
                    <a:pt x="20443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Arrow: Pentagon 251">
              <a:extLst>
                <a:ext uri="{FF2B5EF4-FFF2-40B4-BE49-F238E27FC236}">
                  <a16:creationId xmlns:a16="http://schemas.microsoft.com/office/drawing/2014/main" id="{6D99EADF-6A32-4D7C-862D-D741B1EF5401}"/>
                </a:ext>
              </a:extLst>
            </p:cNvPr>
            <p:cNvSpPr/>
            <p:nvPr/>
          </p:nvSpPr>
          <p:spPr>
            <a:xfrm rot="5400000">
              <a:off x="8103375" y="656460"/>
              <a:ext cx="1832580" cy="851029"/>
            </a:xfrm>
            <a:prstGeom prst="homePlate">
              <a:avLst>
                <a:gd name="adj" fmla="val 3948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253">
              <a:extLst>
                <a:ext uri="{FF2B5EF4-FFF2-40B4-BE49-F238E27FC236}">
                  <a16:creationId xmlns:a16="http://schemas.microsoft.com/office/drawing/2014/main" id="{737C1218-7FAB-4888-84EE-893212B56D05}"/>
                </a:ext>
              </a:extLst>
            </p:cNvPr>
            <p:cNvSpPr/>
            <p:nvPr/>
          </p:nvSpPr>
          <p:spPr>
            <a:xfrm>
              <a:off x="8510274" y="235498"/>
              <a:ext cx="1012715" cy="312308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4">
              <a:extLst>
                <a:ext uri="{FF2B5EF4-FFF2-40B4-BE49-F238E27FC236}">
                  <a16:creationId xmlns:a16="http://schemas.microsoft.com/office/drawing/2014/main" id="{3EB1AC04-C77C-42D5-9C13-2CFECF4FAEC2}"/>
                </a:ext>
              </a:extLst>
            </p:cNvPr>
            <p:cNvSpPr/>
            <p:nvPr/>
          </p:nvSpPr>
          <p:spPr>
            <a:xfrm>
              <a:off x="8510406" y="1248604"/>
              <a:ext cx="1012583" cy="312186"/>
            </a:xfrm>
            <a:prstGeom prst="rect">
              <a:avLst/>
            </a:prstGeom>
            <a:solidFill>
              <a:schemeClr val="accent4"/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6">
              <a:extLst>
                <a:ext uri="{FF2B5EF4-FFF2-40B4-BE49-F238E27FC236}">
                  <a16:creationId xmlns:a16="http://schemas.microsoft.com/office/drawing/2014/main" id="{19C88040-43B6-441C-9000-D842BD6C43D8}"/>
                </a:ext>
              </a:extLst>
            </p:cNvPr>
            <p:cNvSpPr/>
            <p:nvPr/>
          </p:nvSpPr>
          <p:spPr>
            <a:xfrm>
              <a:off x="9441265" y="543679"/>
              <a:ext cx="79878" cy="60106"/>
            </a:xfrm>
            <a:custGeom>
              <a:avLst/>
              <a:gdLst>
                <a:gd name="connsiteX0" fmla="*/ 2017 w 203760"/>
                <a:gd name="connsiteY0" fmla="*/ 153325 h 153324"/>
                <a:gd name="connsiteX1" fmla="*/ 0 w 203760"/>
                <a:gd name="connsiteY1" fmla="*/ 0 h 153324"/>
                <a:gd name="connsiteX2" fmla="*/ 203760 w 203760"/>
                <a:gd name="connsiteY2" fmla="*/ 0 h 153324"/>
                <a:gd name="connsiteX3" fmla="*/ 2017 w 203760"/>
                <a:gd name="connsiteY3" fmla="*/ 153325 h 1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0" h="153324">
                  <a:moveTo>
                    <a:pt x="2017" y="153325"/>
                  </a:moveTo>
                  <a:cubicBezTo>
                    <a:pt x="1345" y="102216"/>
                    <a:pt x="672" y="51108"/>
                    <a:pt x="0" y="0"/>
                  </a:cubicBezTo>
                  <a:cubicBezTo>
                    <a:pt x="67920" y="0"/>
                    <a:pt x="135840" y="0"/>
                    <a:pt x="203760" y="0"/>
                  </a:cubicBezTo>
                  <a:cubicBezTo>
                    <a:pt x="139203" y="54471"/>
                    <a:pt x="69937" y="102216"/>
                    <a:pt x="2017" y="1533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57">
              <a:extLst>
                <a:ext uri="{FF2B5EF4-FFF2-40B4-BE49-F238E27FC236}">
                  <a16:creationId xmlns:a16="http://schemas.microsoft.com/office/drawing/2014/main" id="{A284D932-1F3E-465B-8584-6BDB76BAB280}"/>
                </a:ext>
              </a:extLst>
            </p:cNvPr>
            <p:cNvSpPr/>
            <p:nvPr/>
          </p:nvSpPr>
          <p:spPr>
            <a:xfrm>
              <a:off x="9441001" y="1556012"/>
              <a:ext cx="80405" cy="60370"/>
            </a:xfrm>
            <a:custGeom>
              <a:avLst/>
              <a:gdLst>
                <a:gd name="connsiteX0" fmla="*/ 0 w 205105"/>
                <a:gd name="connsiteY0" fmla="*/ 0 h 153997"/>
                <a:gd name="connsiteX1" fmla="*/ 205105 w 205105"/>
                <a:gd name="connsiteY1" fmla="*/ 0 h 153997"/>
                <a:gd name="connsiteX2" fmla="*/ 2690 w 205105"/>
                <a:gd name="connsiteY2" fmla="*/ 153997 h 153997"/>
                <a:gd name="connsiteX3" fmla="*/ 0 w 205105"/>
                <a:gd name="connsiteY3" fmla="*/ 0 h 15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05" h="153997">
                  <a:moveTo>
                    <a:pt x="0" y="0"/>
                  </a:moveTo>
                  <a:cubicBezTo>
                    <a:pt x="68593" y="0"/>
                    <a:pt x="137185" y="0"/>
                    <a:pt x="205105" y="0"/>
                  </a:cubicBezTo>
                  <a:cubicBezTo>
                    <a:pt x="139875" y="54470"/>
                    <a:pt x="70610" y="103561"/>
                    <a:pt x="2690" y="153997"/>
                  </a:cubicBezTo>
                  <a:cubicBezTo>
                    <a:pt x="2018" y="102216"/>
                    <a:pt x="673" y="5110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14F6DA07-45B5-476A-86A9-1C8C8E26A54F}"/>
              </a:ext>
            </a:extLst>
          </p:cNvPr>
          <p:cNvSpPr/>
          <p:nvPr/>
        </p:nvSpPr>
        <p:spPr>
          <a:xfrm flipH="1">
            <a:off x="4457305" y="5299913"/>
            <a:ext cx="492452" cy="4062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7039E298-ED19-47F9-AFE3-07852CF3E65E}"/>
              </a:ext>
            </a:extLst>
          </p:cNvPr>
          <p:cNvSpPr/>
          <p:nvPr/>
        </p:nvSpPr>
        <p:spPr>
          <a:xfrm rot="18805991">
            <a:off x="10094290" y="5265314"/>
            <a:ext cx="480455" cy="4754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9A1A3939-ED5B-41B5-BE70-D1DD95E64B80}"/>
              </a:ext>
            </a:extLst>
          </p:cNvPr>
          <p:cNvSpPr>
            <a:spLocks noChangeAspect="1"/>
          </p:cNvSpPr>
          <p:nvPr/>
        </p:nvSpPr>
        <p:spPr>
          <a:xfrm rot="9900000">
            <a:off x="7377612" y="5297987"/>
            <a:ext cx="482860" cy="4100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CB7F98E9-37AA-4E63-BB68-0C6D605E30CB}"/>
              </a:ext>
            </a:extLst>
          </p:cNvPr>
          <p:cNvSpPr/>
          <p:nvPr/>
        </p:nvSpPr>
        <p:spPr>
          <a:xfrm>
            <a:off x="1672376" y="5335769"/>
            <a:ext cx="435514" cy="33453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58">
            <a:extLst>
              <a:ext uri="{FF2B5EF4-FFF2-40B4-BE49-F238E27FC236}">
                <a16:creationId xmlns:a16="http://schemas.microsoft.com/office/drawing/2014/main" id="{708B569C-A4CD-4042-B411-C484CBCB46B7}"/>
              </a:ext>
            </a:extLst>
          </p:cNvPr>
          <p:cNvSpPr/>
          <p:nvPr/>
        </p:nvSpPr>
        <p:spPr>
          <a:xfrm>
            <a:off x="109656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Rectangle 59">
            <a:extLst>
              <a:ext uri="{FF2B5EF4-FFF2-40B4-BE49-F238E27FC236}">
                <a16:creationId xmlns:a16="http://schemas.microsoft.com/office/drawing/2014/main" id="{A9DD8D16-0F39-4EEA-A2A3-627439362F9A}"/>
              </a:ext>
            </a:extLst>
          </p:cNvPr>
          <p:cNvSpPr/>
          <p:nvPr/>
        </p:nvSpPr>
        <p:spPr>
          <a:xfrm>
            <a:off x="39038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B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60">
            <a:extLst>
              <a:ext uri="{FF2B5EF4-FFF2-40B4-BE49-F238E27FC236}">
                <a16:creationId xmlns:a16="http://schemas.microsoft.com/office/drawing/2014/main" id="{34BFE4A5-D78F-41A9-AC5C-09B08E48B869}"/>
              </a:ext>
            </a:extLst>
          </p:cNvPr>
          <p:cNvSpPr/>
          <p:nvPr/>
        </p:nvSpPr>
        <p:spPr>
          <a:xfrm>
            <a:off x="67105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C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Rectangle 61">
            <a:extLst>
              <a:ext uri="{FF2B5EF4-FFF2-40B4-BE49-F238E27FC236}">
                <a16:creationId xmlns:a16="http://schemas.microsoft.com/office/drawing/2014/main" id="{6EE4DAF3-B56C-4763-9E00-A49E82B710EB}"/>
              </a:ext>
            </a:extLst>
          </p:cNvPr>
          <p:cNvSpPr/>
          <p:nvPr/>
        </p:nvSpPr>
        <p:spPr>
          <a:xfrm>
            <a:off x="9517244" y="1987697"/>
            <a:ext cx="1587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Text D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64188E-854C-4D54-B7A4-B3D067FF6FBC}"/>
              </a:ext>
            </a:extLst>
          </p:cNvPr>
          <p:cNvSpPr txBox="1"/>
          <p:nvPr/>
        </p:nvSpPr>
        <p:spPr>
          <a:xfrm>
            <a:off x="87083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38E866-5F5A-4334-BE5D-40739E5B2FFE}"/>
              </a:ext>
            </a:extLst>
          </p:cNvPr>
          <p:cNvSpPr txBox="1"/>
          <p:nvPr/>
        </p:nvSpPr>
        <p:spPr>
          <a:xfrm>
            <a:off x="367811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B0CEA7-2B98-4A3E-BDD7-11237283592F}"/>
              </a:ext>
            </a:extLst>
          </p:cNvPr>
          <p:cNvSpPr txBox="1"/>
          <p:nvPr/>
        </p:nvSpPr>
        <p:spPr>
          <a:xfrm>
            <a:off x="648481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0F5098-78B0-4EA1-8385-E01518FABD38}"/>
              </a:ext>
            </a:extLst>
          </p:cNvPr>
          <p:cNvSpPr txBox="1"/>
          <p:nvPr/>
        </p:nvSpPr>
        <p:spPr>
          <a:xfrm>
            <a:off x="9291517" y="4461310"/>
            <a:ext cx="203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C2173EC-9B28-4B37-B585-49E288684666}"/>
              </a:ext>
            </a:extLst>
          </p:cNvPr>
          <p:cNvGrpSpPr/>
          <p:nvPr/>
        </p:nvGrpSpPr>
        <p:grpSpPr>
          <a:xfrm>
            <a:off x="1096564" y="2864227"/>
            <a:ext cx="1587138" cy="1277794"/>
            <a:chOff x="1103262" y="2864227"/>
            <a:chExt cx="1587138" cy="127779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6A5153-320C-41DA-BA16-76139D9FBD6D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0EA062-356C-44C7-BBBF-201BAB80E44A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FD73B2-05AC-4FCF-A94D-D1F862B6B704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772EAE-B07C-48FC-8DD0-4B0958E07BAD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314CFF-EC77-4C8B-8532-20F68B7B78A0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212CA91-2678-414A-8E68-C8FD02D83EEF}"/>
              </a:ext>
            </a:extLst>
          </p:cNvPr>
          <p:cNvGrpSpPr/>
          <p:nvPr/>
        </p:nvGrpSpPr>
        <p:grpSpPr>
          <a:xfrm>
            <a:off x="3903264" y="2864227"/>
            <a:ext cx="1587138" cy="1277794"/>
            <a:chOff x="1103262" y="2864227"/>
            <a:chExt cx="1587138" cy="12777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6B3976-8220-45D1-899F-40F1EC3037C6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9E8534-148E-4E94-871D-A118DEA8C6AD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77AF3-0F13-47A2-A779-EC38AC54BF20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54B119-4E6A-4730-B74D-27A73A0A5653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CF1471-C065-433C-B029-FAFBB6DEF424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82A4B87-B85A-48E0-834A-A46E410E7DC4}"/>
              </a:ext>
            </a:extLst>
          </p:cNvPr>
          <p:cNvGrpSpPr/>
          <p:nvPr/>
        </p:nvGrpSpPr>
        <p:grpSpPr>
          <a:xfrm>
            <a:off x="6709964" y="2864227"/>
            <a:ext cx="1587138" cy="1277794"/>
            <a:chOff x="1103262" y="2864227"/>
            <a:chExt cx="1587138" cy="127779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E4EFD6-604D-44E0-872E-EAA5BA0926C1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FBBA74-AFCB-4927-8FD1-B9B418EE1964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34A66FE-E231-4072-B3F4-96137C4C5FC8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A1DFDF-2C92-4E8E-81D3-264503397181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58F397A-53A0-4B67-961F-2DC863CAF48E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B71CE9D3-B234-4066-9D56-30CE45DD0274}"/>
              </a:ext>
            </a:extLst>
          </p:cNvPr>
          <p:cNvGrpSpPr/>
          <p:nvPr/>
        </p:nvGrpSpPr>
        <p:grpSpPr>
          <a:xfrm>
            <a:off x="9516664" y="2864227"/>
            <a:ext cx="1587138" cy="1277794"/>
            <a:chOff x="1103262" y="2864227"/>
            <a:chExt cx="1587138" cy="127779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F1C631-88E0-4930-AD08-4D484492310D}"/>
                </a:ext>
              </a:extLst>
            </p:cNvPr>
            <p:cNvSpPr txBox="1"/>
            <p:nvPr/>
          </p:nvSpPr>
          <p:spPr>
            <a:xfrm>
              <a:off x="1103262" y="2864227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406A276-E259-4E27-9CF2-9FA3648A4DAA}"/>
                </a:ext>
              </a:extLst>
            </p:cNvPr>
            <p:cNvSpPr txBox="1"/>
            <p:nvPr/>
          </p:nvSpPr>
          <p:spPr>
            <a:xfrm>
              <a:off x="1103262" y="3123659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231D33C-1ED8-4296-AD40-F4B0470093CF}"/>
                </a:ext>
              </a:extLst>
            </p:cNvPr>
            <p:cNvSpPr txBox="1"/>
            <p:nvPr/>
          </p:nvSpPr>
          <p:spPr>
            <a:xfrm>
              <a:off x="1103262" y="3642523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FE4D591-C498-4F8B-871C-7F0D8800F06D}"/>
                </a:ext>
              </a:extLst>
            </p:cNvPr>
            <p:cNvSpPr txBox="1"/>
            <p:nvPr/>
          </p:nvSpPr>
          <p:spPr>
            <a:xfrm>
              <a:off x="1103262" y="3383091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D3C939-76B6-423A-B5F6-4748D167BE71}"/>
                </a:ext>
              </a:extLst>
            </p:cNvPr>
            <p:cNvSpPr txBox="1"/>
            <p:nvPr/>
          </p:nvSpPr>
          <p:spPr>
            <a:xfrm>
              <a:off x="1103262" y="3901955"/>
              <a:ext cx="1587138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F55BE05B-A8A3-4E21-820E-A8DB2BA0B720}"/>
              </a:ext>
            </a:extLst>
          </p:cNvPr>
          <p:cNvSpPr txBox="1"/>
          <p:nvPr/>
        </p:nvSpPr>
        <p:spPr>
          <a:xfrm>
            <a:off x="4591613" y="4867438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52" name="Straight Connector 4">
            <a:extLst>
              <a:ext uri="{FF2B5EF4-FFF2-40B4-BE49-F238E27FC236}">
                <a16:creationId xmlns:a16="http://schemas.microsoft.com/office/drawing/2014/main" id="{D8637381-1DFF-46CC-B49C-9F8EAECFB498}"/>
              </a:ext>
            </a:extLst>
          </p:cNvPr>
          <p:cNvCxnSpPr>
            <a:cxnSpLocks/>
          </p:cNvCxnSpPr>
          <p:nvPr/>
        </p:nvCxnSpPr>
        <p:spPr>
          <a:xfrm>
            <a:off x="4361330" y="503938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">
            <a:extLst>
              <a:ext uri="{FF2B5EF4-FFF2-40B4-BE49-F238E27FC236}">
                <a16:creationId xmlns:a16="http://schemas.microsoft.com/office/drawing/2014/main" id="{EB9C90C7-50C1-44A7-BE1B-79688CA61F05}"/>
              </a:ext>
            </a:extLst>
          </p:cNvPr>
          <p:cNvCxnSpPr>
            <a:cxnSpLocks/>
          </p:cNvCxnSpPr>
          <p:nvPr/>
        </p:nvCxnSpPr>
        <p:spPr>
          <a:xfrm>
            <a:off x="7830671" y="503938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6">
            <a:extLst>
              <a:ext uri="{FF2B5EF4-FFF2-40B4-BE49-F238E27FC236}">
                <a16:creationId xmlns:a16="http://schemas.microsoft.com/office/drawing/2014/main" id="{774B3350-41BE-4447-A5D6-39105F4F6F82}"/>
              </a:ext>
            </a:extLst>
          </p:cNvPr>
          <p:cNvGrpSpPr/>
          <p:nvPr/>
        </p:nvGrpSpPr>
        <p:grpSpPr>
          <a:xfrm>
            <a:off x="470092" y="4933639"/>
            <a:ext cx="3422101" cy="1191037"/>
            <a:chOff x="4822352" y="1916832"/>
            <a:chExt cx="3422056" cy="1191037"/>
          </a:xfrm>
        </p:grpSpPr>
        <p:sp>
          <p:nvSpPr>
            <p:cNvPr id="55" name="Text Placeholder 10">
              <a:extLst>
                <a:ext uri="{FF2B5EF4-FFF2-40B4-BE49-F238E27FC236}">
                  <a16:creationId xmlns:a16="http://schemas.microsoft.com/office/drawing/2014/main" id="{07B8F202-19EA-4464-A3AA-52D002A8E0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5E23DB-B6D2-4350-9D4E-3C054E02D3B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9">
            <a:extLst>
              <a:ext uri="{FF2B5EF4-FFF2-40B4-BE49-F238E27FC236}">
                <a16:creationId xmlns:a16="http://schemas.microsoft.com/office/drawing/2014/main" id="{268A723D-97AB-43C5-8994-CA7C39A2AF26}"/>
              </a:ext>
            </a:extLst>
          </p:cNvPr>
          <p:cNvGrpSpPr/>
          <p:nvPr/>
        </p:nvGrpSpPr>
        <p:grpSpPr>
          <a:xfrm>
            <a:off x="8299808" y="4933639"/>
            <a:ext cx="3422101" cy="1191037"/>
            <a:chOff x="4822352" y="1916832"/>
            <a:chExt cx="3422056" cy="1191037"/>
          </a:xfrm>
        </p:grpSpPr>
        <p:sp>
          <p:nvSpPr>
            <p:cNvPr id="58" name="Text Placeholder 10">
              <a:extLst>
                <a:ext uri="{FF2B5EF4-FFF2-40B4-BE49-F238E27FC236}">
                  <a16:creationId xmlns:a16="http://schemas.microsoft.com/office/drawing/2014/main" id="{B7A6BB72-7525-45AC-BA32-D56B3080E73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1D77C40-A576-49DA-8FFC-51B8CD1F7E7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371FA6D-EE69-4652-8BC7-5A4F7A3A843F}"/>
              </a:ext>
            </a:extLst>
          </p:cNvPr>
          <p:cNvSpPr txBox="1"/>
          <p:nvPr/>
        </p:nvSpPr>
        <p:spPr>
          <a:xfrm>
            <a:off x="4632920" y="350471"/>
            <a:ext cx="2926161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7" name="Arrow: U-Turn 66">
            <a:extLst>
              <a:ext uri="{FF2B5EF4-FFF2-40B4-BE49-F238E27FC236}">
                <a16:creationId xmlns:a16="http://schemas.microsoft.com/office/drawing/2014/main" id="{1E9515C4-7746-47C0-B3C1-F1916FE31EF3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3280471" y="2307796"/>
            <a:ext cx="3017520" cy="4744678"/>
          </a:xfrm>
          <a:prstGeom prst="uturnArrow">
            <a:avLst>
              <a:gd name="adj1" fmla="val 31450"/>
              <a:gd name="adj2" fmla="val 25000"/>
              <a:gd name="adj3" fmla="val 0"/>
              <a:gd name="adj4" fmla="val 45363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U-Turn 64">
            <a:extLst>
              <a:ext uri="{FF2B5EF4-FFF2-40B4-BE49-F238E27FC236}">
                <a16:creationId xmlns:a16="http://schemas.microsoft.com/office/drawing/2014/main" id="{F29899D4-A914-490F-8289-BBBE0A1B6A6B}"/>
              </a:ext>
            </a:extLst>
          </p:cNvPr>
          <p:cNvSpPr>
            <a:spLocks noChangeAspect="1"/>
          </p:cNvSpPr>
          <p:nvPr/>
        </p:nvSpPr>
        <p:spPr>
          <a:xfrm rot="16200000">
            <a:off x="1750819" y="517713"/>
            <a:ext cx="3017520" cy="4744678"/>
          </a:xfrm>
          <a:prstGeom prst="uturnArrow">
            <a:avLst>
              <a:gd name="adj1" fmla="val 31450"/>
              <a:gd name="adj2" fmla="val 25000"/>
              <a:gd name="adj3" fmla="val 0"/>
              <a:gd name="adj4" fmla="val 45363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1399DE46-3DD6-4B91-AD4D-3D40F02BCD1C}"/>
              </a:ext>
            </a:extLst>
          </p:cNvPr>
          <p:cNvSpPr/>
          <p:nvPr/>
        </p:nvSpPr>
        <p:spPr>
          <a:xfrm>
            <a:off x="0" y="5239381"/>
            <a:ext cx="2416892" cy="9495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7">
            <a:extLst>
              <a:ext uri="{FF2B5EF4-FFF2-40B4-BE49-F238E27FC236}">
                <a16:creationId xmlns:a16="http://schemas.microsoft.com/office/drawing/2014/main" id="{4AAE5E37-5FDA-44A8-8B7A-42E609137F76}"/>
              </a:ext>
            </a:extLst>
          </p:cNvPr>
          <p:cNvSpPr/>
          <p:nvPr/>
        </p:nvSpPr>
        <p:spPr>
          <a:xfrm rot="5400000">
            <a:off x="6667208" y="1557488"/>
            <a:ext cx="1321806" cy="11394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73">
            <a:extLst>
              <a:ext uri="{FF2B5EF4-FFF2-40B4-BE49-F238E27FC236}">
                <a16:creationId xmlns:a16="http://schemas.microsoft.com/office/drawing/2014/main" id="{170D2ABE-D125-4441-BD0E-C71C11D58A6B}"/>
              </a:ext>
            </a:extLst>
          </p:cNvPr>
          <p:cNvGrpSpPr/>
          <p:nvPr/>
        </p:nvGrpSpPr>
        <p:grpSpPr>
          <a:xfrm>
            <a:off x="4611598" y="3241369"/>
            <a:ext cx="1259081" cy="1302537"/>
            <a:chOff x="2273675" y="1725714"/>
            <a:chExt cx="1259081" cy="3757731"/>
          </a:xfrm>
        </p:grpSpPr>
        <p:sp>
          <p:nvSpPr>
            <p:cNvPr id="52" name="Rectangle 74">
              <a:extLst>
                <a:ext uri="{FF2B5EF4-FFF2-40B4-BE49-F238E27FC236}">
                  <a16:creationId xmlns:a16="http://schemas.microsoft.com/office/drawing/2014/main" id="{120B13C0-2001-4C1A-8B48-DD3948EDB3D3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5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ED24E2E-651E-429F-86F5-3B3D2234C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717C3F5-55CB-46DD-9397-1B2C1D603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77">
            <a:extLst>
              <a:ext uri="{FF2B5EF4-FFF2-40B4-BE49-F238E27FC236}">
                <a16:creationId xmlns:a16="http://schemas.microsoft.com/office/drawing/2014/main" id="{D1DBCCE2-E77D-4CC3-9530-0C3132AC34CD}"/>
              </a:ext>
            </a:extLst>
          </p:cNvPr>
          <p:cNvGrpSpPr/>
          <p:nvPr/>
        </p:nvGrpSpPr>
        <p:grpSpPr>
          <a:xfrm>
            <a:off x="2186488" y="5062868"/>
            <a:ext cx="1259081" cy="1302537"/>
            <a:chOff x="2273675" y="1725714"/>
            <a:chExt cx="1259081" cy="3757731"/>
          </a:xfrm>
        </p:grpSpPr>
        <p:sp>
          <p:nvSpPr>
            <p:cNvPr id="56" name="Rectangle 78">
              <a:extLst>
                <a:ext uri="{FF2B5EF4-FFF2-40B4-BE49-F238E27FC236}">
                  <a16:creationId xmlns:a16="http://schemas.microsoft.com/office/drawing/2014/main" id="{272E0744-468E-43C3-8E24-BD56874C6505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5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9CC4F86-7D59-46CD-AD51-0C68E24AA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58AFA5B-8885-439A-9B15-345723490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A13FE5A-395D-47F9-9CE2-A01DB3FE0D5A}"/>
              </a:ext>
            </a:extLst>
          </p:cNvPr>
          <p:cNvSpPr txBox="1">
            <a:spLocks/>
          </p:cNvSpPr>
          <p:nvPr/>
        </p:nvSpPr>
        <p:spPr>
          <a:xfrm>
            <a:off x="4945010" y="3702779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4F3AF686-CCF1-4FC5-A357-99574B8C6D4A}"/>
              </a:ext>
            </a:extLst>
          </p:cNvPr>
          <p:cNvSpPr txBox="1">
            <a:spLocks/>
          </p:cNvSpPr>
          <p:nvPr/>
        </p:nvSpPr>
        <p:spPr>
          <a:xfrm>
            <a:off x="2511757" y="5512394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61" name="Rectangle 1">
            <a:extLst>
              <a:ext uri="{FF2B5EF4-FFF2-40B4-BE49-F238E27FC236}">
                <a16:creationId xmlns:a16="http://schemas.microsoft.com/office/drawing/2014/main" id="{CBBD4472-90C7-4B0D-B4C0-5D694F546A5E}"/>
              </a:ext>
            </a:extLst>
          </p:cNvPr>
          <p:cNvSpPr/>
          <p:nvPr/>
        </p:nvSpPr>
        <p:spPr>
          <a:xfrm>
            <a:off x="3155999" y="1664893"/>
            <a:ext cx="3855013" cy="948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8">
            <a:extLst>
              <a:ext uri="{FF2B5EF4-FFF2-40B4-BE49-F238E27FC236}">
                <a16:creationId xmlns:a16="http://schemas.microsoft.com/office/drawing/2014/main" id="{BA43BE01-FE33-443B-A78A-2D4873C53777}"/>
              </a:ext>
            </a:extLst>
          </p:cNvPr>
          <p:cNvGrpSpPr/>
          <p:nvPr/>
        </p:nvGrpSpPr>
        <p:grpSpPr>
          <a:xfrm>
            <a:off x="2186488" y="1448552"/>
            <a:ext cx="1259081" cy="1302537"/>
            <a:chOff x="2273675" y="1725714"/>
            <a:chExt cx="1259081" cy="3757731"/>
          </a:xfrm>
        </p:grpSpPr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C2A0A798-A2A1-41C8-AEAA-1F3196AB9584}"/>
                </a:ext>
              </a:extLst>
            </p:cNvPr>
            <p:cNvSpPr/>
            <p:nvPr/>
          </p:nvSpPr>
          <p:spPr>
            <a:xfrm>
              <a:off x="2483766" y="1889186"/>
              <a:ext cx="835507" cy="3480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6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B3E7AAC-67C4-4A36-A4F1-0C8D549BC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214754-8391-41E3-AFAF-9FDAB9B27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494049" y="3431009"/>
              <a:ext cx="3744002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A997E526-7EEE-42E3-9B68-D5F94D9B1655}"/>
              </a:ext>
            </a:extLst>
          </p:cNvPr>
          <p:cNvSpPr txBox="1">
            <a:spLocks/>
          </p:cNvSpPr>
          <p:nvPr/>
        </p:nvSpPr>
        <p:spPr>
          <a:xfrm>
            <a:off x="2590792" y="1855759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grpSp>
        <p:nvGrpSpPr>
          <p:cNvPr id="67" name="Group 84">
            <a:extLst>
              <a:ext uri="{FF2B5EF4-FFF2-40B4-BE49-F238E27FC236}">
                <a16:creationId xmlns:a16="http://schemas.microsoft.com/office/drawing/2014/main" id="{60418B5A-7616-4F2B-AEBE-D1158D2927CD}"/>
              </a:ext>
            </a:extLst>
          </p:cNvPr>
          <p:cNvGrpSpPr/>
          <p:nvPr/>
        </p:nvGrpSpPr>
        <p:grpSpPr>
          <a:xfrm>
            <a:off x="8161475" y="1739301"/>
            <a:ext cx="3331165" cy="775862"/>
            <a:chOff x="6324699" y="2356411"/>
            <a:chExt cx="2736305" cy="7758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8394487-D587-493A-BC03-6D7A59AB2EFE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892B89-E506-43B3-B910-8962E89AE93B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3">
            <a:extLst>
              <a:ext uri="{FF2B5EF4-FFF2-40B4-BE49-F238E27FC236}">
                <a16:creationId xmlns:a16="http://schemas.microsoft.com/office/drawing/2014/main" id="{4681F160-9F49-4BD4-991D-86469A9B95F2}"/>
              </a:ext>
            </a:extLst>
          </p:cNvPr>
          <p:cNvGrpSpPr/>
          <p:nvPr/>
        </p:nvGrpSpPr>
        <p:grpSpPr>
          <a:xfrm>
            <a:off x="7933702" y="3870408"/>
            <a:ext cx="3371058" cy="909259"/>
            <a:chOff x="395534" y="3667819"/>
            <a:chExt cx="3972999" cy="1132252"/>
          </a:xfrm>
          <a:noFill/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0F91B47-1C85-4E2B-B50F-E105B7592CFA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A0D8090-35A7-41A9-9191-72F8249AF4B1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25B3278-15BA-4B5F-8075-5AEFE262B465}"/>
              </a:ext>
            </a:extLst>
          </p:cNvPr>
          <p:cNvSpPr txBox="1"/>
          <p:nvPr/>
        </p:nvSpPr>
        <p:spPr>
          <a:xfrm>
            <a:off x="7933703" y="3324046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4" name="AutoShape 92">
            <a:extLst>
              <a:ext uri="{FF2B5EF4-FFF2-40B4-BE49-F238E27FC236}">
                <a16:creationId xmlns:a16="http://schemas.microsoft.com/office/drawing/2014/main" id="{D15057E6-6C92-4720-8877-46EBA97CCC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7855" y="5030184"/>
            <a:ext cx="560666" cy="560666"/>
          </a:xfrm>
          <a:prstGeom prst="roundRect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D0EB006C-18DD-4D1D-B1FE-279256BF35C6}"/>
              </a:ext>
            </a:extLst>
          </p:cNvPr>
          <p:cNvSpPr>
            <a:spLocks noChangeAspect="1"/>
          </p:cNvSpPr>
          <p:nvPr/>
        </p:nvSpPr>
        <p:spPr>
          <a:xfrm>
            <a:off x="8022903" y="510494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54DDD1-B878-4342-9FFD-83BD1C6A1CB7}"/>
              </a:ext>
            </a:extLst>
          </p:cNvPr>
          <p:cNvSpPr txBox="1"/>
          <p:nvPr/>
        </p:nvSpPr>
        <p:spPr>
          <a:xfrm>
            <a:off x="7535943" y="570825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AutoShape 92">
            <a:extLst>
              <a:ext uri="{FF2B5EF4-FFF2-40B4-BE49-F238E27FC236}">
                <a16:creationId xmlns:a16="http://schemas.microsoft.com/office/drawing/2014/main" id="{80BB12AF-E8E9-48B5-ADDB-15F2745DFD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45211" y="5030122"/>
            <a:ext cx="560666" cy="560728"/>
          </a:xfrm>
          <a:prstGeom prst="roundRect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id="{DEEEAB81-C43D-4C36-815E-7C78AA78D7AB}"/>
              </a:ext>
            </a:extLst>
          </p:cNvPr>
          <p:cNvSpPr/>
          <p:nvPr/>
        </p:nvSpPr>
        <p:spPr>
          <a:xfrm>
            <a:off x="9345640" y="512460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0DDEF6-117A-4B94-830A-45D233759E9E}"/>
              </a:ext>
            </a:extLst>
          </p:cNvPr>
          <p:cNvSpPr txBox="1"/>
          <p:nvPr/>
        </p:nvSpPr>
        <p:spPr>
          <a:xfrm>
            <a:off x="8888925" y="570825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AutoShape 92">
            <a:extLst>
              <a:ext uri="{FF2B5EF4-FFF2-40B4-BE49-F238E27FC236}">
                <a16:creationId xmlns:a16="http://schemas.microsoft.com/office/drawing/2014/main" id="{00778861-358B-4351-9131-DFF1DF106F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86941" y="5030122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81" name="Oval 7">
            <a:extLst>
              <a:ext uri="{FF2B5EF4-FFF2-40B4-BE49-F238E27FC236}">
                <a16:creationId xmlns:a16="http://schemas.microsoft.com/office/drawing/2014/main" id="{B6E6AA77-30B1-4916-A0BB-D5568960AF02}"/>
              </a:ext>
            </a:extLst>
          </p:cNvPr>
          <p:cNvSpPr/>
          <p:nvPr/>
        </p:nvSpPr>
        <p:spPr>
          <a:xfrm>
            <a:off x="10721725" y="5087167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73B82FA-6303-4CA5-8E6E-D9C0B18BA15A}"/>
              </a:ext>
            </a:extLst>
          </p:cNvPr>
          <p:cNvSpPr txBox="1"/>
          <p:nvPr/>
        </p:nvSpPr>
        <p:spPr>
          <a:xfrm>
            <a:off x="10241908" y="570825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33">
            <a:extLst>
              <a:ext uri="{FF2B5EF4-FFF2-40B4-BE49-F238E27FC236}">
                <a16:creationId xmlns:a16="http://schemas.microsoft.com/office/drawing/2014/main" id="{9D085B71-607B-482C-ADF4-4142E0064AA9}"/>
              </a:ext>
            </a:extLst>
          </p:cNvPr>
          <p:cNvGrpSpPr/>
          <p:nvPr/>
        </p:nvGrpSpPr>
        <p:grpSpPr>
          <a:xfrm>
            <a:off x="3418653" y="1672602"/>
            <a:ext cx="2739074" cy="909260"/>
            <a:chOff x="395534" y="3667819"/>
            <a:chExt cx="3972999" cy="1132254"/>
          </a:xfrm>
          <a:noFill/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A4368CE-F7E4-4F97-9736-D979DA0C2F60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FC53959-82A1-4EFA-9AFF-05478AD6A48B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86" name="Group 33">
            <a:extLst>
              <a:ext uri="{FF2B5EF4-FFF2-40B4-BE49-F238E27FC236}">
                <a16:creationId xmlns:a16="http://schemas.microsoft.com/office/drawing/2014/main" id="{CD9886D0-8043-4F1E-AA5C-3BA46359E979}"/>
              </a:ext>
            </a:extLst>
          </p:cNvPr>
          <p:cNvGrpSpPr/>
          <p:nvPr/>
        </p:nvGrpSpPr>
        <p:grpSpPr>
          <a:xfrm>
            <a:off x="1909326" y="3483686"/>
            <a:ext cx="2739074" cy="909260"/>
            <a:chOff x="395534" y="3667819"/>
            <a:chExt cx="3972999" cy="1132254"/>
          </a:xfrm>
          <a:noFill/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36AC026-524D-444F-8A2A-477A5E6B640B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9685BE-88FD-44CA-AC10-F8B4C0B18D9D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89" name="Group 33">
            <a:extLst>
              <a:ext uri="{FF2B5EF4-FFF2-40B4-BE49-F238E27FC236}">
                <a16:creationId xmlns:a16="http://schemas.microsoft.com/office/drawing/2014/main" id="{B98A67CB-8970-47CE-BF71-3A3F9827EBDD}"/>
              </a:ext>
            </a:extLst>
          </p:cNvPr>
          <p:cNvGrpSpPr/>
          <p:nvPr/>
        </p:nvGrpSpPr>
        <p:grpSpPr>
          <a:xfrm>
            <a:off x="3418653" y="5271688"/>
            <a:ext cx="2739074" cy="909260"/>
            <a:chOff x="395534" y="3667819"/>
            <a:chExt cx="3972999" cy="1132254"/>
          </a:xfrm>
          <a:noFill/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8955458-E56B-4BA1-AFF7-1933AA97BB05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1667930-9A00-4606-AD3A-908EF9E6A4BB}"/>
                </a:ext>
              </a:extLst>
            </p:cNvPr>
            <p:cNvSpPr txBox="1"/>
            <p:nvPr/>
          </p:nvSpPr>
          <p:spPr>
            <a:xfrm>
              <a:off x="395535" y="3995231"/>
              <a:ext cx="3972998" cy="80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F6A5C25-5496-4F9D-A492-DE90E3C21B79}"/>
              </a:ext>
            </a:extLst>
          </p:cNvPr>
          <p:cNvSpPr/>
          <p:nvPr/>
        </p:nvSpPr>
        <p:spPr>
          <a:xfrm>
            <a:off x="3882955" y="2799261"/>
            <a:ext cx="1242727" cy="1537397"/>
          </a:xfrm>
          <a:custGeom>
            <a:avLst/>
            <a:gdLst>
              <a:gd name="connsiteX0" fmla="*/ 386720 w 1242727"/>
              <a:gd name="connsiteY0" fmla="*/ 1283941 h 1537397"/>
              <a:gd name="connsiteX1" fmla="*/ 158992 w 1242727"/>
              <a:gd name="connsiteY1" fmla="*/ 1108304 h 1537397"/>
              <a:gd name="connsiteX2" fmla="*/ 0 w 1242727"/>
              <a:gd name="connsiteY2" fmla="*/ 975099 h 1537397"/>
              <a:gd name="connsiteX3" fmla="*/ 161196 w 1242727"/>
              <a:gd name="connsiteY3" fmla="*/ 984899 h 1537397"/>
              <a:gd name="connsiteX4" fmla="*/ 354978 w 1242727"/>
              <a:gd name="connsiteY4" fmla="*/ 997417 h 1537397"/>
              <a:gd name="connsiteX5" fmla="*/ 376452 w 1242727"/>
              <a:gd name="connsiteY5" fmla="*/ 977772 h 1537397"/>
              <a:gd name="connsiteX6" fmla="*/ 737010 w 1242727"/>
              <a:gd name="connsiteY6" fmla="*/ 13597 h 1537397"/>
              <a:gd name="connsiteX7" fmla="*/ 752013 w 1242727"/>
              <a:gd name="connsiteY7" fmla="*/ 0 h 1537397"/>
              <a:gd name="connsiteX8" fmla="*/ 783146 w 1242727"/>
              <a:gd name="connsiteY8" fmla="*/ 128188 h 1537397"/>
              <a:gd name="connsiteX9" fmla="*/ 884843 w 1242727"/>
              <a:gd name="connsiteY9" fmla="*/ 456112 h 1537397"/>
              <a:gd name="connsiteX10" fmla="*/ 917617 w 1242727"/>
              <a:gd name="connsiteY10" fmla="*/ 472288 h 1537397"/>
              <a:gd name="connsiteX11" fmla="*/ 1227537 w 1242727"/>
              <a:gd name="connsiteY11" fmla="*/ 388783 h 1537397"/>
              <a:gd name="connsiteX12" fmla="*/ 1242728 w 1242727"/>
              <a:gd name="connsiteY12" fmla="*/ 388689 h 1537397"/>
              <a:gd name="connsiteX13" fmla="*/ 1180416 w 1242727"/>
              <a:gd name="connsiteY13" fmla="*/ 485276 h 1537397"/>
              <a:gd name="connsiteX14" fmla="*/ 1031692 w 1242727"/>
              <a:gd name="connsiteY14" fmla="*/ 853991 h 1537397"/>
              <a:gd name="connsiteX15" fmla="*/ 1002950 w 1242727"/>
              <a:gd name="connsiteY15" fmla="*/ 1020861 h 1537397"/>
              <a:gd name="connsiteX16" fmla="*/ 1019173 w 1242727"/>
              <a:gd name="connsiteY16" fmla="*/ 1040600 h 1537397"/>
              <a:gd name="connsiteX17" fmla="*/ 1164287 w 1242727"/>
              <a:gd name="connsiteY17" fmla="*/ 1050774 h 1537397"/>
              <a:gd name="connsiteX18" fmla="*/ 997277 w 1242727"/>
              <a:gd name="connsiteY18" fmla="*/ 1230818 h 1537397"/>
              <a:gd name="connsiteX19" fmla="*/ 945233 w 1242727"/>
              <a:gd name="connsiteY19" fmla="*/ 1308228 h 1537397"/>
              <a:gd name="connsiteX20" fmla="*/ 813200 w 1242727"/>
              <a:gd name="connsiteY20" fmla="*/ 1518374 h 1537397"/>
              <a:gd name="connsiteX21" fmla="*/ 774988 w 1242727"/>
              <a:gd name="connsiteY21" fmla="*/ 1529954 h 1537397"/>
              <a:gd name="connsiteX22" fmla="*/ 405569 w 1242727"/>
              <a:gd name="connsiteY22" fmla="*/ 1304149 h 1537397"/>
              <a:gd name="connsiteX23" fmla="*/ 386720 w 1242727"/>
              <a:gd name="connsiteY23" fmla="*/ 1283941 h 15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42727" h="1537397">
                <a:moveTo>
                  <a:pt x="386720" y="1283941"/>
                </a:moveTo>
                <a:cubicBezTo>
                  <a:pt x="310436" y="1225848"/>
                  <a:pt x="232792" y="1169538"/>
                  <a:pt x="158992" y="1108304"/>
                </a:cubicBezTo>
                <a:cubicBezTo>
                  <a:pt x="107511" y="1065637"/>
                  <a:pt x="56451" y="1022455"/>
                  <a:pt x="0" y="975099"/>
                </a:cubicBezTo>
                <a:cubicBezTo>
                  <a:pt x="58374" y="978663"/>
                  <a:pt x="109808" y="981710"/>
                  <a:pt x="161196" y="984899"/>
                </a:cubicBezTo>
                <a:cubicBezTo>
                  <a:pt x="225806" y="988931"/>
                  <a:pt x="290415" y="992635"/>
                  <a:pt x="354978" y="997417"/>
                </a:cubicBezTo>
                <a:cubicBezTo>
                  <a:pt x="370919" y="998589"/>
                  <a:pt x="375092" y="994370"/>
                  <a:pt x="376452" y="977772"/>
                </a:cubicBezTo>
                <a:cubicBezTo>
                  <a:pt x="405991" y="622559"/>
                  <a:pt x="524942" y="300590"/>
                  <a:pt x="737010" y="13597"/>
                </a:cubicBezTo>
                <a:cubicBezTo>
                  <a:pt x="740620" y="8721"/>
                  <a:pt x="742917" y="2438"/>
                  <a:pt x="752013" y="0"/>
                </a:cubicBezTo>
                <a:cubicBezTo>
                  <a:pt x="762375" y="42761"/>
                  <a:pt x="772268" y="85615"/>
                  <a:pt x="783146" y="128188"/>
                </a:cubicBezTo>
                <a:cubicBezTo>
                  <a:pt x="811466" y="239215"/>
                  <a:pt x="845177" y="348554"/>
                  <a:pt x="884843" y="456112"/>
                </a:cubicBezTo>
                <a:cubicBezTo>
                  <a:pt x="891829" y="475054"/>
                  <a:pt x="898487" y="479274"/>
                  <a:pt x="917617" y="472288"/>
                </a:cubicBezTo>
                <a:cubicBezTo>
                  <a:pt x="1018470" y="435482"/>
                  <a:pt x="1122276" y="409460"/>
                  <a:pt x="1227537" y="388783"/>
                </a:cubicBezTo>
                <a:cubicBezTo>
                  <a:pt x="1231944" y="387939"/>
                  <a:pt x="1236680" y="388689"/>
                  <a:pt x="1242728" y="388689"/>
                </a:cubicBezTo>
                <a:cubicBezTo>
                  <a:pt x="1221535" y="421463"/>
                  <a:pt x="1200296" y="452924"/>
                  <a:pt x="1180416" y="485276"/>
                </a:cubicBezTo>
                <a:cubicBezTo>
                  <a:pt x="1110133" y="599773"/>
                  <a:pt x="1062543" y="723412"/>
                  <a:pt x="1031692" y="853991"/>
                </a:cubicBezTo>
                <a:cubicBezTo>
                  <a:pt x="1018657" y="909130"/>
                  <a:pt x="1008764" y="964550"/>
                  <a:pt x="1002950" y="1020861"/>
                </a:cubicBezTo>
                <a:cubicBezTo>
                  <a:pt x="1001590" y="1034176"/>
                  <a:pt x="1003607" y="1039896"/>
                  <a:pt x="1019173" y="1040600"/>
                </a:cubicBezTo>
                <a:cubicBezTo>
                  <a:pt x="1065825" y="1042710"/>
                  <a:pt x="1112383" y="1046976"/>
                  <a:pt x="1164287" y="1050774"/>
                </a:cubicBezTo>
                <a:cubicBezTo>
                  <a:pt x="1102162" y="1107460"/>
                  <a:pt x="1050399" y="1169772"/>
                  <a:pt x="997277" y="1230818"/>
                </a:cubicBezTo>
                <a:cubicBezTo>
                  <a:pt x="986071" y="1260732"/>
                  <a:pt x="963050" y="1282816"/>
                  <a:pt x="945233" y="1308228"/>
                </a:cubicBezTo>
                <a:cubicBezTo>
                  <a:pt x="897690" y="1376120"/>
                  <a:pt x="853429" y="1445934"/>
                  <a:pt x="813200" y="1518374"/>
                </a:cubicBezTo>
                <a:cubicBezTo>
                  <a:pt x="800822" y="1540645"/>
                  <a:pt x="798009" y="1541770"/>
                  <a:pt x="774988" y="1529954"/>
                </a:cubicBezTo>
                <a:cubicBezTo>
                  <a:pt x="646237" y="1463891"/>
                  <a:pt x="524004" y="1387138"/>
                  <a:pt x="405569" y="1304149"/>
                </a:cubicBezTo>
                <a:cubicBezTo>
                  <a:pt x="397973" y="1298757"/>
                  <a:pt x="390049" y="1293412"/>
                  <a:pt x="386720" y="1283941"/>
                </a:cubicBezTo>
                <a:close/>
              </a:path>
            </a:pathLst>
          </a:custGeom>
          <a:solidFill>
            <a:schemeClr val="accent5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9E6FB7D-3162-4402-B3E6-DEC05BD09716}"/>
              </a:ext>
            </a:extLst>
          </p:cNvPr>
          <p:cNvSpPr/>
          <p:nvPr/>
        </p:nvSpPr>
        <p:spPr>
          <a:xfrm>
            <a:off x="7068895" y="3543065"/>
            <a:ext cx="1237757" cy="1531505"/>
          </a:xfrm>
          <a:custGeom>
            <a:avLst/>
            <a:gdLst>
              <a:gd name="connsiteX0" fmla="*/ 81348 w 1237757"/>
              <a:gd name="connsiteY0" fmla="*/ 479606 h 1531505"/>
              <a:gd name="connsiteX1" fmla="*/ 354978 w 1237757"/>
              <a:gd name="connsiteY1" fmla="*/ 146102 h 1531505"/>
              <a:gd name="connsiteX2" fmla="*/ 433888 w 1237757"/>
              <a:gd name="connsiteY2" fmla="*/ 13648 h 1531505"/>
              <a:gd name="connsiteX3" fmla="*/ 462864 w 1237757"/>
              <a:gd name="connsiteY3" fmla="*/ 4458 h 1531505"/>
              <a:gd name="connsiteX4" fmla="*/ 1022455 w 1237757"/>
              <a:gd name="connsiteY4" fmla="*/ 373221 h 1531505"/>
              <a:gd name="connsiteX5" fmla="*/ 1237758 w 1237757"/>
              <a:gd name="connsiteY5" fmla="*/ 552562 h 1531505"/>
              <a:gd name="connsiteX6" fmla="*/ 1113133 w 1237757"/>
              <a:gd name="connsiteY6" fmla="*/ 546748 h 1531505"/>
              <a:gd name="connsiteX7" fmla="*/ 879545 w 1237757"/>
              <a:gd name="connsiteY7" fmla="*/ 532072 h 1531505"/>
              <a:gd name="connsiteX8" fmla="*/ 865854 w 1237757"/>
              <a:gd name="connsiteY8" fmla="*/ 547451 h 1531505"/>
              <a:gd name="connsiteX9" fmla="*/ 849631 w 1237757"/>
              <a:gd name="connsiteY9" fmla="*/ 686845 h 1531505"/>
              <a:gd name="connsiteX10" fmla="*/ 630343 w 1237757"/>
              <a:gd name="connsiteY10" fmla="*/ 1323235 h 1531505"/>
              <a:gd name="connsiteX11" fmla="*/ 501499 w 1237757"/>
              <a:gd name="connsiteY11" fmla="*/ 1520956 h 1531505"/>
              <a:gd name="connsiteX12" fmla="*/ 494606 w 1237757"/>
              <a:gd name="connsiteY12" fmla="*/ 1531506 h 1531505"/>
              <a:gd name="connsiteX13" fmla="*/ 451096 w 1237757"/>
              <a:gd name="connsiteY13" fmla="*/ 1358119 h 1531505"/>
              <a:gd name="connsiteX14" fmla="*/ 360042 w 1237757"/>
              <a:gd name="connsiteY14" fmla="*/ 1071361 h 1531505"/>
              <a:gd name="connsiteX15" fmla="*/ 329003 w 1237757"/>
              <a:gd name="connsiteY15" fmla="*/ 1056170 h 1531505"/>
              <a:gd name="connsiteX16" fmla="*/ 0 w 1237757"/>
              <a:gd name="connsiteY16" fmla="*/ 1143285 h 1531505"/>
              <a:gd name="connsiteX17" fmla="*/ 91288 w 1237757"/>
              <a:gd name="connsiteY17" fmla="*/ 1000047 h 1531505"/>
              <a:gd name="connsiteX18" fmla="*/ 236168 w 1237757"/>
              <a:gd name="connsiteY18" fmla="*/ 530666 h 1531505"/>
              <a:gd name="connsiteX19" fmla="*/ 198471 w 1237757"/>
              <a:gd name="connsiteY19" fmla="*/ 487296 h 1531505"/>
              <a:gd name="connsiteX20" fmla="*/ 81348 w 1237757"/>
              <a:gd name="connsiteY20" fmla="*/ 479606 h 15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7757" h="1531505">
                <a:moveTo>
                  <a:pt x="81348" y="479606"/>
                </a:moveTo>
                <a:cubicBezTo>
                  <a:pt x="189703" y="376784"/>
                  <a:pt x="278131" y="266085"/>
                  <a:pt x="354978" y="146102"/>
                </a:cubicBezTo>
                <a:cubicBezTo>
                  <a:pt x="382688" y="102826"/>
                  <a:pt x="408429" y="58284"/>
                  <a:pt x="433888" y="13648"/>
                </a:cubicBezTo>
                <a:cubicBezTo>
                  <a:pt x="441718" y="-90"/>
                  <a:pt x="446641" y="-4028"/>
                  <a:pt x="462864" y="4458"/>
                </a:cubicBezTo>
                <a:cubicBezTo>
                  <a:pt x="661850" y="108593"/>
                  <a:pt x="846255" y="234624"/>
                  <a:pt x="1022455" y="373221"/>
                </a:cubicBezTo>
                <a:cubicBezTo>
                  <a:pt x="1094848" y="430141"/>
                  <a:pt x="1165599" y="489077"/>
                  <a:pt x="1237758" y="552562"/>
                </a:cubicBezTo>
                <a:cubicBezTo>
                  <a:pt x="1193966" y="555140"/>
                  <a:pt x="1153550" y="548623"/>
                  <a:pt x="1113133" y="546748"/>
                </a:cubicBezTo>
                <a:cubicBezTo>
                  <a:pt x="1035208" y="543091"/>
                  <a:pt x="957376" y="537746"/>
                  <a:pt x="879545" y="532072"/>
                </a:cubicBezTo>
                <a:cubicBezTo>
                  <a:pt x="865244" y="531041"/>
                  <a:pt x="866698" y="539293"/>
                  <a:pt x="865854" y="547451"/>
                </a:cubicBezTo>
                <a:cubicBezTo>
                  <a:pt x="861118" y="594009"/>
                  <a:pt x="856570" y="640521"/>
                  <a:pt x="849631" y="686845"/>
                </a:cubicBezTo>
                <a:cubicBezTo>
                  <a:pt x="815826" y="912603"/>
                  <a:pt x="742167" y="1124437"/>
                  <a:pt x="630343" y="1323235"/>
                </a:cubicBezTo>
                <a:cubicBezTo>
                  <a:pt x="591661" y="1391971"/>
                  <a:pt x="548479" y="1457706"/>
                  <a:pt x="501499" y="1520956"/>
                </a:cubicBezTo>
                <a:cubicBezTo>
                  <a:pt x="499670" y="1523441"/>
                  <a:pt x="498076" y="1526161"/>
                  <a:pt x="494606" y="1531506"/>
                </a:cubicBezTo>
                <a:cubicBezTo>
                  <a:pt x="479415" y="1470834"/>
                  <a:pt x="465865" y="1414289"/>
                  <a:pt x="451096" y="1358119"/>
                </a:cubicBezTo>
                <a:cubicBezTo>
                  <a:pt x="425542" y="1261017"/>
                  <a:pt x="394785" y="1165556"/>
                  <a:pt x="360042" y="1071361"/>
                </a:cubicBezTo>
                <a:cubicBezTo>
                  <a:pt x="353618" y="1053919"/>
                  <a:pt x="347898" y="1049371"/>
                  <a:pt x="329003" y="1056170"/>
                </a:cubicBezTo>
                <a:cubicBezTo>
                  <a:pt x="222899" y="1094382"/>
                  <a:pt x="114122" y="1123124"/>
                  <a:pt x="0" y="1143285"/>
                </a:cubicBezTo>
                <a:cubicBezTo>
                  <a:pt x="33852" y="1095742"/>
                  <a:pt x="64469" y="1049137"/>
                  <a:pt x="91288" y="1000047"/>
                </a:cubicBezTo>
                <a:cubicBezTo>
                  <a:pt x="171370" y="853339"/>
                  <a:pt x="220554" y="697207"/>
                  <a:pt x="236168" y="530666"/>
                </a:cubicBezTo>
                <a:cubicBezTo>
                  <a:pt x="240059" y="489171"/>
                  <a:pt x="240200" y="489499"/>
                  <a:pt x="198471" y="487296"/>
                </a:cubicBezTo>
                <a:cubicBezTo>
                  <a:pt x="161196" y="485279"/>
                  <a:pt x="123968" y="482419"/>
                  <a:pt x="81348" y="479606"/>
                </a:cubicBezTo>
                <a:close/>
              </a:path>
            </a:pathLst>
          </a:custGeom>
          <a:solidFill>
            <a:schemeClr val="accent2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FB32A447-0583-4A5B-952F-377CD7C50752}"/>
              </a:ext>
            </a:extLst>
          </p:cNvPr>
          <p:cNvSpPr/>
          <p:nvPr/>
        </p:nvSpPr>
        <p:spPr>
          <a:xfrm>
            <a:off x="4220585" y="4030033"/>
            <a:ext cx="963284" cy="1086758"/>
          </a:xfrm>
          <a:custGeom>
            <a:avLst/>
            <a:gdLst>
              <a:gd name="connsiteX0" fmla="*/ 49090 w 963284"/>
              <a:gd name="connsiteY0" fmla="*/ 53169 h 1086758"/>
              <a:gd name="connsiteX1" fmla="*/ 316062 w 963284"/>
              <a:gd name="connsiteY1" fmla="*/ 225290 h 1086758"/>
              <a:gd name="connsiteX2" fmla="*/ 442609 w 963284"/>
              <a:gd name="connsiteY2" fmla="*/ 295713 h 1086758"/>
              <a:gd name="connsiteX3" fmla="*/ 468725 w 963284"/>
              <a:gd name="connsiteY3" fmla="*/ 287555 h 1086758"/>
              <a:gd name="connsiteX4" fmla="*/ 642815 w 963284"/>
              <a:gd name="connsiteY4" fmla="*/ 19317 h 1086758"/>
              <a:gd name="connsiteX5" fmla="*/ 659647 w 963284"/>
              <a:gd name="connsiteY5" fmla="*/ 0 h 1086758"/>
              <a:gd name="connsiteX6" fmla="*/ 818217 w 963284"/>
              <a:gd name="connsiteY6" fmla="*/ 525364 h 1086758"/>
              <a:gd name="connsiteX7" fmla="*/ 852913 w 963284"/>
              <a:gd name="connsiteY7" fmla="*/ 534694 h 1086758"/>
              <a:gd name="connsiteX8" fmla="*/ 963284 w 963284"/>
              <a:gd name="connsiteY8" fmla="*/ 467506 h 1086758"/>
              <a:gd name="connsiteX9" fmla="*/ 946030 w 963284"/>
              <a:gd name="connsiteY9" fmla="*/ 581159 h 1086758"/>
              <a:gd name="connsiteX10" fmla="*/ 931214 w 963284"/>
              <a:gd name="connsiteY10" fmla="*/ 840301 h 1086758"/>
              <a:gd name="connsiteX11" fmla="*/ 942607 w 963284"/>
              <a:gd name="connsiteY11" fmla="*/ 1038865 h 1086758"/>
              <a:gd name="connsiteX12" fmla="*/ 921133 w 963284"/>
              <a:gd name="connsiteY12" fmla="*/ 1064277 h 1086758"/>
              <a:gd name="connsiteX13" fmla="*/ 706815 w 963284"/>
              <a:gd name="connsiteY13" fmla="*/ 1082469 h 1086758"/>
              <a:gd name="connsiteX14" fmla="*/ 178263 w 963284"/>
              <a:gd name="connsiteY14" fmla="*/ 1070279 h 1086758"/>
              <a:gd name="connsiteX15" fmla="*/ 0 w 963284"/>
              <a:gd name="connsiteY15" fmla="*/ 1053962 h 1086758"/>
              <a:gd name="connsiteX16" fmla="*/ 18755 w 963284"/>
              <a:gd name="connsiteY16" fmla="*/ 1037927 h 1086758"/>
              <a:gd name="connsiteX17" fmla="*/ 287039 w 963284"/>
              <a:gd name="connsiteY17" fmla="*/ 875934 h 1086758"/>
              <a:gd name="connsiteX18" fmla="*/ 294916 w 963284"/>
              <a:gd name="connsiteY18" fmla="*/ 844755 h 1086758"/>
              <a:gd name="connsiteX19" fmla="*/ 67095 w 963284"/>
              <a:gd name="connsiteY19" fmla="*/ 213475 h 1086758"/>
              <a:gd name="connsiteX20" fmla="*/ 49090 w 963284"/>
              <a:gd name="connsiteY20" fmla="*/ 53169 h 10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3284" h="1086758">
                <a:moveTo>
                  <a:pt x="49090" y="53169"/>
                </a:moveTo>
                <a:cubicBezTo>
                  <a:pt x="136534" y="112950"/>
                  <a:pt x="224024" y="172683"/>
                  <a:pt x="316062" y="225290"/>
                </a:cubicBezTo>
                <a:cubicBezTo>
                  <a:pt x="357979" y="249249"/>
                  <a:pt x="400880" y="271426"/>
                  <a:pt x="442609" y="295713"/>
                </a:cubicBezTo>
                <a:cubicBezTo>
                  <a:pt x="456347" y="303684"/>
                  <a:pt x="461692" y="300543"/>
                  <a:pt x="468725" y="287555"/>
                </a:cubicBezTo>
                <a:cubicBezTo>
                  <a:pt x="519691" y="193594"/>
                  <a:pt x="577877" y="104229"/>
                  <a:pt x="642815" y="19317"/>
                </a:cubicBezTo>
                <a:cubicBezTo>
                  <a:pt x="647972" y="12566"/>
                  <a:pt x="654020" y="6423"/>
                  <a:pt x="659647" y="0"/>
                </a:cubicBezTo>
                <a:cubicBezTo>
                  <a:pt x="673666" y="186843"/>
                  <a:pt x="725335" y="362198"/>
                  <a:pt x="818217" y="525364"/>
                </a:cubicBezTo>
                <a:cubicBezTo>
                  <a:pt x="828345" y="543134"/>
                  <a:pt x="835237" y="546369"/>
                  <a:pt x="852913" y="534694"/>
                </a:cubicBezTo>
                <a:cubicBezTo>
                  <a:pt x="887844" y="511485"/>
                  <a:pt x="924509" y="490902"/>
                  <a:pt x="963284" y="467506"/>
                </a:cubicBezTo>
                <a:cubicBezTo>
                  <a:pt x="957236" y="507312"/>
                  <a:pt x="951703" y="544212"/>
                  <a:pt x="946030" y="581159"/>
                </a:cubicBezTo>
                <a:cubicBezTo>
                  <a:pt x="932808" y="667055"/>
                  <a:pt x="930792" y="753607"/>
                  <a:pt x="931214" y="840301"/>
                </a:cubicBezTo>
                <a:cubicBezTo>
                  <a:pt x="931542" y="906692"/>
                  <a:pt x="934590" y="972989"/>
                  <a:pt x="942607" y="1038865"/>
                </a:cubicBezTo>
                <a:cubicBezTo>
                  <a:pt x="944998" y="1058651"/>
                  <a:pt x="937121" y="1062918"/>
                  <a:pt x="921133" y="1064277"/>
                </a:cubicBezTo>
                <a:cubicBezTo>
                  <a:pt x="849678" y="1070373"/>
                  <a:pt x="778364" y="1078953"/>
                  <a:pt x="706815" y="1082469"/>
                </a:cubicBezTo>
                <a:cubicBezTo>
                  <a:pt x="530428" y="1091097"/>
                  <a:pt x="354181" y="1086548"/>
                  <a:pt x="178263" y="1070279"/>
                </a:cubicBezTo>
                <a:cubicBezTo>
                  <a:pt x="119561" y="1064840"/>
                  <a:pt x="60859" y="1059542"/>
                  <a:pt x="0" y="1053962"/>
                </a:cubicBezTo>
                <a:cubicBezTo>
                  <a:pt x="4736" y="1043554"/>
                  <a:pt x="12706" y="1041584"/>
                  <a:pt x="18755" y="1037927"/>
                </a:cubicBezTo>
                <a:cubicBezTo>
                  <a:pt x="108027" y="983679"/>
                  <a:pt x="197205" y="929244"/>
                  <a:pt x="287039" y="875934"/>
                </a:cubicBezTo>
                <a:cubicBezTo>
                  <a:pt x="302559" y="866744"/>
                  <a:pt x="304059" y="860274"/>
                  <a:pt x="294916" y="844755"/>
                </a:cubicBezTo>
                <a:cubicBezTo>
                  <a:pt x="178966" y="648863"/>
                  <a:pt x="104369" y="437780"/>
                  <a:pt x="67095" y="213475"/>
                </a:cubicBezTo>
                <a:cubicBezTo>
                  <a:pt x="58280" y="160399"/>
                  <a:pt x="52044" y="106948"/>
                  <a:pt x="49090" y="53169"/>
                </a:cubicBezTo>
                <a:close/>
              </a:path>
            </a:pathLst>
          </a:custGeom>
          <a:solidFill>
            <a:schemeClr val="accent4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831E5CAC-C4A4-4796-9969-6C79B6B2801B}"/>
              </a:ext>
            </a:extLst>
          </p:cNvPr>
          <p:cNvSpPr/>
          <p:nvPr/>
        </p:nvSpPr>
        <p:spPr>
          <a:xfrm>
            <a:off x="7012585" y="2755540"/>
            <a:ext cx="963471" cy="1072693"/>
          </a:xfrm>
          <a:custGeom>
            <a:avLst/>
            <a:gdLst>
              <a:gd name="connsiteX0" fmla="*/ 916069 w 963471"/>
              <a:gd name="connsiteY0" fmla="*/ 1022525 h 1072693"/>
              <a:gd name="connsiteX1" fmla="*/ 821265 w 963471"/>
              <a:gd name="connsiteY1" fmla="*/ 958993 h 1072693"/>
              <a:gd name="connsiteX2" fmla="*/ 519175 w 963471"/>
              <a:gd name="connsiteY2" fmla="*/ 781200 h 1072693"/>
              <a:gd name="connsiteX3" fmla="*/ 484151 w 963471"/>
              <a:gd name="connsiteY3" fmla="*/ 792781 h 1072693"/>
              <a:gd name="connsiteX4" fmla="*/ 324080 w 963471"/>
              <a:gd name="connsiteY4" fmla="*/ 1045311 h 1072693"/>
              <a:gd name="connsiteX5" fmla="*/ 303215 w 963471"/>
              <a:gd name="connsiteY5" fmla="*/ 1072693 h 1072693"/>
              <a:gd name="connsiteX6" fmla="*/ 268613 w 963471"/>
              <a:gd name="connsiteY6" fmla="*/ 863579 h 1072693"/>
              <a:gd name="connsiteX7" fmla="*/ 142817 w 963471"/>
              <a:gd name="connsiteY7" fmla="*/ 555769 h 1072693"/>
              <a:gd name="connsiteX8" fmla="*/ 116560 w 963471"/>
              <a:gd name="connsiteY8" fmla="*/ 549111 h 1072693"/>
              <a:gd name="connsiteX9" fmla="*/ 0 w 963471"/>
              <a:gd name="connsiteY9" fmla="*/ 619863 h 1072693"/>
              <a:gd name="connsiteX10" fmla="*/ 22037 w 963471"/>
              <a:gd name="connsiteY10" fmla="*/ 480751 h 1072693"/>
              <a:gd name="connsiteX11" fmla="*/ 31320 w 963471"/>
              <a:gd name="connsiteY11" fmla="*/ 169987 h 1072693"/>
              <a:gd name="connsiteX12" fmla="*/ 20677 w 963471"/>
              <a:gd name="connsiteY12" fmla="*/ 39455 h 1072693"/>
              <a:gd name="connsiteX13" fmla="*/ 34415 w 963471"/>
              <a:gd name="connsiteY13" fmla="*/ 23607 h 1072693"/>
              <a:gd name="connsiteX14" fmla="*/ 349211 w 963471"/>
              <a:gd name="connsiteY14" fmla="*/ 773 h 1072693"/>
              <a:gd name="connsiteX15" fmla="*/ 905051 w 963471"/>
              <a:gd name="connsiteY15" fmla="*/ 27592 h 1072693"/>
              <a:gd name="connsiteX16" fmla="*/ 963472 w 963471"/>
              <a:gd name="connsiteY16" fmla="*/ 33406 h 1072693"/>
              <a:gd name="connsiteX17" fmla="*/ 948749 w 963471"/>
              <a:gd name="connsiteY17" fmla="*/ 46769 h 1072693"/>
              <a:gd name="connsiteX18" fmla="*/ 676620 w 963471"/>
              <a:gd name="connsiteY18" fmla="*/ 211247 h 1072693"/>
              <a:gd name="connsiteX19" fmla="*/ 669681 w 963471"/>
              <a:gd name="connsiteY19" fmla="*/ 241629 h 1072693"/>
              <a:gd name="connsiteX20" fmla="*/ 899472 w 963471"/>
              <a:gd name="connsiteY20" fmla="*/ 886647 h 1072693"/>
              <a:gd name="connsiteX21" fmla="*/ 916069 w 963471"/>
              <a:gd name="connsiteY21" fmla="*/ 1022525 h 107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3471" h="1072693">
                <a:moveTo>
                  <a:pt x="916069" y="1022525"/>
                </a:moveTo>
                <a:cubicBezTo>
                  <a:pt x="881795" y="999550"/>
                  <a:pt x="851647" y="979108"/>
                  <a:pt x="821265" y="958993"/>
                </a:cubicBezTo>
                <a:cubicBezTo>
                  <a:pt x="723741" y="894290"/>
                  <a:pt x="622982" y="835260"/>
                  <a:pt x="519175" y="781200"/>
                </a:cubicBezTo>
                <a:cubicBezTo>
                  <a:pt x="500139" y="771306"/>
                  <a:pt x="493340" y="775479"/>
                  <a:pt x="484151" y="792781"/>
                </a:cubicBezTo>
                <a:cubicBezTo>
                  <a:pt x="437217" y="880974"/>
                  <a:pt x="383673" y="965089"/>
                  <a:pt x="324080" y="1045311"/>
                </a:cubicBezTo>
                <a:cubicBezTo>
                  <a:pt x="318266" y="1053142"/>
                  <a:pt x="312311" y="1060784"/>
                  <a:pt x="303215" y="1072693"/>
                </a:cubicBezTo>
                <a:cubicBezTo>
                  <a:pt x="297073" y="998284"/>
                  <a:pt x="285774" y="930439"/>
                  <a:pt x="268613" y="863579"/>
                </a:cubicBezTo>
                <a:cubicBezTo>
                  <a:pt x="240809" y="755131"/>
                  <a:pt x="198611" y="652777"/>
                  <a:pt x="142817" y="555769"/>
                </a:cubicBezTo>
                <a:cubicBezTo>
                  <a:pt x="134799" y="541844"/>
                  <a:pt x="129360" y="541000"/>
                  <a:pt x="116560" y="549111"/>
                </a:cubicBezTo>
                <a:cubicBezTo>
                  <a:pt x="79145" y="572789"/>
                  <a:pt x="40885" y="595154"/>
                  <a:pt x="0" y="619863"/>
                </a:cubicBezTo>
                <a:cubicBezTo>
                  <a:pt x="8393" y="571335"/>
                  <a:pt x="16832" y="526324"/>
                  <a:pt x="22037" y="480751"/>
                </a:cubicBezTo>
                <a:cubicBezTo>
                  <a:pt x="33758" y="377366"/>
                  <a:pt x="37837" y="273887"/>
                  <a:pt x="31320" y="169987"/>
                </a:cubicBezTo>
                <a:cubicBezTo>
                  <a:pt x="28601" y="126382"/>
                  <a:pt x="27241" y="82731"/>
                  <a:pt x="20677" y="39455"/>
                </a:cubicBezTo>
                <a:cubicBezTo>
                  <a:pt x="18989" y="28296"/>
                  <a:pt x="23490" y="24920"/>
                  <a:pt x="34415" y="23607"/>
                </a:cubicBezTo>
                <a:cubicBezTo>
                  <a:pt x="138972" y="10994"/>
                  <a:pt x="243904" y="2883"/>
                  <a:pt x="349211" y="773"/>
                </a:cubicBezTo>
                <a:cubicBezTo>
                  <a:pt x="535069" y="-2884"/>
                  <a:pt x="720365" y="6493"/>
                  <a:pt x="905051" y="27592"/>
                </a:cubicBezTo>
                <a:cubicBezTo>
                  <a:pt x="924415" y="29796"/>
                  <a:pt x="943826" y="31437"/>
                  <a:pt x="963472" y="33406"/>
                </a:cubicBezTo>
                <a:cubicBezTo>
                  <a:pt x="962581" y="42737"/>
                  <a:pt x="954141" y="43487"/>
                  <a:pt x="948749" y="46769"/>
                </a:cubicBezTo>
                <a:cubicBezTo>
                  <a:pt x="858212" y="101907"/>
                  <a:pt x="767720" y="157093"/>
                  <a:pt x="676620" y="211247"/>
                </a:cubicBezTo>
                <a:cubicBezTo>
                  <a:pt x="661194" y="220390"/>
                  <a:pt x="661006" y="226860"/>
                  <a:pt x="669681" y="241629"/>
                </a:cubicBezTo>
                <a:cubicBezTo>
                  <a:pt x="787460" y="441882"/>
                  <a:pt x="863369" y="657279"/>
                  <a:pt x="899472" y="886647"/>
                </a:cubicBezTo>
                <a:cubicBezTo>
                  <a:pt x="906411" y="930252"/>
                  <a:pt x="910302" y="974278"/>
                  <a:pt x="916069" y="1022525"/>
                </a:cubicBezTo>
                <a:close/>
              </a:path>
            </a:pathLst>
          </a:custGeom>
          <a:solidFill>
            <a:schemeClr val="accent1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7A8D5B4-1A50-4791-8258-D08C2D27ADF9}"/>
              </a:ext>
            </a:extLst>
          </p:cNvPr>
          <p:cNvSpPr/>
          <p:nvPr/>
        </p:nvSpPr>
        <p:spPr>
          <a:xfrm>
            <a:off x="4573171" y="2179263"/>
            <a:ext cx="1134373" cy="1085044"/>
          </a:xfrm>
          <a:custGeom>
            <a:avLst/>
            <a:gdLst>
              <a:gd name="connsiteX0" fmla="*/ 929573 w 1134373"/>
              <a:gd name="connsiteY0" fmla="*/ 1612 h 1085044"/>
              <a:gd name="connsiteX1" fmla="*/ 854554 w 1134373"/>
              <a:gd name="connsiteY1" fmla="*/ 213961 h 1085044"/>
              <a:gd name="connsiteX2" fmla="*/ 791304 w 1134373"/>
              <a:gd name="connsiteY2" fmla="*/ 438829 h 1085044"/>
              <a:gd name="connsiteX3" fmla="*/ 811747 w 1134373"/>
              <a:gd name="connsiteY3" fmla="*/ 473244 h 1085044"/>
              <a:gd name="connsiteX4" fmla="*/ 1116134 w 1134373"/>
              <a:gd name="connsiteY4" fmla="*/ 576769 h 1085044"/>
              <a:gd name="connsiteX5" fmla="*/ 1134373 w 1134373"/>
              <a:gd name="connsiteY5" fmla="*/ 588256 h 1085044"/>
              <a:gd name="connsiteX6" fmla="*/ 852444 w 1134373"/>
              <a:gd name="connsiteY6" fmla="*/ 730885 h 1085044"/>
              <a:gd name="connsiteX7" fmla="*/ 704283 w 1134373"/>
              <a:gd name="connsiteY7" fmla="*/ 848992 h 1085044"/>
              <a:gd name="connsiteX8" fmla="*/ 703626 w 1134373"/>
              <a:gd name="connsiteY8" fmla="*/ 873983 h 1085044"/>
              <a:gd name="connsiteX9" fmla="*/ 804761 w 1134373"/>
              <a:gd name="connsiteY9" fmla="*/ 964521 h 1085044"/>
              <a:gd name="connsiteX10" fmla="*/ 797821 w 1134373"/>
              <a:gd name="connsiteY10" fmla="*/ 974179 h 1085044"/>
              <a:gd name="connsiteX11" fmla="*/ 739073 w 1134373"/>
              <a:gd name="connsiteY11" fmla="*/ 978587 h 1085044"/>
              <a:gd name="connsiteX12" fmla="*/ 233026 w 1134373"/>
              <a:gd name="connsiteY12" fmla="*/ 1082159 h 1085044"/>
              <a:gd name="connsiteX13" fmla="*/ 200581 w 1134373"/>
              <a:gd name="connsiteY13" fmla="*/ 1065655 h 1085044"/>
              <a:gd name="connsiteX14" fmla="*/ 45808 w 1134373"/>
              <a:gd name="connsiteY14" fmla="*/ 469633 h 1085044"/>
              <a:gd name="connsiteX15" fmla="*/ 0 w 1134373"/>
              <a:gd name="connsiteY15" fmla="*/ 150477 h 1085044"/>
              <a:gd name="connsiteX16" fmla="*/ 18661 w 1134373"/>
              <a:gd name="connsiteY16" fmla="*/ 165105 h 1085044"/>
              <a:gd name="connsiteX17" fmla="*/ 243716 w 1134373"/>
              <a:gd name="connsiteY17" fmla="*/ 397241 h 1085044"/>
              <a:gd name="connsiteX18" fmla="*/ 274052 w 1134373"/>
              <a:gd name="connsiteY18" fmla="*/ 397147 h 1085044"/>
              <a:gd name="connsiteX19" fmla="*/ 914944 w 1134373"/>
              <a:gd name="connsiteY19" fmla="*/ 3300 h 1085044"/>
              <a:gd name="connsiteX20" fmla="*/ 925962 w 1134373"/>
              <a:gd name="connsiteY20" fmla="*/ 18 h 1085044"/>
              <a:gd name="connsiteX21" fmla="*/ 929573 w 1134373"/>
              <a:gd name="connsiteY21" fmla="*/ 1612 h 10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4373" h="1085044">
                <a:moveTo>
                  <a:pt x="929573" y="1612"/>
                </a:moveTo>
                <a:cubicBezTo>
                  <a:pt x="902847" y="71707"/>
                  <a:pt x="877529" y="142412"/>
                  <a:pt x="854554" y="213961"/>
                </a:cubicBezTo>
                <a:cubicBezTo>
                  <a:pt x="830736" y="288136"/>
                  <a:pt x="810950" y="363435"/>
                  <a:pt x="791304" y="438829"/>
                </a:cubicBezTo>
                <a:cubicBezTo>
                  <a:pt x="785819" y="459928"/>
                  <a:pt x="790320" y="467992"/>
                  <a:pt x="811747" y="473244"/>
                </a:cubicBezTo>
                <a:cubicBezTo>
                  <a:pt x="916163" y="498797"/>
                  <a:pt x="1017344" y="534431"/>
                  <a:pt x="1116134" y="576769"/>
                </a:cubicBezTo>
                <a:cubicBezTo>
                  <a:pt x="1122230" y="579395"/>
                  <a:pt x="1130106" y="579864"/>
                  <a:pt x="1134373" y="588256"/>
                </a:cubicBezTo>
                <a:cubicBezTo>
                  <a:pt x="1034223" y="623890"/>
                  <a:pt x="940169" y="671152"/>
                  <a:pt x="852444" y="730885"/>
                </a:cubicBezTo>
                <a:cubicBezTo>
                  <a:pt x="800072" y="766566"/>
                  <a:pt x="751263" y="806560"/>
                  <a:pt x="704283" y="848992"/>
                </a:cubicBezTo>
                <a:cubicBezTo>
                  <a:pt x="693686" y="858557"/>
                  <a:pt x="692280" y="864137"/>
                  <a:pt x="703626" y="873983"/>
                </a:cubicBezTo>
                <a:cubicBezTo>
                  <a:pt x="737760" y="903662"/>
                  <a:pt x="771096" y="934279"/>
                  <a:pt x="804761" y="964521"/>
                </a:cubicBezTo>
                <a:cubicBezTo>
                  <a:pt x="802463" y="967756"/>
                  <a:pt x="800119" y="970944"/>
                  <a:pt x="797821" y="974179"/>
                </a:cubicBezTo>
                <a:cubicBezTo>
                  <a:pt x="778223" y="975680"/>
                  <a:pt x="758671" y="977602"/>
                  <a:pt x="739073" y="978587"/>
                </a:cubicBezTo>
                <a:cubicBezTo>
                  <a:pt x="565124" y="987448"/>
                  <a:pt x="397129" y="1025755"/>
                  <a:pt x="233026" y="1082159"/>
                </a:cubicBezTo>
                <a:cubicBezTo>
                  <a:pt x="212912" y="1089051"/>
                  <a:pt x="207004" y="1083613"/>
                  <a:pt x="200581" y="1065655"/>
                </a:cubicBezTo>
                <a:cubicBezTo>
                  <a:pt x="130907" y="871639"/>
                  <a:pt x="81348" y="672511"/>
                  <a:pt x="45808" y="469633"/>
                </a:cubicBezTo>
                <a:cubicBezTo>
                  <a:pt x="27288" y="363904"/>
                  <a:pt x="12425" y="257706"/>
                  <a:pt x="0" y="150477"/>
                </a:cubicBezTo>
                <a:cubicBezTo>
                  <a:pt x="10315" y="151696"/>
                  <a:pt x="13550" y="159854"/>
                  <a:pt x="18661" y="165105"/>
                </a:cubicBezTo>
                <a:cubicBezTo>
                  <a:pt x="93961" y="242187"/>
                  <a:pt x="169448" y="319128"/>
                  <a:pt x="243716" y="397241"/>
                </a:cubicBezTo>
                <a:cubicBezTo>
                  <a:pt x="256516" y="410697"/>
                  <a:pt x="262143" y="408446"/>
                  <a:pt x="274052" y="397147"/>
                </a:cubicBezTo>
                <a:cubicBezTo>
                  <a:pt x="460191" y="221182"/>
                  <a:pt x="673900" y="89993"/>
                  <a:pt x="914944" y="3300"/>
                </a:cubicBezTo>
                <a:cubicBezTo>
                  <a:pt x="918554" y="1987"/>
                  <a:pt x="922258" y="1003"/>
                  <a:pt x="925962" y="18"/>
                </a:cubicBezTo>
                <a:cubicBezTo>
                  <a:pt x="926478" y="-123"/>
                  <a:pt x="927275" y="581"/>
                  <a:pt x="929573" y="1612"/>
                </a:cubicBezTo>
                <a:close/>
              </a:path>
            </a:pathLst>
          </a:custGeom>
          <a:solidFill>
            <a:schemeClr val="accent6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62298213-4D1D-4E70-9C0F-FDB2B7C1F2DB}"/>
              </a:ext>
            </a:extLst>
          </p:cNvPr>
          <p:cNvSpPr/>
          <p:nvPr/>
        </p:nvSpPr>
        <p:spPr>
          <a:xfrm>
            <a:off x="6487549" y="4607407"/>
            <a:ext cx="1135967" cy="1087659"/>
          </a:xfrm>
          <a:custGeom>
            <a:avLst/>
            <a:gdLst>
              <a:gd name="connsiteX0" fmla="*/ 206910 w 1135967"/>
              <a:gd name="connsiteY0" fmla="*/ 1087660 h 1087659"/>
              <a:gd name="connsiteX1" fmla="*/ 266222 w 1135967"/>
              <a:gd name="connsiteY1" fmla="*/ 920931 h 1087659"/>
              <a:gd name="connsiteX2" fmla="*/ 346163 w 1135967"/>
              <a:gd name="connsiteY2" fmla="*/ 642660 h 1087659"/>
              <a:gd name="connsiteX3" fmla="*/ 329144 w 1135967"/>
              <a:gd name="connsiteY3" fmla="*/ 613590 h 1087659"/>
              <a:gd name="connsiteX4" fmla="*/ 0 w 1135967"/>
              <a:gd name="connsiteY4" fmla="*/ 499234 h 1087659"/>
              <a:gd name="connsiteX5" fmla="*/ 78394 w 1135967"/>
              <a:gd name="connsiteY5" fmla="*/ 467538 h 1087659"/>
              <a:gd name="connsiteX6" fmla="*/ 429762 w 1135967"/>
              <a:gd name="connsiteY6" fmla="*/ 239295 h 1087659"/>
              <a:gd name="connsiteX7" fmla="*/ 430512 w 1135967"/>
              <a:gd name="connsiteY7" fmla="*/ 208397 h 1087659"/>
              <a:gd name="connsiteX8" fmla="*/ 335895 w 1135967"/>
              <a:gd name="connsiteY8" fmla="*/ 110638 h 1087659"/>
              <a:gd name="connsiteX9" fmla="*/ 438905 w 1135967"/>
              <a:gd name="connsiteY9" fmla="*/ 104449 h 1087659"/>
              <a:gd name="connsiteX10" fmla="*/ 907583 w 1135967"/>
              <a:gd name="connsiteY10" fmla="*/ 2471 h 1087659"/>
              <a:gd name="connsiteX11" fmla="*/ 934683 w 1135967"/>
              <a:gd name="connsiteY11" fmla="*/ 16584 h 1087659"/>
              <a:gd name="connsiteX12" fmla="*/ 1088893 w 1135967"/>
              <a:gd name="connsiteY12" fmla="*/ 602947 h 1087659"/>
              <a:gd name="connsiteX13" fmla="*/ 1134326 w 1135967"/>
              <a:gd name="connsiteY13" fmla="*/ 908131 h 1087659"/>
              <a:gd name="connsiteX14" fmla="*/ 1135967 w 1135967"/>
              <a:gd name="connsiteY14" fmla="*/ 933731 h 1087659"/>
              <a:gd name="connsiteX15" fmla="*/ 1122933 w 1135967"/>
              <a:gd name="connsiteY15" fmla="*/ 925385 h 1087659"/>
              <a:gd name="connsiteX16" fmla="*/ 894736 w 1135967"/>
              <a:gd name="connsiteY16" fmla="*/ 689921 h 1087659"/>
              <a:gd name="connsiteX17" fmla="*/ 862619 w 1135967"/>
              <a:gd name="connsiteY17" fmla="*/ 688421 h 1087659"/>
              <a:gd name="connsiteX18" fmla="*/ 228478 w 1135967"/>
              <a:gd name="connsiteY18" fmla="*/ 1079877 h 1087659"/>
              <a:gd name="connsiteX19" fmla="*/ 206910 w 1135967"/>
              <a:gd name="connsiteY19" fmla="*/ 1087660 h 10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5967" h="1087659">
                <a:moveTo>
                  <a:pt x="206910" y="1087660"/>
                </a:moveTo>
                <a:cubicBezTo>
                  <a:pt x="227400" y="1030271"/>
                  <a:pt x="247561" y="975882"/>
                  <a:pt x="266222" y="920931"/>
                </a:cubicBezTo>
                <a:cubicBezTo>
                  <a:pt x="297261" y="829456"/>
                  <a:pt x="323611" y="736620"/>
                  <a:pt x="346163" y="642660"/>
                </a:cubicBezTo>
                <a:cubicBezTo>
                  <a:pt x="350196" y="625780"/>
                  <a:pt x="347851" y="618326"/>
                  <a:pt x="329144" y="613590"/>
                </a:cubicBezTo>
                <a:cubicBezTo>
                  <a:pt x="217460" y="585177"/>
                  <a:pt x="108636" y="548183"/>
                  <a:pt x="0" y="499234"/>
                </a:cubicBezTo>
                <a:cubicBezTo>
                  <a:pt x="27991" y="487934"/>
                  <a:pt x="53404" y="478276"/>
                  <a:pt x="78394" y="467538"/>
                </a:cubicBezTo>
                <a:cubicBezTo>
                  <a:pt x="208598" y="411650"/>
                  <a:pt x="325252" y="334896"/>
                  <a:pt x="429762" y="239295"/>
                </a:cubicBezTo>
                <a:cubicBezTo>
                  <a:pt x="442984" y="227198"/>
                  <a:pt x="442890" y="220634"/>
                  <a:pt x="430512" y="208397"/>
                </a:cubicBezTo>
                <a:cubicBezTo>
                  <a:pt x="399051" y="177451"/>
                  <a:pt x="368997" y="145053"/>
                  <a:pt x="335895" y="110638"/>
                </a:cubicBezTo>
                <a:cubicBezTo>
                  <a:pt x="372607" y="105809"/>
                  <a:pt x="405897" y="107169"/>
                  <a:pt x="438905" y="104449"/>
                </a:cubicBezTo>
                <a:cubicBezTo>
                  <a:pt x="599773" y="91321"/>
                  <a:pt x="755295" y="54187"/>
                  <a:pt x="907583" y="2471"/>
                </a:cubicBezTo>
                <a:cubicBezTo>
                  <a:pt x="925212" y="-3530"/>
                  <a:pt x="929104" y="1486"/>
                  <a:pt x="934683" y="16584"/>
                </a:cubicBezTo>
                <a:cubicBezTo>
                  <a:pt x="1004732" y="207178"/>
                  <a:pt x="1053025" y="403398"/>
                  <a:pt x="1088893" y="602947"/>
                </a:cubicBezTo>
                <a:cubicBezTo>
                  <a:pt x="1107085" y="704222"/>
                  <a:pt x="1121057" y="806106"/>
                  <a:pt x="1134326" y="908131"/>
                </a:cubicBezTo>
                <a:cubicBezTo>
                  <a:pt x="1135405" y="916571"/>
                  <a:pt x="1135451" y="925198"/>
                  <a:pt x="1135967" y="933731"/>
                </a:cubicBezTo>
                <a:cubicBezTo>
                  <a:pt x="1128184" y="935372"/>
                  <a:pt x="1126262" y="928808"/>
                  <a:pt x="1122933" y="925385"/>
                </a:cubicBezTo>
                <a:cubicBezTo>
                  <a:pt x="1046648" y="847085"/>
                  <a:pt x="970364" y="768831"/>
                  <a:pt x="894736" y="689921"/>
                </a:cubicBezTo>
                <a:cubicBezTo>
                  <a:pt x="882968" y="677637"/>
                  <a:pt x="876732" y="675105"/>
                  <a:pt x="862619" y="688421"/>
                </a:cubicBezTo>
                <a:cubicBezTo>
                  <a:pt x="678401" y="862792"/>
                  <a:pt x="466756" y="993043"/>
                  <a:pt x="228478" y="1079877"/>
                </a:cubicBezTo>
                <a:cubicBezTo>
                  <a:pt x="222242" y="1082221"/>
                  <a:pt x="215912" y="1084425"/>
                  <a:pt x="206910" y="1087660"/>
                </a:cubicBezTo>
                <a:close/>
              </a:path>
            </a:pathLst>
          </a:custGeom>
          <a:solidFill>
            <a:schemeClr val="accent3"/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D9F137EE-558F-458B-BE1A-BA4287CD788C}"/>
              </a:ext>
            </a:extLst>
          </p:cNvPr>
          <p:cNvSpPr/>
          <p:nvPr/>
        </p:nvSpPr>
        <p:spPr>
          <a:xfrm>
            <a:off x="5807038" y="5000115"/>
            <a:ext cx="1017766" cy="1129074"/>
          </a:xfrm>
          <a:custGeom>
            <a:avLst/>
            <a:gdLst>
              <a:gd name="connsiteX0" fmla="*/ 669821 w 1017766"/>
              <a:gd name="connsiteY0" fmla="*/ 1129075 h 1129074"/>
              <a:gd name="connsiteX1" fmla="*/ 607040 w 1017766"/>
              <a:gd name="connsiteY1" fmla="*/ 781083 h 1129074"/>
              <a:gd name="connsiteX2" fmla="*/ 588661 w 1017766"/>
              <a:gd name="connsiteY2" fmla="*/ 771565 h 1129074"/>
              <a:gd name="connsiteX3" fmla="*/ 262659 w 1017766"/>
              <a:gd name="connsiteY3" fmla="*/ 798102 h 1129074"/>
              <a:gd name="connsiteX4" fmla="*/ 0 w 1017766"/>
              <a:gd name="connsiteY4" fmla="*/ 777238 h 1129074"/>
              <a:gd name="connsiteX5" fmla="*/ 20255 w 1017766"/>
              <a:gd name="connsiteY5" fmla="*/ 755670 h 1129074"/>
              <a:gd name="connsiteX6" fmla="*/ 333035 w 1017766"/>
              <a:gd name="connsiteY6" fmla="*/ 446125 h 1129074"/>
              <a:gd name="connsiteX7" fmla="*/ 330878 w 1017766"/>
              <a:gd name="connsiteY7" fmla="*/ 406459 h 1129074"/>
              <a:gd name="connsiteX8" fmla="*/ 110840 w 1017766"/>
              <a:gd name="connsiteY8" fmla="*/ 173433 h 1129074"/>
              <a:gd name="connsiteX9" fmla="*/ 104135 w 1017766"/>
              <a:gd name="connsiteY9" fmla="*/ 160774 h 1129074"/>
              <a:gd name="connsiteX10" fmla="*/ 460379 w 1017766"/>
              <a:gd name="connsiteY10" fmla="*/ 160211 h 1129074"/>
              <a:gd name="connsiteX11" fmla="*/ 481009 w 1017766"/>
              <a:gd name="connsiteY11" fmla="*/ 156460 h 1129074"/>
              <a:gd name="connsiteX12" fmla="*/ 491981 w 1017766"/>
              <a:gd name="connsiteY12" fmla="*/ 140378 h 1129074"/>
              <a:gd name="connsiteX13" fmla="*/ 467037 w 1017766"/>
              <a:gd name="connsiteY13" fmla="*/ 0 h 1129074"/>
              <a:gd name="connsiteX14" fmla="*/ 549932 w 1017766"/>
              <a:gd name="connsiteY14" fmla="*/ 48621 h 1129074"/>
              <a:gd name="connsiteX15" fmla="*/ 999152 w 1017766"/>
              <a:gd name="connsiteY15" fmla="*/ 227025 h 1129074"/>
              <a:gd name="connsiteX16" fmla="*/ 1016125 w 1017766"/>
              <a:gd name="connsiteY16" fmla="*/ 254641 h 1129074"/>
              <a:gd name="connsiteX17" fmla="*/ 717505 w 1017766"/>
              <a:gd name="connsiteY17" fmla="*/ 1042850 h 1129074"/>
              <a:gd name="connsiteX18" fmla="*/ 673760 w 1017766"/>
              <a:gd name="connsiteY18" fmla="*/ 1127762 h 1129074"/>
              <a:gd name="connsiteX19" fmla="*/ 669821 w 1017766"/>
              <a:gd name="connsiteY19" fmla="*/ 1129075 h 11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7766" h="1129074">
                <a:moveTo>
                  <a:pt x="669821" y="1129075"/>
                </a:moveTo>
                <a:cubicBezTo>
                  <a:pt x="648675" y="1012514"/>
                  <a:pt x="627483" y="896845"/>
                  <a:pt x="607040" y="781083"/>
                </a:cubicBezTo>
                <a:cubicBezTo>
                  <a:pt x="604602" y="767298"/>
                  <a:pt x="597241" y="770064"/>
                  <a:pt x="588661" y="771565"/>
                </a:cubicBezTo>
                <a:cubicBezTo>
                  <a:pt x="480775" y="790319"/>
                  <a:pt x="372139" y="798853"/>
                  <a:pt x="262659" y="798102"/>
                </a:cubicBezTo>
                <a:cubicBezTo>
                  <a:pt x="175168" y="797493"/>
                  <a:pt x="88381" y="789569"/>
                  <a:pt x="0" y="777238"/>
                </a:cubicBezTo>
                <a:cubicBezTo>
                  <a:pt x="4079" y="766735"/>
                  <a:pt x="13128" y="761859"/>
                  <a:pt x="20255" y="755670"/>
                </a:cubicBezTo>
                <a:cubicBezTo>
                  <a:pt x="131142" y="659178"/>
                  <a:pt x="235511" y="556168"/>
                  <a:pt x="333035" y="446125"/>
                </a:cubicBezTo>
                <a:cubicBezTo>
                  <a:pt x="347804" y="429481"/>
                  <a:pt x="347711" y="421463"/>
                  <a:pt x="330878" y="406459"/>
                </a:cubicBezTo>
                <a:cubicBezTo>
                  <a:pt x="250890" y="335192"/>
                  <a:pt x="177700" y="257219"/>
                  <a:pt x="110840" y="173433"/>
                </a:cubicBezTo>
                <a:cubicBezTo>
                  <a:pt x="107980" y="169870"/>
                  <a:pt x="103619" y="167150"/>
                  <a:pt x="104135" y="160774"/>
                </a:cubicBezTo>
                <a:cubicBezTo>
                  <a:pt x="222805" y="179200"/>
                  <a:pt x="341615" y="177559"/>
                  <a:pt x="460379" y="160211"/>
                </a:cubicBezTo>
                <a:cubicBezTo>
                  <a:pt x="467318" y="159180"/>
                  <a:pt x="474117" y="156648"/>
                  <a:pt x="481009" y="156460"/>
                </a:cubicBezTo>
                <a:cubicBezTo>
                  <a:pt x="493012" y="156132"/>
                  <a:pt x="494184" y="151772"/>
                  <a:pt x="491981" y="140378"/>
                </a:cubicBezTo>
                <a:cubicBezTo>
                  <a:pt x="483025" y="94664"/>
                  <a:pt x="475523" y="48621"/>
                  <a:pt x="467037" y="0"/>
                </a:cubicBezTo>
                <a:cubicBezTo>
                  <a:pt x="495825" y="16926"/>
                  <a:pt x="522598" y="33242"/>
                  <a:pt x="549932" y="48621"/>
                </a:cubicBezTo>
                <a:cubicBezTo>
                  <a:pt x="691670" y="128188"/>
                  <a:pt x="842317" y="185624"/>
                  <a:pt x="999152" y="227025"/>
                </a:cubicBezTo>
                <a:cubicBezTo>
                  <a:pt x="1015703" y="231385"/>
                  <a:pt x="1020767" y="235558"/>
                  <a:pt x="1016125" y="254641"/>
                </a:cubicBezTo>
                <a:cubicBezTo>
                  <a:pt x="949265" y="529818"/>
                  <a:pt x="842270" y="789710"/>
                  <a:pt x="717505" y="1042850"/>
                </a:cubicBezTo>
                <a:cubicBezTo>
                  <a:pt x="703439" y="1071404"/>
                  <a:pt x="688388" y="1099489"/>
                  <a:pt x="673760" y="1127762"/>
                </a:cubicBezTo>
                <a:cubicBezTo>
                  <a:pt x="673432" y="1128231"/>
                  <a:pt x="672306" y="1128231"/>
                  <a:pt x="669821" y="1129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62C42400-B60B-46A4-BCEA-9AB077F0290D}"/>
              </a:ext>
            </a:extLst>
          </p:cNvPr>
          <p:cNvSpPr/>
          <p:nvPr/>
        </p:nvSpPr>
        <p:spPr>
          <a:xfrm>
            <a:off x="5372975" y="1736719"/>
            <a:ext cx="1020753" cy="1135685"/>
          </a:xfrm>
          <a:custGeom>
            <a:avLst/>
            <a:gdLst>
              <a:gd name="connsiteX0" fmla="*/ 1020754 w 1020753"/>
              <a:gd name="connsiteY0" fmla="*/ 359338 h 1135685"/>
              <a:gd name="connsiteX1" fmla="*/ 741966 w 1020753"/>
              <a:gd name="connsiteY1" fmla="*/ 626592 h 1135685"/>
              <a:gd name="connsiteX2" fmla="*/ 680733 w 1020753"/>
              <a:gd name="connsiteY2" fmla="*/ 694343 h 1135685"/>
              <a:gd name="connsiteX3" fmla="*/ 682139 w 1020753"/>
              <a:gd name="connsiteY3" fmla="*/ 724116 h 1135685"/>
              <a:gd name="connsiteX4" fmla="*/ 910242 w 1020753"/>
              <a:gd name="connsiteY4" fmla="*/ 965581 h 1135685"/>
              <a:gd name="connsiteX5" fmla="*/ 915681 w 1020753"/>
              <a:gd name="connsiteY5" fmla="*/ 973458 h 1135685"/>
              <a:gd name="connsiteX6" fmla="*/ 767473 w 1020753"/>
              <a:gd name="connsiteY6" fmla="*/ 962159 h 1135685"/>
              <a:gd name="connsiteX7" fmla="*/ 543636 w 1020753"/>
              <a:gd name="connsiteY7" fmla="*/ 976740 h 1135685"/>
              <a:gd name="connsiteX8" fmla="*/ 526335 w 1020753"/>
              <a:gd name="connsiteY8" fmla="*/ 1001121 h 1135685"/>
              <a:gd name="connsiteX9" fmla="*/ 551138 w 1020753"/>
              <a:gd name="connsiteY9" fmla="*/ 1135686 h 1135685"/>
              <a:gd name="connsiteX10" fmla="*/ 478839 w 1020753"/>
              <a:gd name="connsiteY10" fmla="*/ 1092925 h 1135685"/>
              <a:gd name="connsiteX11" fmla="*/ 19585 w 1020753"/>
              <a:gd name="connsiteY11" fmla="*/ 908333 h 1135685"/>
              <a:gd name="connsiteX12" fmla="*/ 2143 w 1020753"/>
              <a:gd name="connsiteY12" fmla="*/ 877388 h 1135685"/>
              <a:gd name="connsiteX13" fmla="*/ 275211 w 1020753"/>
              <a:gd name="connsiteY13" fmla="*/ 144129 h 1135685"/>
              <a:gd name="connsiteX14" fmla="*/ 346431 w 1020753"/>
              <a:gd name="connsiteY14" fmla="*/ 0 h 1135685"/>
              <a:gd name="connsiteX15" fmla="*/ 370812 w 1020753"/>
              <a:gd name="connsiteY15" fmla="*/ 134471 h 1135685"/>
              <a:gd name="connsiteX16" fmla="*/ 409447 w 1020753"/>
              <a:gd name="connsiteY16" fmla="*/ 348367 h 1135685"/>
              <a:gd name="connsiteX17" fmla="*/ 432374 w 1020753"/>
              <a:gd name="connsiteY17" fmla="*/ 363230 h 1135685"/>
              <a:gd name="connsiteX18" fmla="*/ 828706 w 1020753"/>
              <a:gd name="connsiteY18" fmla="*/ 339459 h 1135685"/>
              <a:gd name="connsiteX19" fmla="*/ 1020754 w 1020753"/>
              <a:gd name="connsiteY19" fmla="*/ 359338 h 113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0753" h="1135685">
                <a:moveTo>
                  <a:pt x="1020754" y="359338"/>
                </a:moveTo>
                <a:cubicBezTo>
                  <a:pt x="920979" y="445938"/>
                  <a:pt x="828144" y="532819"/>
                  <a:pt x="741966" y="626592"/>
                </a:cubicBezTo>
                <a:cubicBezTo>
                  <a:pt x="721383" y="649003"/>
                  <a:pt x="701691" y="672306"/>
                  <a:pt x="680733" y="694343"/>
                </a:cubicBezTo>
                <a:cubicBezTo>
                  <a:pt x="669855" y="705783"/>
                  <a:pt x="669667" y="712863"/>
                  <a:pt x="682139" y="724116"/>
                </a:cubicBezTo>
                <a:cubicBezTo>
                  <a:pt x="764706" y="798384"/>
                  <a:pt x="840803" y="878888"/>
                  <a:pt x="910242" y="965581"/>
                </a:cubicBezTo>
                <a:cubicBezTo>
                  <a:pt x="911555" y="967222"/>
                  <a:pt x="912633" y="969051"/>
                  <a:pt x="915681" y="973458"/>
                </a:cubicBezTo>
                <a:cubicBezTo>
                  <a:pt x="864575" y="969192"/>
                  <a:pt x="816282" y="962721"/>
                  <a:pt x="767473" y="962159"/>
                </a:cubicBezTo>
                <a:cubicBezTo>
                  <a:pt x="692407" y="961315"/>
                  <a:pt x="617904" y="965863"/>
                  <a:pt x="543636" y="976740"/>
                </a:cubicBezTo>
                <a:cubicBezTo>
                  <a:pt x="527085" y="979178"/>
                  <a:pt x="523194" y="985414"/>
                  <a:pt x="526335" y="1001121"/>
                </a:cubicBezTo>
                <a:cubicBezTo>
                  <a:pt x="535009" y="1044538"/>
                  <a:pt x="542464" y="1088143"/>
                  <a:pt x="551138" y="1135686"/>
                </a:cubicBezTo>
                <a:cubicBezTo>
                  <a:pt x="524788" y="1120072"/>
                  <a:pt x="502001" y="1106241"/>
                  <a:pt x="478839" y="1092925"/>
                </a:cubicBezTo>
                <a:cubicBezTo>
                  <a:pt x="334381" y="1009936"/>
                  <a:pt x="179984" y="951422"/>
                  <a:pt x="19585" y="908333"/>
                </a:cubicBezTo>
                <a:cubicBezTo>
                  <a:pt x="-1514" y="902660"/>
                  <a:pt x="-2217" y="894970"/>
                  <a:pt x="2143" y="877388"/>
                </a:cubicBezTo>
                <a:cubicBezTo>
                  <a:pt x="65347" y="622606"/>
                  <a:pt x="161042" y="379922"/>
                  <a:pt x="275211" y="144129"/>
                </a:cubicBezTo>
                <a:cubicBezTo>
                  <a:pt x="297576" y="97946"/>
                  <a:pt x="320644" y="52138"/>
                  <a:pt x="346431" y="0"/>
                </a:cubicBezTo>
                <a:cubicBezTo>
                  <a:pt x="355293" y="48856"/>
                  <a:pt x="363076" y="91663"/>
                  <a:pt x="370812" y="134471"/>
                </a:cubicBezTo>
                <a:cubicBezTo>
                  <a:pt x="383753" y="205738"/>
                  <a:pt x="396975" y="277006"/>
                  <a:pt x="409447" y="348367"/>
                </a:cubicBezTo>
                <a:cubicBezTo>
                  <a:pt x="412026" y="363042"/>
                  <a:pt x="417464" y="365856"/>
                  <a:pt x="432374" y="363230"/>
                </a:cubicBezTo>
                <a:cubicBezTo>
                  <a:pt x="563516" y="339880"/>
                  <a:pt x="695830" y="333973"/>
                  <a:pt x="828706" y="339459"/>
                </a:cubicBezTo>
                <a:cubicBezTo>
                  <a:pt x="891628" y="342037"/>
                  <a:pt x="954269" y="348226"/>
                  <a:pt x="1020754" y="3593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9B3561E-AF61-4368-AA99-93B53796E74C}"/>
              </a:ext>
            </a:extLst>
          </p:cNvPr>
          <p:cNvSpPr/>
          <p:nvPr/>
        </p:nvSpPr>
        <p:spPr>
          <a:xfrm>
            <a:off x="5171069" y="4962324"/>
            <a:ext cx="967736" cy="1093018"/>
          </a:xfrm>
          <a:custGeom>
            <a:avLst/>
            <a:gdLst>
              <a:gd name="connsiteX0" fmla="*/ 247092 w 967736"/>
              <a:gd name="connsiteY0" fmla="*/ 1093019 h 1093018"/>
              <a:gd name="connsiteX1" fmla="*/ 351508 w 967736"/>
              <a:gd name="connsiteY1" fmla="*/ 763875 h 1093018"/>
              <a:gd name="connsiteX2" fmla="*/ 336317 w 967736"/>
              <a:gd name="connsiteY2" fmla="*/ 733212 h 1093018"/>
              <a:gd name="connsiteX3" fmla="*/ 16082 w 967736"/>
              <a:gd name="connsiteY3" fmla="*/ 592364 h 1093018"/>
              <a:gd name="connsiteX4" fmla="*/ 0 w 967736"/>
              <a:gd name="connsiteY4" fmla="*/ 583128 h 1093018"/>
              <a:gd name="connsiteX5" fmla="*/ 135221 w 967736"/>
              <a:gd name="connsiteY5" fmla="*/ 531177 h 1093018"/>
              <a:gd name="connsiteX6" fmla="*/ 438811 w 967736"/>
              <a:gd name="connsiteY6" fmla="*/ 392018 h 1093018"/>
              <a:gd name="connsiteX7" fmla="*/ 448564 w 967736"/>
              <a:gd name="connsiteY7" fmla="*/ 360417 h 1093018"/>
              <a:gd name="connsiteX8" fmla="*/ 327034 w 967736"/>
              <a:gd name="connsiteY8" fmla="*/ 67470 h 1093018"/>
              <a:gd name="connsiteX9" fmla="*/ 323142 w 967736"/>
              <a:gd name="connsiteY9" fmla="*/ 53404 h 1093018"/>
              <a:gd name="connsiteX10" fmla="*/ 514861 w 967736"/>
              <a:gd name="connsiteY10" fmla="*/ 139018 h 1093018"/>
              <a:gd name="connsiteX11" fmla="*/ 555559 w 967736"/>
              <a:gd name="connsiteY11" fmla="*/ 120123 h 1093018"/>
              <a:gd name="connsiteX12" fmla="*/ 594099 w 967736"/>
              <a:gd name="connsiteY12" fmla="*/ 0 h 1093018"/>
              <a:gd name="connsiteX13" fmla="*/ 676573 w 967736"/>
              <a:gd name="connsiteY13" fmla="*/ 130345 h 1093018"/>
              <a:gd name="connsiteX14" fmla="*/ 956579 w 967736"/>
              <a:gd name="connsiteY14" fmla="*/ 447485 h 1093018"/>
              <a:gd name="connsiteX15" fmla="*/ 958502 w 967736"/>
              <a:gd name="connsiteY15" fmla="*/ 481618 h 1093018"/>
              <a:gd name="connsiteX16" fmla="*/ 320892 w 967736"/>
              <a:gd name="connsiteY16" fmla="*/ 1041115 h 1093018"/>
              <a:gd name="connsiteX17" fmla="*/ 247092 w 967736"/>
              <a:gd name="connsiteY17" fmla="*/ 1093019 h 10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7736" h="1093018">
                <a:moveTo>
                  <a:pt x="247092" y="1093019"/>
                </a:moveTo>
                <a:cubicBezTo>
                  <a:pt x="283195" y="978850"/>
                  <a:pt x="316812" y="871152"/>
                  <a:pt x="351508" y="763875"/>
                </a:cubicBezTo>
                <a:cubicBezTo>
                  <a:pt x="357182" y="746387"/>
                  <a:pt x="354978" y="739166"/>
                  <a:pt x="336317" y="733212"/>
                </a:cubicBezTo>
                <a:cubicBezTo>
                  <a:pt x="224680" y="697578"/>
                  <a:pt x="118248" y="649707"/>
                  <a:pt x="16082" y="592364"/>
                </a:cubicBezTo>
                <a:cubicBezTo>
                  <a:pt x="11628" y="589879"/>
                  <a:pt x="7220" y="587254"/>
                  <a:pt x="0" y="583128"/>
                </a:cubicBezTo>
                <a:cubicBezTo>
                  <a:pt x="47121" y="565076"/>
                  <a:pt x="91288" y="548479"/>
                  <a:pt x="135221" y="531177"/>
                </a:cubicBezTo>
                <a:cubicBezTo>
                  <a:pt x="238981" y="490339"/>
                  <a:pt x="340068" y="443828"/>
                  <a:pt x="438811" y="392018"/>
                </a:cubicBezTo>
                <a:cubicBezTo>
                  <a:pt x="455315" y="383344"/>
                  <a:pt x="457003" y="376874"/>
                  <a:pt x="448564" y="360417"/>
                </a:cubicBezTo>
                <a:cubicBezTo>
                  <a:pt x="400317" y="266034"/>
                  <a:pt x="359338" y="168510"/>
                  <a:pt x="327034" y="67470"/>
                </a:cubicBezTo>
                <a:cubicBezTo>
                  <a:pt x="325908" y="64000"/>
                  <a:pt x="325064" y="60390"/>
                  <a:pt x="323142" y="53404"/>
                </a:cubicBezTo>
                <a:cubicBezTo>
                  <a:pt x="387095" y="87631"/>
                  <a:pt x="449501" y="116700"/>
                  <a:pt x="514861" y="139018"/>
                </a:cubicBezTo>
                <a:cubicBezTo>
                  <a:pt x="545572" y="149521"/>
                  <a:pt x="545806" y="149802"/>
                  <a:pt x="555559" y="120123"/>
                </a:cubicBezTo>
                <a:cubicBezTo>
                  <a:pt x="568359" y="81254"/>
                  <a:pt x="580596" y="42198"/>
                  <a:pt x="594099" y="0"/>
                </a:cubicBezTo>
                <a:cubicBezTo>
                  <a:pt x="621434" y="45855"/>
                  <a:pt x="647597" y="88991"/>
                  <a:pt x="676573" y="130345"/>
                </a:cubicBezTo>
                <a:cubicBezTo>
                  <a:pt x="758015" y="246576"/>
                  <a:pt x="852632" y="351227"/>
                  <a:pt x="956579" y="447485"/>
                </a:cubicBezTo>
                <a:cubicBezTo>
                  <a:pt x="970505" y="460379"/>
                  <a:pt x="971677" y="466755"/>
                  <a:pt x="958502" y="481618"/>
                </a:cubicBezTo>
                <a:cubicBezTo>
                  <a:pt x="769080" y="694577"/>
                  <a:pt x="551526" y="875325"/>
                  <a:pt x="320892" y="1041115"/>
                </a:cubicBezTo>
                <a:cubicBezTo>
                  <a:pt x="298152" y="1057338"/>
                  <a:pt x="275130" y="1073280"/>
                  <a:pt x="247092" y="10930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F4870117-E90D-4FCC-ABBC-FABC0F0F62C8}"/>
              </a:ext>
            </a:extLst>
          </p:cNvPr>
          <p:cNvSpPr/>
          <p:nvPr/>
        </p:nvSpPr>
        <p:spPr>
          <a:xfrm>
            <a:off x="6056868" y="1817551"/>
            <a:ext cx="969079" cy="1088799"/>
          </a:xfrm>
          <a:custGeom>
            <a:avLst/>
            <a:gdLst>
              <a:gd name="connsiteX0" fmla="*/ 722175 w 969079"/>
              <a:gd name="connsiteY0" fmla="*/ 0 h 1088799"/>
              <a:gd name="connsiteX1" fmla="*/ 702764 w 969079"/>
              <a:gd name="connsiteY1" fmla="*/ 62875 h 1088799"/>
              <a:gd name="connsiteX2" fmla="*/ 617290 w 969079"/>
              <a:gd name="connsiteY2" fmla="*/ 332426 h 1088799"/>
              <a:gd name="connsiteX3" fmla="*/ 631309 w 969079"/>
              <a:gd name="connsiteY3" fmla="*/ 357791 h 1088799"/>
              <a:gd name="connsiteX4" fmla="*/ 969080 w 969079"/>
              <a:gd name="connsiteY4" fmla="*/ 508860 h 1088799"/>
              <a:gd name="connsiteX5" fmla="*/ 781440 w 969079"/>
              <a:gd name="connsiteY5" fmla="*/ 582753 h 1088799"/>
              <a:gd name="connsiteX6" fmla="*/ 529753 w 969079"/>
              <a:gd name="connsiteY6" fmla="*/ 700860 h 1088799"/>
              <a:gd name="connsiteX7" fmla="*/ 520704 w 969079"/>
              <a:gd name="connsiteY7" fmla="*/ 730774 h 1088799"/>
              <a:gd name="connsiteX8" fmla="*/ 604865 w 969079"/>
              <a:gd name="connsiteY8" fmla="*/ 918085 h 1088799"/>
              <a:gd name="connsiteX9" fmla="*/ 646922 w 969079"/>
              <a:gd name="connsiteY9" fmla="*/ 1034645 h 1088799"/>
              <a:gd name="connsiteX10" fmla="*/ 629293 w 969079"/>
              <a:gd name="connsiteY10" fmla="*/ 1029675 h 1088799"/>
              <a:gd name="connsiteX11" fmla="*/ 443200 w 969079"/>
              <a:gd name="connsiteY11" fmla="*/ 948702 h 1088799"/>
              <a:gd name="connsiteX12" fmla="*/ 417178 w 969079"/>
              <a:gd name="connsiteY12" fmla="*/ 960846 h 1088799"/>
              <a:gd name="connsiteX13" fmla="*/ 380794 w 969079"/>
              <a:gd name="connsiteY13" fmla="*/ 1076655 h 1088799"/>
              <a:gd name="connsiteX14" fmla="*/ 373245 w 969079"/>
              <a:gd name="connsiteY14" fmla="*/ 1088799 h 1088799"/>
              <a:gd name="connsiteX15" fmla="*/ 6921 w 969079"/>
              <a:gd name="connsiteY15" fmla="*/ 638876 h 1088799"/>
              <a:gd name="connsiteX16" fmla="*/ 9546 w 969079"/>
              <a:gd name="connsiteY16" fmla="*/ 613510 h 1088799"/>
              <a:gd name="connsiteX17" fmla="*/ 501668 w 969079"/>
              <a:gd name="connsiteY17" fmla="*/ 160680 h 1088799"/>
              <a:gd name="connsiteX18" fmla="*/ 722175 w 969079"/>
              <a:gd name="connsiteY18" fmla="*/ 0 h 108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9079" h="1088799">
                <a:moveTo>
                  <a:pt x="722175" y="0"/>
                </a:moveTo>
                <a:cubicBezTo>
                  <a:pt x="715001" y="23256"/>
                  <a:pt x="708953" y="43089"/>
                  <a:pt x="702764" y="62875"/>
                </a:cubicBezTo>
                <a:cubicBezTo>
                  <a:pt x="674444" y="152803"/>
                  <a:pt x="646641" y="242872"/>
                  <a:pt x="617290" y="332426"/>
                </a:cubicBezTo>
                <a:cubicBezTo>
                  <a:pt x="611804" y="349211"/>
                  <a:pt x="616586" y="352868"/>
                  <a:pt x="631309" y="357791"/>
                </a:cubicBezTo>
                <a:cubicBezTo>
                  <a:pt x="748338" y="396613"/>
                  <a:pt x="860772" y="445938"/>
                  <a:pt x="969080" y="508860"/>
                </a:cubicBezTo>
                <a:cubicBezTo>
                  <a:pt x="905361" y="533897"/>
                  <a:pt x="843049" y="557434"/>
                  <a:pt x="781440" y="582753"/>
                </a:cubicBezTo>
                <a:cubicBezTo>
                  <a:pt x="695637" y="618011"/>
                  <a:pt x="611945" y="657771"/>
                  <a:pt x="529753" y="700860"/>
                </a:cubicBezTo>
                <a:cubicBezTo>
                  <a:pt x="514374" y="708924"/>
                  <a:pt x="512592" y="715348"/>
                  <a:pt x="520704" y="730774"/>
                </a:cubicBezTo>
                <a:cubicBezTo>
                  <a:pt x="552586" y="791445"/>
                  <a:pt x="580156" y="854179"/>
                  <a:pt x="604865" y="918085"/>
                </a:cubicBezTo>
                <a:cubicBezTo>
                  <a:pt x="619681" y="956392"/>
                  <a:pt x="632809" y="995307"/>
                  <a:pt x="646922" y="1034645"/>
                </a:cubicBezTo>
                <a:cubicBezTo>
                  <a:pt x="638436" y="1038115"/>
                  <a:pt x="634075" y="1032254"/>
                  <a:pt x="629293" y="1029675"/>
                </a:cubicBezTo>
                <a:cubicBezTo>
                  <a:pt x="569465" y="997558"/>
                  <a:pt x="507106" y="971348"/>
                  <a:pt x="443200" y="948702"/>
                </a:cubicBezTo>
                <a:cubicBezTo>
                  <a:pt x="429837" y="943967"/>
                  <a:pt x="421960" y="942888"/>
                  <a:pt x="417178" y="960846"/>
                </a:cubicBezTo>
                <a:cubicBezTo>
                  <a:pt x="406722" y="999902"/>
                  <a:pt x="392984" y="1038068"/>
                  <a:pt x="380794" y="1076655"/>
                </a:cubicBezTo>
                <a:cubicBezTo>
                  <a:pt x="379387" y="1081157"/>
                  <a:pt x="378872" y="1085892"/>
                  <a:pt x="373245" y="1088799"/>
                </a:cubicBezTo>
                <a:cubicBezTo>
                  <a:pt x="276612" y="918179"/>
                  <a:pt x="150394" y="771377"/>
                  <a:pt x="6921" y="638876"/>
                </a:cubicBezTo>
                <a:cubicBezTo>
                  <a:pt x="-6583" y="626404"/>
                  <a:pt x="2654" y="621293"/>
                  <a:pt x="9546" y="613510"/>
                </a:cubicBezTo>
                <a:cubicBezTo>
                  <a:pt x="157848" y="445422"/>
                  <a:pt x="324671" y="297495"/>
                  <a:pt x="501668" y="160680"/>
                </a:cubicBezTo>
                <a:cubicBezTo>
                  <a:pt x="572560" y="105870"/>
                  <a:pt x="644953" y="52982"/>
                  <a:pt x="7221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D985700-E839-4DAE-BA29-FB836B132C2E}"/>
              </a:ext>
            </a:extLst>
          </p:cNvPr>
          <p:cNvSpPr/>
          <p:nvPr/>
        </p:nvSpPr>
        <p:spPr>
          <a:xfrm>
            <a:off x="4693998" y="4733565"/>
            <a:ext cx="918361" cy="928400"/>
          </a:xfrm>
          <a:custGeom>
            <a:avLst/>
            <a:gdLst>
              <a:gd name="connsiteX0" fmla="*/ 0 w 918361"/>
              <a:gd name="connsiteY0" fmla="*/ 394269 h 928400"/>
              <a:gd name="connsiteX1" fmla="*/ 228994 w 918361"/>
              <a:gd name="connsiteY1" fmla="*/ 389721 h 928400"/>
              <a:gd name="connsiteX2" fmla="*/ 466334 w 918361"/>
              <a:gd name="connsiteY2" fmla="*/ 366934 h 928400"/>
              <a:gd name="connsiteX3" fmla="*/ 479696 w 918361"/>
              <a:gd name="connsiteY3" fmla="*/ 349258 h 928400"/>
              <a:gd name="connsiteX4" fmla="*/ 469194 w 918361"/>
              <a:gd name="connsiteY4" fmla="*/ 0 h 928400"/>
              <a:gd name="connsiteX5" fmla="*/ 515893 w 918361"/>
              <a:gd name="connsiteY5" fmla="*/ 50169 h 928400"/>
              <a:gd name="connsiteX6" fmla="*/ 619559 w 918361"/>
              <a:gd name="connsiteY6" fmla="*/ 148396 h 928400"/>
              <a:gd name="connsiteX7" fmla="*/ 653786 w 918361"/>
              <a:gd name="connsiteY7" fmla="*/ 145536 h 928400"/>
              <a:gd name="connsiteX8" fmla="*/ 735228 w 918361"/>
              <a:gd name="connsiteY8" fmla="*/ 42714 h 928400"/>
              <a:gd name="connsiteX9" fmla="*/ 757499 w 918361"/>
              <a:gd name="connsiteY9" fmla="*/ 153835 h 928400"/>
              <a:gd name="connsiteX10" fmla="*/ 913444 w 918361"/>
              <a:gd name="connsiteY10" fmla="*/ 584300 h 928400"/>
              <a:gd name="connsiteX11" fmla="*/ 901628 w 918361"/>
              <a:gd name="connsiteY11" fmla="*/ 617871 h 928400"/>
              <a:gd name="connsiteX12" fmla="*/ 139863 w 918361"/>
              <a:gd name="connsiteY12" fmla="*/ 900175 h 928400"/>
              <a:gd name="connsiteX13" fmla="*/ 29585 w 918361"/>
              <a:gd name="connsiteY13" fmla="*/ 928400 h 928400"/>
              <a:gd name="connsiteX14" fmla="*/ 165697 w 918361"/>
              <a:gd name="connsiteY14" fmla="*/ 756233 h 928400"/>
              <a:gd name="connsiteX15" fmla="*/ 244888 w 918361"/>
              <a:gd name="connsiteY15" fmla="*/ 657724 h 928400"/>
              <a:gd name="connsiteX16" fmla="*/ 242216 w 918361"/>
              <a:gd name="connsiteY16" fmla="*/ 632218 h 928400"/>
              <a:gd name="connsiteX17" fmla="*/ 0 w 918361"/>
              <a:gd name="connsiteY17" fmla="*/ 394269 h 92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8361" h="928400">
                <a:moveTo>
                  <a:pt x="0" y="394269"/>
                </a:moveTo>
                <a:cubicBezTo>
                  <a:pt x="79566" y="395066"/>
                  <a:pt x="154304" y="394222"/>
                  <a:pt x="228994" y="389721"/>
                </a:cubicBezTo>
                <a:cubicBezTo>
                  <a:pt x="308373" y="384939"/>
                  <a:pt x="387564" y="378468"/>
                  <a:pt x="466334" y="366934"/>
                </a:cubicBezTo>
                <a:cubicBezTo>
                  <a:pt x="478712" y="365105"/>
                  <a:pt x="480868" y="361542"/>
                  <a:pt x="479696" y="349258"/>
                </a:cubicBezTo>
                <a:cubicBezTo>
                  <a:pt x="468490" y="234245"/>
                  <a:pt x="459019" y="119092"/>
                  <a:pt x="469194" y="0"/>
                </a:cubicBezTo>
                <a:cubicBezTo>
                  <a:pt x="485838" y="17911"/>
                  <a:pt x="500748" y="34134"/>
                  <a:pt x="515893" y="50169"/>
                </a:cubicBezTo>
                <a:cubicBezTo>
                  <a:pt x="548573" y="84865"/>
                  <a:pt x="583784" y="116935"/>
                  <a:pt x="619559" y="148396"/>
                </a:cubicBezTo>
                <a:cubicBezTo>
                  <a:pt x="633531" y="160680"/>
                  <a:pt x="641642" y="161993"/>
                  <a:pt x="653786" y="145536"/>
                </a:cubicBezTo>
                <a:cubicBezTo>
                  <a:pt x="679105" y="111074"/>
                  <a:pt x="706768" y="78348"/>
                  <a:pt x="735228" y="42714"/>
                </a:cubicBezTo>
                <a:cubicBezTo>
                  <a:pt x="742917" y="81395"/>
                  <a:pt x="749528" y="117732"/>
                  <a:pt x="757499" y="153835"/>
                </a:cubicBezTo>
                <a:cubicBezTo>
                  <a:pt x="790742" y="304106"/>
                  <a:pt x="844474" y="447063"/>
                  <a:pt x="913444" y="584300"/>
                </a:cubicBezTo>
                <a:cubicBezTo>
                  <a:pt x="922868" y="603055"/>
                  <a:pt x="918648" y="609150"/>
                  <a:pt x="901628" y="617871"/>
                </a:cubicBezTo>
                <a:cubicBezTo>
                  <a:pt x="658990" y="742589"/>
                  <a:pt x="402943" y="830876"/>
                  <a:pt x="139863" y="900175"/>
                </a:cubicBezTo>
                <a:cubicBezTo>
                  <a:pt x="104745" y="909411"/>
                  <a:pt x="69486" y="918179"/>
                  <a:pt x="29585" y="928400"/>
                </a:cubicBezTo>
                <a:cubicBezTo>
                  <a:pt x="76988" y="868433"/>
                  <a:pt x="121249" y="812262"/>
                  <a:pt x="165697" y="756233"/>
                </a:cubicBezTo>
                <a:cubicBezTo>
                  <a:pt x="191860" y="723225"/>
                  <a:pt x="217929" y="690076"/>
                  <a:pt x="244888" y="657724"/>
                </a:cubicBezTo>
                <a:cubicBezTo>
                  <a:pt x="253844" y="646941"/>
                  <a:pt x="253750" y="641549"/>
                  <a:pt x="242216" y="632218"/>
                </a:cubicBezTo>
                <a:cubicBezTo>
                  <a:pt x="155195" y="561794"/>
                  <a:pt x="75347" y="484103"/>
                  <a:pt x="0" y="3942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F62D8602-5AE1-47BF-852B-628E5A16BE37}"/>
              </a:ext>
            </a:extLst>
          </p:cNvPr>
          <p:cNvSpPr/>
          <p:nvPr/>
        </p:nvSpPr>
        <p:spPr>
          <a:xfrm>
            <a:off x="6585385" y="2212538"/>
            <a:ext cx="919695" cy="927822"/>
          </a:xfrm>
          <a:custGeom>
            <a:avLst/>
            <a:gdLst>
              <a:gd name="connsiteX0" fmla="*/ 886969 w 919695"/>
              <a:gd name="connsiteY0" fmla="*/ 172 h 927822"/>
              <a:gd name="connsiteX1" fmla="*/ 736932 w 919695"/>
              <a:gd name="connsiteY1" fmla="*/ 189688 h 927822"/>
              <a:gd name="connsiteX2" fmla="*/ 675182 w 919695"/>
              <a:gd name="connsiteY2" fmla="*/ 266160 h 927822"/>
              <a:gd name="connsiteX3" fmla="*/ 679121 w 919695"/>
              <a:gd name="connsiteY3" fmla="*/ 296214 h 927822"/>
              <a:gd name="connsiteX4" fmla="*/ 910225 w 919695"/>
              <a:gd name="connsiteY4" fmla="*/ 521597 h 927822"/>
              <a:gd name="connsiteX5" fmla="*/ 919696 w 919695"/>
              <a:gd name="connsiteY5" fmla="*/ 532991 h 927822"/>
              <a:gd name="connsiteX6" fmla="*/ 789070 w 919695"/>
              <a:gd name="connsiteY6" fmla="*/ 533038 h 927822"/>
              <a:gd name="connsiteX7" fmla="*/ 457863 w 919695"/>
              <a:gd name="connsiteY7" fmla="*/ 557184 h 927822"/>
              <a:gd name="connsiteX8" fmla="*/ 439249 w 919695"/>
              <a:gd name="connsiteY8" fmla="*/ 587520 h 927822"/>
              <a:gd name="connsiteX9" fmla="*/ 450737 w 919695"/>
              <a:gd name="connsiteY9" fmla="*/ 927822 h 927822"/>
              <a:gd name="connsiteX10" fmla="*/ 399583 w 919695"/>
              <a:gd name="connsiteY10" fmla="*/ 872778 h 927822"/>
              <a:gd name="connsiteX11" fmla="*/ 295495 w 919695"/>
              <a:gd name="connsiteY11" fmla="*/ 775019 h 927822"/>
              <a:gd name="connsiteX12" fmla="*/ 267082 w 919695"/>
              <a:gd name="connsiteY12" fmla="*/ 777598 h 927822"/>
              <a:gd name="connsiteX13" fmla="*/ 182170 w 919695"/>
              <a:gd name="connsiteY13" fmla="*/ 884593 h 927822"/>
              <a:gd name="connsiteX14" fmla="*/ 74566 w 919695"/>
              <a:gd name="connsiteY14" fmla="*/ 495716 h 927822"/>
              <a:gd name="connsiteX15" fmla="*/ 4845 w 919695"/>
              <a:gd name="connsiteY15" fmla="*/ 340522 h 927822"/>
              <a:gd name="connsiteX16" fmla="*/ 14739 w 919695"/>
              <a:gd name="connsiteY16" fmla="*/ 309342 h 927822"/>
              <a:gd name="connsiteX17" fmla="*/ 558997 w 919695"/>
              <a:gd name="connsiteY17" fmla="*/ 89022 h 927822"/>
              <a:gd name="connsiteX18" fmla="*/ 878014 w 919695"/>
              <a:gd name="connsiteY18" fmla="*/ 313 h 927822"/>
              <a:gd name="connsiteX19" fmla="*/ 886969 w 919695"/>
              <a:gd name="connsiteY19" fmla="*/ 172 h 9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9695" h="927822">
                <a:moveTo>
                  <a:pt x="886969" y="172"/>
                </a:moveTo>
                <a:cubicBezTo>
                  <a:pt x="836332" y="64125"/>
                  <a:pt x="786679" y="126953"/>
                  <a:pt x="736932" y="189688"/>
                </a:cubicBezTo>
                <a:cubicBezTo>
                  <a:pt x="716583" y="215381"/>
                  <a:pt x="696891" y="241685"/>
                  <a:pt x="675182" y="266160"/>
                </a:cubicBezTo>
                <a:cubicBezTo>
                  <a:pt x="663133" y="279757"/>
                  <a:pt x="666040" y="285617"/>
                  <a:pt x="679121" y="296214"/>
                </a:cubicBezTo>
                <a:cubicBezTo>
                  <a:pt x="763142" y="364105"/>
                  <a:pt x="839754" y="439733"/>
                  <a:pt x="910225" y="521597"/>
                </a:cubicBezTo>
                <a:cubicBezTo>
                  <a:pt x="912100" y="523754"/>
                  <a:pt x="913835" y="525958"/>
                  <a:pt x="919696" y="532991"/>
                </a:cubicBezTo>
                <a:cubicBezTo>
                  <a:pt x="872575" y="532991"/>
                  <a:pt x="830799" y="532756"/>
                  <a:pt x="789070" y="533038"/>
                </a:cubicBezTo>
                <a:cubicBezTo>
                  <a:pt x="678136" y="533788"/>
                  <a:pt x="568000" y="544759"/>
                  <a:pt x="457863" y="557184"/>
                </a:cubicBezTo>
                <a:cubicBezTo>
                  <a:pt x="435592" y="559669"/>
                  <a:pt x="437139" y="571203"/>
                  <a:pt x="439249" y="587520"/>
                </a:cubicBezTo>
                <a:cubicBezTo>
                  <a:pt x="453737" y="699110"/>
                  <a:pt x="453737" y="811169"/>
                  <a:pt x="450737" y="927822"/>
                </a:cubicBezTo>
                <a:cubicBezTo>
                  <a:pt x="431888" y="907474"/>
                  <a:pt x="415947" y="889938"/>
                  <a:pt x="399583" y="872778"/>
                </a:cubicBezTo>
                <a:cubicBezTo>
                  <a:pt x="366716" y="838222"/>
                  <a:pt x="331645" y="806105"/>
                  <a:pt x="295495" y="775019"/>
                </a:cubicBezTo>
                <a:cubicBezTo>
                  <a:pt x="283492" y="764704"/>
                  <a:pt x="277209" y="764141"/>
                  <a:pt x="267082" y="777598"/>
                </a:cubicBezTo>
                <a:cubicBezTo>
                  <a:pt x="240638" y="812810"/>
                  <a:pt x="212412" y="846709"/>
                  <a:pt x="182170" y="884593"/>
                </a:cubicBezTo>
                <a:cubicBezTo>
                  <a:pt x="161353" y="747544"/>
                  <a:pt x="124172" y="619872"/>
                  <a:pt x="74566" y="495716"/>
                </a:cubicBezTo>
                <a:cubicBezTo>
                  <a:pt x="53514" y="443016"/>
                  <a:pt x="31055" y="390831"/>
                  <a:pt x="4845" y="340522"/>
                </a:cubicBezTo>
                <a:cubicBezTo>
                  <a:pt x="-3876" y="323736"/>
                  <a:pt x="-969" y="317406"/>
                  <a:pt x="14739" y="309342"/>
                </a:cubicBezTo>
                <a:cubicBezTo>
                  <a:pt x="189485" y="219414"/>
                  <a:pt x="371780" y="148099"/>
                  <a:pt x="558997" y="89022"/>
                </a:cubicBezTo>
                <a:cubicBezTo>
                  <a:pt x="664305" y="55780"/>
                  <a:pt x="770925" y="27132"/>
                  <a:pt x="878014" y="313"/>
                </a:cubicBezTo>
                <a:cubicBezTo>
                  <a:pt x="880124" y="-297"/>
                  <a:pt x="882515" y="172"/>
                  <a:pt x="886969" y="17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682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1B2DD13-3C81-47A1-BE62-9361BD33F2C2}"/>
              </a:ext>
            </a:extLst>
          </p:cNvPr>
          <p:cNvSpPr/>
          <p:nvPr/>
        </p:nvSpPr>
        <p:spPr>
          <a:xfrm flipH="1">
            <a:off x="7207470" y="296374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DF65C6FA-A2B1-44A1-9689-0F2FECD53C16}"/>
              </a:ext>
            </a:extLst>
          </p:cNvPr>
          <p:cNvSpPr/>
          <p:nvPr/>
        </p:nvSpPr>
        <p:spPr>
          <a:xfrm rot="18805991">
            <a:off x="7374932" y="3918976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130">
            <a:extLst>
              <a:ext uri="{FF2B5EF4-FFF2-40B4-BE49-F238E27FC236}">
                <a16:creationId xmlns:a16="http://schemas.microsoft.com/office/drawing/2014/main" id="{B008C397-7091-4CFE-A02C-293380628FE2}"/>
              </a:ext>
            </a:extLst>
          </p:cNvPr>
          <p:cNvSpPr/>
          <p:nvPr/>
        </p:nvSpPr>
        <p:spPr>
          <a:xfrm>
            <a:off x="6961539" y="486978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B9CC11E-7636-4CFC-A5CA-6E2174424A1C}"/>
              </a:ext>
            </a:extLst>
          </p:cNvPr>
          <p:cNvSpPr/>
          <p:nvPr/>
        </p:nvSpPr>
        <p:spPr>
          <a:xfrm>
            <a:off x="4836918" y="263451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Block Arc 25">
            <a:extLst>
              <a:ext uri="{FF2B5EF4-FFF2-40B4-BE49-F238E27FC236}">
                <a16:creationId xmlns:a16="http://schemas.microsoft.com/office/drawing/2014/main" id="{72454BBC-BF8A-4D44-A12C-2E29C7B5EEAB}"/>
              </a:ext>
            </a:extLst>
          </p:cNvPr>
          <p:cNvSpPr>
            <a:spLocks noChangeAspect="1"/>
          </p:cNvSpPr>
          <p:nvPr/>
        </p:nvSpPr>
        <p:spPr>
          <a:xfrm>
            <a:off x="4634413" y="4487048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E6B883EE-ACA9-420A-9270-5300A57CA9B3}"/>
              </a:ext>
            </a:extLst>
          </p:cNvPr>
          <p:cNvSpPr>
            <a:spLocks noChangeAspect="1"/>
          </p:cNvSpPr>
          <p:nvPr/>
        </p:nvSpPr>
        <p:spPr>
          <a:xfrm rot="9900000">
            <a:off x="4461618" y="3669706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F64F2A32-655C-4F93-A7DC-966544D45FD8}"/>
              </a:ext>
            </a:extLst>
          </p:cNvPr>
          <p:cNvGrpSpPr/>
          <p:nvPr/>
        </p:nvGrpSpPr>
        <p:grpSpPr>
          <a:xfrm>
            <a:off x="7963744" y="1821459"/>
            <a:ext cx="2827389" cy="918329"/>
            <a:chOff x="6457218" y="1772816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3F3631-20F6-4F9D-81D9-62CDE9191DD2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A8052C-2CB6-44F2-A1B6-510A8DFF79B4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52B94C8A-CA99-4590-BBC0-C63A845356B1}"/>
              </a:ext>
            </a:extLst>
          </p:cNvPr>
          <p:cNvGrpSpPr/>
          <p:nvPr/>
        </p:nvGrpSpPr>
        <p:grpSpPr>
          <a:xfrm>
            <a:off x="8561169" y="3333627"/>
            <a:ext cx="2827389" cy="918329"/>
            <a:chOff x="6889266" y="3284984"/>
            <a:chExt cx="1998238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0CE578-6EFC-4F38-A8FF-802EC4DAB395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99870B-4E4D-4F9C-9A3D-8CAB89A03CE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925CF14B-EDB3-40B2-8F95-245DC28AED18}"/>
              </a:ext>
            </a:extLst>
          </p:cNvPr>
          <p:cNvGrpSpPr/>
          <p:nvPr/>
        </p:nvGrpSpPr>
        <p:grpSpPr>
          <a:xfrm>
            <a:off x="8179768" y="5175671"/>
            <a:ext cx="2827389" cy="918329"/>
            <a:chOff x="6673242" y="5020022"/>
            <a:chExt cx="2291246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76A8D7-91EB-43F6-968A-E712F92B1080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003ABE-8D9F-4818-9412-30DA7C3DC508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9BED0CD9-6045-475D-BB7A-799CD2A4E852}"/>
              </a:ext>
            </a:extLst>
          </p:cNvPr>
          <p:cNvGrpSpPr/>
          <p:nvPr/>
        </p:nvGrpSpPr>
        <p:grpSpPr>
          <a:xfrm>
            <a:off x="1475370" y="1798584"/>
            <a:ext cx="2789947" cy="918329"/>
            <a:chOff x="467544" y="1749941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249968-D992-4CEE-846D-6DAF3088AA37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326880-B3B6-40F6-8729-2203DC35F415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47DCA00A-7541-4A3E-A51A-FB08A2F96D1A}"/>
              </a:ext>
            </a:extLst>
          </p:cNvPr>
          <p:cNvGrpSpPr/>
          <p:nvPr/>
        </p:nvGrpSpPr>
        <p:grpSpPr>
          <a:xfrm>
            <a:off x="803442" y="3333627"/>
            <a:ext cx="2802170" cy="918329"/>
            <a:chOff x="242744" y="3314387"/>
            <a:chExt cx="2011990" cy="9183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06852F-BC0C-4AD7-8A03-796A10CA988F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57B067-9A76-4E9B-BB5B-752F1E7DB082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">
            <a:extLst>
              <a:ext uri="{FF2B5EF4-FFF2-40B4-BE49-F238E27FC236}">
                <a16:creationId xmlns:a16="http://schemas.microsoft.com/office/drawing/2014/main" id="{432EB7D3-8A98-4BD4-A68E-8451D38995E6}"/>
              </a:ext>
            </a:extLst>
          </p:cNvPr>
          <p:cNvGrpSpPr/>
          <p:nvPr/>
        </p:nvGrpSpPr>
        <p:grpSpPr>
          <a:xfrm>
            <a:off x="1247122" y="5175671"/>
            <a:ext cx="2802170" cy="918329"/>
            <a:chOff x="251520" y="4998238"/>
            <a:chExt cx="2291246" cy="918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E7E33A-3686-4663-98BD-7A3B2D83A55E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A41865-4C7C-421C-BD6F-20AE89886CAD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96ADBBE2-0559-4C46-AD08-BC034E795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0F37EAA-A567-41AB-A55C-6EDACA098D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F708747-9009-4D03-81A6-EA260FA3598B}"/>
              </a:ext>
            </a:extLst>
          </p:cNvPr>
          <p:cNvSpPr txBox="1">
            <a:spLocks/>
          </p:cNvSpPr>
          <p:nvPr/>
        </p:nvSpPr>
        <p:spPr>
          <a:xfrm>
            <a:off x="6312024" y="212831"/>
            <a:ext cx="5150213" cy="14847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D1E501E-39E0-4240-A319-DCF84DB7DE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839C8-BDD6-4CF3-AE87-6A3682A2B88B}"/>
              </a:ext>
            </a:extLst>
          </p:cNvPr>
          <p:cNvSpPr txBox="1"/>
          <p:nvPr/>
        </p:nvSpPr>
        <p:spPr>
          <a:xfrm>
            <a:off x="4850092" y="3277887"/>
            <a:ext cx="2537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8EF44-EEDB-420D-81DA-4F5DC945F58D}"/>
              </a:ext>
            </a:extLst>
          </p:cNvPr>
          <p:cNvSpPr txBox="1"/>
          <p:nvPr/>
        </p:nvSpPr>
        <p:spPr>
          <a:xfrm>
            <a:off x="4650280" y="4296451"/>
            <a:ext cx="2937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Freeform: Shape 29">
            <a:extLst>
              <a:ext uri="{FF2B5EF4-FFF2-40B4-BE49-F238E27FC236}">
                <a16:creationId xmlns:a16="http://schemas.microsoft.com/office/drawing/2014/main" id="{B7449F00-1F29-4640-B0E4-2C33B3ABC0AF}"/>
              </a:ext>
            </a:extLst>
          </p:cNvPr>
          <p:cNvSpPr/>
          <p:nvPr/>
        </p:nvSpPr>
        <p:spPr>
          <a:xfrm rot="21082336">
            <a:off x="5268889" y="2077820"/>
            <a:ext cx="1654223" cy="1234085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D99047-F214-465B-852F-DCA89A04E512}"/>
              </a:ext>
            </a:extLst>
          </p:cNvPr>
          <p:cNvSpPr txBox="1"/>
          <p:nvPr/>
        </p:nvSpPr>
        <p:spPr>
          <a:xfrm>
            <a:off x="3545510" y="1718953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D02572-B67A-4FA8-A6D0-CF8AA2FBD948}"/>
              </a:ext>
            </a:extLst>
          </p:cNvPr>
          <p:cNvSpPr txBox="1"/>
          <p:nvPr/>
        </p:nvSpPr>
        <p:spPr>
          <a:xfrm>
            <a:off x="3545509" y="2197913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0F15A8F5-3886-4046-825F-C4E772CFC466}"/>
              </a:ext>
            </a:extLst>
          </p:cNvPr>
          <p:cNvGrpSpPr/>
          <p:nvPr/>
        </p:nvGrpSpPr>
        <p:grpSpPr>
          <a:xfrm>
            <a:off x="3932072" y="2588976"/>
            <a:ext cx="7370279" cy="1410261"/>
            <a:chOff x="3233244" y="3482612"/>
            <a:chExt cx="10251725" cy="1961610"/>
          </a:xfrm>
        </p:grpSpPr>
        <p:graphicFrame>
          <p:nvGraphicFramePr>
            <p:cNvPr id="23" name="Chart 7">
              <a:extLst>
                <a:ext uri="{FF2B5EF4-FFF2-40B4-BE49-F238E27FC236}">
                  <a16:creationId xmlns:a16="http://schemas.microsoft.com/office/drawing/2014/main" id="{55691412-E7D7-4EA7-BFEA-A338BB114AC1}"/>
                </a:ext>
              </a:extLst>
            </p:cNvPr>
            <p:cNvGraphicFramePr/>
            <p:nvPr/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4" name="Chart 8">
              <a:extLst>
                <a:ext uri="{FF2B5EF4-FFF2-40B4-BE49-F238E27FC236}">
                  <a16:creationId xmlns:a16="http://schemas.microsoft.com/office/drawing/2014/main" id="{A33F649E-C066-4152-A772-FFBB2DB958A0}"/>
                </a:ext>
              </a:extLst>
            </p:cNvPr>
            <p:cNvGraphicFramePr/>
            <p:nvPr/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5" name="Chart 9">
              <a:extLst>
                <a:ext uri="{FF2B5EF4-FFF2-40B4-BE49-F238E27FC236}">
                  <a16:creationId xmlns:a16="http://schemas.microsoft.com/office/drawing/2014/main" id="{818BFF45-34C0-49A5-A773-03AA7C10D549}"/>
                </a:ext>
              </a:extLst>
            </p:cNvPr>
            <p:cNvGraphicFramePr/>
            <p:nvPr/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6" name="Chart 10">
              <a:extLst>
                <a:ext uri="{FF2B5EF4-FFF2-40B4-BE49-F238E27FC236}">
                  <a16:creationId xmlns:a16="http://schemas.microsoft.com/office/drawing/2014/main" id="{6B8E8F0D-A0FD-4BAE-ADB8-38AC7DEB4CB2}"/>
                </a:ext>
              </a:extLst>
            </p:cNvPr>
            <p:cNvGraphicFramePr/>
            <p:nvPr/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7" name="Chart 11">
              <a:extLst>
                <a:ext uri="{FF2B5EF4-FFF2-40B4-BE49-F238E27FC236}">
                  <a16:creationId xmlns:a16="http://schemas.microsoft.com/office/drawing/2014/main" id="{20CF20CC-878B-4142-BA48-D0C174999FB1}"/>
                </a:ext>
              </a:extLst>
            </p:cNvPr>
            <p:cNvGraphicFramePr/>
            <p:nvPr/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AF922D-4383-4E25-A3EC-49B92502A20E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5EC8B9-97B2-4230-ADB8-EBC40B58C7A8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E8E7E6-532F-49D8-902E-762E6589DF23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7B6207-6693-4226-9FB6-DC7820102B1E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1916B6-311F-4091-84CD-CC12F81E301F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26">
            <a:extLst>
              <a:ext uri="{FF2B5EF4-FFF2-40B4-BE49-F238E27FC236}">
                <a16:creationId xmlns:a16="http://schemas.microsoft.com/office/drawing/2014/main" id="{88A61960-C6A4-415D-B526-C6B500A52047}"/>
              </a:ext>
            </a:extLst>
          </p:cNvPr>
          <p:cNvSpPr/>
          <p:nvPr/>
        </p:nvSpPr>
        <p:spPr>
          <a:xfrm>
            <a:off x="3700430" y="4090049"/>
            <a:ext cx="2088000" cy="870873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27">
            <a:extLst>
              <a:ext uri="{FF2B5EF4-FFF2-40B4-BE49-F238E27FC236}">
                <a16:creationId xmlns:a16="http://schemas.microsoft.com/office/drawing/2014/main" id="{DC657E63-B38C-4E28-B060-9967F7E80B2D}"/>
              </a:ext>
            </a:extLst>
          </p:cNvPr>
          <p:cNvGrpSpPr/>
          <p:nvPr/>
        </p:nvGrpSpPr>
        <p:grpSpPr>
          <a:xfrm>
            <a:off x="3881635" y="4181634"/>
            <a:ext cx="1724174" cy="687702"/>
            <a:chOff x="867339" y="4843642"/>
            <a:chExt cx="1368152" cy="687702"/>
          </a:xfrm>
        </p:grpSpPr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818BBA5-7F89-4DAE-8CB0-DB7283824C6D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ED06E6-B86C-4023-AD49-C3628CA3BAB7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ectangle 30">
            <a:extLst>
              <a:ext uri="{FF2B5EF4-FFF2-40B4-BE49-F238E27FC236}">
                <a16:creationId xmlns:a16="http://schemas.microsoft.com/office/drawing/2014/main" id="{BA7DA6AC-C671-42C3-AC67-2DA92360CE3F}"/>
              </a:ext>
            </a:extLst>
          </p:cNvPr>
          <p:cNvSpPr/>
          <p:nvPr/>
        </p:nvSpPr>
        <p:spPr>
          <a:xfrm>
            <a:off x="6457390" y="4090049"/>
            <a:ext cx="2088000" cy="870873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oup 31">
            <a:extLst>
              <a:ext uri="{FF2B5EF4-FFF2-40B4-BE49-F238E27FC236}">
                <a16:creationId xmlns:a16="http://schemas.microsoft.com/office/drawing/2014/main" id="{48F35912-E758-420D-BF36-A89927D602D5}"/>
              </a:ext>
            </a:extLst>
          </p:cNvPr>
          <p:cNvGrpSpPr/>
          <p:nvPr/>
        </p:nvGrpSpPr>
        <p:grpSpPr>
          <a:xfrm>
            <a:off x="6639303" y="4181634"/>
            <a:ext cx="1724174" cy="687702"/>
            <a:chOff x="867339" y="4843642"/>
            <a:chExt cx="1368152" cy="687702"/>
          </a:xfrm>
        </p:grpSpPr>
        <p:sp>
          <p:nvSpPr>
            <p:cNvPr id="56" name="Rectangle 32">
              <a:extLst>
                <a:ext uri="{FF2B5EF4-FFF2-40B4-BE49-F238E27FC236}">
                  <a16:creationId xmlns:a16="http://schemas.microsoft.com/office/drawing/2014/main" id="{C7EBC4F3-7611-463A-A2FF-8D1F42477E70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006CC6-73C1-4D53-866A-353C8E03F87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Rectangle 34">
            <a:extLst>
              <a:ext uri="{FF2B5EF4-FFF2-40B4-BE49-F238E27FC236}">
                <a16:creationId xmlns:a16="http://schemas.microsoft.com/office/drawing/2014/main" id="{1F86E53C-03C3-42F4-9706-053E667D72D6}"/>
              </a:ext>
            </a:extLst>
          </p:cNvPr>
          <p:cNvSpPr/>
          <p:nvPr/>
        </p:nvSpPr>
        <p:spPr>
          <a:xfrm>
            <a:off x="9214351" y="4090049"/>
            <a:ext cx="2088000" cy="870873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9" name="Group 35">
            <a:extLst>
              <a:ext uri="{FF2B5EF4-FFF2-40B4-BE49-F238E27FC236}">
                <a16:creationId xmlns:a16="http://schemas.microsoft.com/office/drawing/2014/main" id="{C84F88D6-49E5-4596-84A4-EF491D345D80}"/>
              </a:ext>
            </a:extLst>
          </p:cNvPr>
          <p:cNvGrpSpPr/>
          <p:nvPr/>
        </p:nvGrpSpPr>
        <p:grpSpPr>
          <a:xfrm>
            <a:off x="9396264" y="4181634"/>
            <a:ext cx="1724174" cy="687702"/>
            <a:chOff x="867339" y="4843642"/>
            <a:chExt cx="1368152" cy="687702"/>
          </a:xfrm>
        </p:grpSpPr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id="{FDE43069-D8CE-47F8-AD54-941290DD2F32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A1CF5F3-15DB-43A5-84FA-BBD00AB2524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41">
            <a:extLst>
              <a:ext uri="{FF2B5EF4-FFF2-40B4-BE49-F238E27FC236}">
                <a16:creationId xmlns:a16="http://schemas.microsoft.com/office/drawing/2014/main" id="{AF687F7F-F999-4857-A16D-1F2C9D5CEFF3}"/>
              </a:ext>
            </a:extLst>
          </p:cNvPr>
          <p:cNvGrpSpPr/>
          <p:nvPr/>
        </p:nvGrpSpPr>
        <p:grpSpPr>
          <a:xfrm>
            <a:off x="3881635" y="5340948"/>
            <a:ext cx="1724174" cy="687702"/>
            <a:chOff x="867339" y="4843642"/>
            <a:chExt cx="1368152" cy="687702"/>
          </a:xfrm>
        </p:grpSpPr>
        <p:sp>
          <p:nvSpPr>
            <p:cNvPr id="63" name="Rectangle 42">
              <a:extLst>
                <a:ext uri="{FF2B5EF4-FFF2-40B4-BE49-F238E27FC236}">
                  <a16:creationId xmlns:a16="http://schemas.microsoft.com/office/drawing/2014/main" id="{72C188C2-EA02-4209-B21E-58265EC350C4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FACEF1-23D9-46F4-B1B7-D4AB8816EDA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5" name="Rectangle 44">
            <a:extLst>
              <a:ext uri="{FF2B5EF4-FFF2-40B4-BE49-F238E27FC236}">
                <a16:creationId xmlns:a16="http://schemas.microsoft.com/office/drawing/2014/main" id="{65D802D9-441F-4CAD-9876-EF920ECC9CBF}"/>
              </a:ext>
            </a:extLst>
          </p:cNvPr>
          <p:cNvSpPr/>
          <p:nvPr/>
        </p:nvSpPr>
        <p:spPr>
          <a:xfrm>
            <a:off x="6470539" y="5230401"/>
            <a:ext cx="2088000" cy="870873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6" name="Group 45">
            <a:extLst>
              <a:ext uri="{FF2B5EF4-FFF2-40B4-BE49-F238E27FC236}">
                <a16:creationId xmlns:a16="http://schemas.microsoft.com/office/drawing/2014/main" id="{6B2DDA41-9BD6-4374-B562-15B242FAB242}"/>
              </a:ext>
            </a:extLst>
          </p:cNvPr>
          <p:cNvGrpSpPr/>
          <p:nvPr/>
        </p:nvGrpSpPr>
        <p:grpSpPr>
          <a:xfrm>
            <a:off x="6639303" y="5340948"/>
            <a:ext cx="1724174" cy="687702"/>
            <a:chOff x="867339" y="4843642"/>
            <a:chExt cx="1368152" cy="687702"/>
          </a:xfrm>
        </p:grpSpPr>
        <p:sp>
          <p:nvSpPr>
            <p:cNvPr id="67" name="Rectangle 46">
              <a:extLst>
                <a:ext uri="{FF2B5EF4-FFF2-40B4-BE49-F238E27FC236}">
                  <a16:creationId xmlns:a16="http://schemas.microsoft.com/office/drawing/2014/main" id="{DB5A365F-A4F1-473E-A467-02421769F562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2519D1-2FA6-4EC6-A806-D07C4BECC72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Rectangle 48">
            <a:extLst>
              <a:ext uri="{FF2B5EF4-FFF2-40B4-BE49-F238E27FC236}">
                <a16:creationId xmlns:a16="http://schemas.microsoft.com/office/drawing/2014/main" id="{A333074B-9410-4C1C-B6EA-40A643A6C72E}"/>
              </a:ext>
            </a:extLst>
          </p:cNvPr>
          <p:cNvSpPr/>
          <p:nvPr/>
        </p:nvSpPr>
        <p:spPr>
          <a:xfrm>
            <a:off x="9214351" y="5230401"/>
            <a:ext cx="2088000" cy="870873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Group 49">
            <a:extLst>
              <a:ext uri="{FF2B5EF4-FFF2-40B4-BE49-F238E27FC236}">
                <a16:creationId xmlns:a16="http://schemas.microsoft.com/office/drawing/2014/main" id="{7FD77161-F47A-4A79-99AE-1218CEE1C055}"/>
              </a:ext>
            </a:extLst>
          </p:cNvPr>
          <p:cNvGrpSpPr/>
          <p:nvPr/>
        </p:nvGrpSpPr>
        <p:grpSpPr>
          <a:xfrm>
            <a:off x="9396264" y="5340948"/>
            <a:ext cx="1724174" cy="687702"/>
            <a:chOff x="867339" y="4843642"/>
            <a:chExt cx="1368152" cy="687702"/>
          </a:xfrm>
        </p:grpSpPr>
        <p:sp>
          <p:nvSpPr>
            <p:cNvPr id="71" name="Rectangle 50">
              <a:extLst>
                <a:ext uri="{FF2B5EF4-FFF2-40B4-BE49-F238E27FC236}">
                  <a16:creationId xmlns:a16="http://schemas.microsoft.com/office/drawing/2014/main" id="{A9A9FB54-05FD-4B11-91C0-4651A4B5DE2C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15878A4-3AC1-452A-90F2-734717C2F34C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73" name="Straight Arrow Connector 52">
            <a:extLst>
              <a:ext uri="{FF2B5EF4-FFF2-40B4-BE49-F238E27FC236}">
                <a16:creationId xmlns:a16="http://schemas.microsoft.com/office/drawing/2014/main" id="{DAFDE2EC-8864-425A-BE4E-C3E16B045B99}"/>
              </a:ext>
            </a:extLst>
          </p:cNvPr>
          <p:cNvCxnSpPr>
            <a:cxnSpLocks/>
          </p:cNvCxnSpPr>
          <p:nvPr/>
        </p:nvCxnSpPr>
        <p:spPr>
          <a:xfrm flipH="1">
            <a:off x="5961645" y="5665837"/>
            <a:ext cx="334973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53">
            <a:extLst>
              <a:ext uri="{FF2B5EF4-FFF2-40B4-BE49-F238E27FC236}">
                <a16:creationId xmlns:a16="http://schemas.microsoft.com/office/drawing/2014/main" id="{5C51D810-46D6-4B0C-9763-7B06243E5A26}"/>
              </a:ext>
            </a:extLst>
          </p:cNvPr>
          <p:cNvCxnSpPr>
            <a:cxnSpLocks/>
          </p:cNvCxnSpPr>
          <p:nvPr/>
        </p:nvCxnSpPr>
        <p:spPr>
          <a:xfrm flipH="1">
            <a:off x="8732461" y="5665837"/>
            <a:ext cx="307968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54">
            <a:extLst>
              <a:ext uri="{FF2B5EF4-FFF2-40B4-BE49-F238E27FC236}">
                <a16:creationId xmlns:a16="http://schemas.microsoft.com/office/drawing/2014/main" id="{35F9AA0C-876C-463E-BEC6-52189B8D7C29}"/>
              </a:ext>
            </a:extLst>
          </p:cNvPr>
          <p:cNvCxnSpPr/>
          <p:nvPr/>
        </p:nvCxnSpPr>
        <p:spPr>
          <a:xfrm>
            <a:off x="10261831" y="4999590"/>
            <a:ext cx="11104" cy="24313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55">
            <a:extLst>
              <a:ext uri="{FF2B5EF4-FFF2-40B4-BE49-F238E27FC236}">
                <a16:creationId xmlns:a16="http://schemas.microsoft.com/office/drawing/2014/main" id="{4FBCE246-6FB2-4A34-A0C5-90AED2ABB6C0}"/>
              </a:ext>
            </a:extLst>
          </p:cNvPr>
          <p:cNvCxnSpPr>
            <a:cxnSpLocks/>
          </p:cNvCxnSpPr>
          <p:nvPr/>
        </p:nvCxnSpPr>
        <p:spPr>
          <a:xfrm>
            <a:off x="5948118" y="4525485"/>
            <a:ext cx="35424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56">
            <a:extLst>
              <a:ext uri="{FF2B5EF4-FFF2-40B4-BE49-F238E27FC236}">
                <a16:creationId xmlns:a16="http://schemas.microsoft.com/office/drawing/2014/main" id="{218FD5BA-9ABA-40F2-BCA1-FC07DA393C0E}"/>
              </a:ext>
            </a:extLst>
          </p:cNvPr>
          <p:cNvCxnSpPr>
            <a:cxnSpLocks/>
          </p:cNvCxnSpPr>
          <p:nvPr/>
        </p:nvCxnSpPr>
        <p:spPr>
          <a:xfrm>
            <a:off x="8705078" y="4525485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Graphic 3">
            <a:extLst>
              <a:ext uri="{FF2B5EF4-FFF2-40B4-BE49-F238E27FC236}">
                <a16:creationId xmlns:a16="http://schemas.microsoft.com/office/drawing/2014/main" id="{5ADAAE6B-45ED-4197-A28B-7BB40B78FCA9}"/>
              </a:ext>
            </a:extLst>
          </p:cNvPr>
          <p:cNvSpPr/>
          <p:nvPr/>
        </p:nvSpPr>
        <p:spPr>
          <a:xfrm>
            <a:off x="563843" y="1613548"/>
            <a:ext cx="3139874" cy="4771378"/>
          </a:xfrm>
          <a:custGeom>
            <a:avLst/>
            <a:gdLst>
              <a:gd name="connsiteX0" fmla="*/ 1745674 w 1943100"/>
              <a:gd name="connsiteY0" fmla="*/ 1036065 h 2952750"/>
              <a:gd name="connsiteX1" fmla="*/ 1728529 w 1943100"/>
              <a:gd name="connsiteY1" fmla="*/ 1019872 h 2952750"/>
              <a:gd name="connsiteX2" fmla="*/ 1709479 w 1943100"/>
              <a:gd name="connsiteY2" fmla="*/ 1015110 h 2952750"/>
              <a:gd name="connsiteX3" fmla="*/ 1702812 w 1943100"/>
              <a:gd name="connsiteY3" fmla="*/ 1024635 h 2952750"/>
              <a:gd name="connsiteX4" fmla="*/ 1664712 w 1943100"/>
              <a:gd name="connsiteY4" fmla="*/ 1015110 h 2952750"/>
              <a:gd name="connsiteX5" fmla="*/ 1626612 w 1943100"/>
              <a:gd name="connsiteY5" fmla="*/ 1005585 h 2952750"/>
              <a:gd name="connsiteX6" fmla="*/ 1639947 w 1943100"/>
              <a:gd name="connsiteY6" fmla="*/ 950340 h 2952750"/>
              <a:gd name="connsiteX7" fmla="*/ 1639947 w 1943100"/>
              <a:gd name="connsiteY7" fmla="*/ 896047 h 2952750"/>
              <a:gd name="connsiteX8" fmla="*/ 1533267 w 1943100"/>
              <a:gd name="connsiteY8" fmla="*/ 958912 h 2952750"/>
              <a:gd name="connsiteX9" fmla="*/ 1515169 w 1943100"/>
              <a:gd name="connsiteY9" fmla="*/ 925574 h 2952750"/>
              <a:gd name="connsiteX10" fmla="*/ 1476117 w 1943100"/>
              <a:gd name="connsiteY10" fmla="*/ 916049 h 2952750"/>
              <a:gd name="connsiteX11" fmla="*/ 1333242 w 1943100"/>
              <a:gd name="connsiteY11" fmla="*/ 881760 h 2952750"/>
              <a:gd name="connsiteX12" fmla="*/ 1236087 w 1943100"/>
              <a:gd name="connsiteY12" fmla="*/ 864615 h 2952750"/>
              <a:gd name="connsiteX13" fmla="*/ 1222752 w 1943100"/>
              <a:gd name="connsiteY13" fmla="*/ 879855 h 2952750"/>
              <a:gd name="connsiteX14" fmla="*/ 1193224 w 1943100"/>
              <a:gd name="connsiteY14" fmla="*/ 873187 h 2952750"/>
              <a:gd name="connsiteX15" fmla="*/ 1188462 w 1943100"/>
              <a:gd name="connsiteY15" fmla="*/ 851280 h 2952750"/>
              <a:gd name="connsiteX16" fmla="*/ 1156077 w 1943100"/>
              <a:gd name="connsiteY16" fmla="*/ 844612 h 2952750"/>
              <a:gd name="connsiteX17" fmla="*/ 1119882 w 1943100"/>
              <a:gd name="connsiteY17" fmla="*/ 805560 h 2952750"/>
              <a:gd name="connsiteX18" fmla="*/ 1167507 w 1943100"/>
              <a:gd name="connsiteY18" fmla="*/ 763649 h 2952750"/>
              <a:gd name="connsiteX19" fmla="*/ 1181794 w 1943100"/>
              <a:gd name="connsiteY19" fmla="*/ 736027 h 2952750"/>
              <a:gd name="connsiteX20" fmla="*/ 1114167 w 1943100"/>
              <a:gd name="connsiteY20" fmla="*/ 722692 h 2952750"/>
              <a:gd name="connsiteX21" fmla="*/ 1078924 w 1943100"/>
              <a:gd name="connsiteY21" fmla="*/ 725549 h 2952750"/>
              <a:gd name="connsiteX22" fmla="*/ 1039872 w 1943100"/>
              <a:gd name="connsiteY22" fmla="*/ 718882 h 2952750"/>
              <a:gd name="connsiteX23" fmla="*/ 1023679 w 1943100"/>
              <a:gd name="connsiteY23" fmla="*/ 706499 h 2952750"/>
              <a:gd name="connsiteX24" fmla="*/ 895092 w 1943100"/>
              <a:gd name="connsiteY24" fmla="*/ 678877 h 2952750"/>
              <a:gd name="connsiteX25" fmla="*/ 876042 w 1943100"/>
              <a:gd name="connsiteY25" fmla="*/ 730312 h 2952750"/>
              <a:gd name="connsiteX26" fmla="*/ 906522 w 1943100"/>
              <a:gd name="connsiteY26" fmla="*/ 752220 h 2952750"/>
              <a:gd name="connsiteX27" fmla="*/ 977007 w 1943100"/>
              <a:gd name="connsiteY27" fmla="*/ 768412 h 2952750"/>
              <a:gd name="connsiteX28" fmla="*/ 967482 w 1943100"/>
              <a:gd name="connsiteY28" fmla="*/ 803655 h 2952750"/>
              <a:gd name="connsiteX29" fmla="*/ 905569 w 1943100"/>
              <a:gd name="connsiteY29" fmla="*/ 789367 h 2952750"/>
              <a:gd name="connsiteX30" fmla="*/ 851277 w 1943100"/>
              <a:gd name="connsiteY30" fmla="*/ 776985 h 2952750"/>
              <a:gd name="connsiteX31" fmla="*/ 835084 w 1943100"/>
              <a:gd name="connsiteY31" fmla="*/ 775080 h 2952750"/>
              <a:gd name="connsiteX32" fmla="*/ 827464 w 1943100"/>
              <a:gd name="connsiteY32" fmla="*/ 781747 h 2952750"/>
              <a:gd name="connsiteX33" fmla="*/ 817939 w 1943100"/>
              <a:gd name="connsiteY33" fmla="*/ 798892 h 2952750"/>
              <a:gd name="connsiteX34" fmla="*/ 685542 w 1943100"/>
              <a:gd name="connsiteY34" fmla="*/ 766507 h 2952750"/>
              <a:gd name="connsiteX35" fmla="*/ 624582 w 1943100"/>
              <a:gd name="connsiteY35" fmla="*/ 752220 h 2952750"/>
              <a:gd name="connsiteX36" fmla="*/ 617914 w 1943100"/>
              <a:gd name="connsiteY36" fmla="*/ 738885 h 2952750"/>
              <a:gd name="connsiteX37" fmla="*/ 603627 w 1943100"/>
              <a:gd name="connsiteY37" fmla="*/ 717930 h 2952750"/>
              <a:gd name="connsiteX38" fmla="*/ 606484 w 1943100"/>
              <a:gd name="connsiteY38" fmla="*/ 636967 h 2952750"/>
              <a:gd name="connsiteX39" fmla="*/ 595054 w 1943100"/>
              <a:gd name="connsiteY39" fmla="*/ 616012 h 2952750"/>
              <a:gd name="connsiteX40" fmla="*/ 574099 w 1943100"/>
              <a:gd name="connsiteY40" fmla="*/ 605535 h 2952750"/>
              <a:gd name="connsiteX41" fmla="*/ 576004 w 1943100"/>
              <a:gd name="connsiteY41" fmla="*/ 592200 h 2952750"/>
              <a:gd name="connsiteX42" fmla="*/ 564574 w 1943100"/>
              <a:gd name="connsiteY42" fmla="*/ 576960 h 2952750"/>
              <a:gd name="connsiteX43" fmla="*/ 560764 w 1943100"/>
              <a:gd name="connsiteY43" fmla="*/ 556957 h 2952750"/>
              <a:gd name="connsiteX44" fmla="*/ 534094 w 1943100"/>
              <a:gd name="connsiteY44" fmla="*/ 504570 h 2952750"/>
              <a:gd name="connsiteX45" fmla="*/ 505519 w 1943100"/>
              <a:gd name="connsiteY45" fmla="*/ 487425 h 2952750"/>
              <a:gd name="connsiteX46" fmla="*/ 494089 w 1943100"/>
              <a:gd name="connsiteY46" fmla="*/ 475042 h 2952750"/>
              <a:gd name="connsiteX47" fmla="*/ 484564 w 1943100"/>
              <a:gd name="connsiteY47" fmla="*/ 456945 h 2952750"/>
              <a:gd name="connsiteX48" fmla="*/ 466467 w 1943100"/>
              <a:gd name="connsiteY48" fmla="*/ 435037 h 2952750"/>
              <a:gd name="connsiteX49" fmla="*/ 508377 w 1943100"/>
              <a:gd name="connsiteY49" fmla="*/ 431227 h 2952750"/>
              <a:gd name="connsiteX50" fmla="*/ 532189 w 1943100"/>
              <a:gd name="connsiteY50" fmla="*/ 442657 h 2952750"/>
              <a:gd name="connsiteX51" fmla="*/ 556002 w 1943100"/>
              <a:gd name="connsiteY51" fmla="*/ 471232 h 2952750"/>
              <a:gd name="connsiteX52" fmla="*/ 557907 w 1943100"/>
              <a:gd name="connsiteY52" fmla="*/ 432180 h 2952750"/>
              <a:gd name="connsiteX53" fmla="*/ 535999 w 1943100"/>
              <a:gd name="connsiteY53" fmla="*/ 435037 h 2952750"/>
              <a:gd name="connsiteX54" fmla="*/ 524569 w 1943100"/>
              <a:gd name="connsiteY54" fmla="*/ 424559 h 2952750"/>
              <a:gd name="connsiteX55" fmla="*/ 523617 w 1943100"/>
              <a:gd name="connsiteY55" fmla="*/ 411225 h 2952750"/>
              <a:gd name="connsiteX56" fmla="*/ 512187 w 1943100"/>
              <a:gd name="connsiteY56" fmla="*/ 404557 h 2952750"/>
              <a:gd name="connsiteX57" fmla="*/ 509329 w 1943100"/>
              <a:gd name="connsiteY57" fmla="*/ 389317 h 2952750"/>
              <a:gd name="connsiteX58" fmla="*/ 512187 w 1943100"/>
              <a:gd name="connsiteY58" fmla="*/ 366457 h 2952750"/>
              <a:gd name="connsiteX59" fmla="*/ 509329 w 1943100"/>
              <a:gd name="connsiteY59" fmla="*/ 344550 h 2952750"/>
              <a:gd name="connsiteX60" fmla="*/ 521712 w 1943100"/>
              <a:gd name="connsiteY60" fmla="*/ 309307 h 2952750"/>
              <a:gd name="connsiteX61" fmla="*/ 530284 w 1943100"/>
              <a:gd name="connsiteY61" fmla="*/ 270255 h 2952750"/>
              <a:gd name="connsiteX62" fmla="*/ 550287 w 1943100"/>
              <a:gd name="connsiteY62" fmla="*/ 223582 h 2952750"/>
              <a:gd name="connsiteX63" fmla="*/ 547429 w 1943100"/>
              <a:gd name="connsiteY63" fmla="*/ 165479 h 2952750"/>
              <a:gd name="connsiteX64" fmla="*/ 564574 w 1943100"/>
              <a:gd name="connsiteY64" fmla="*/ 139762 h 2952750"/>
              <a:gd name="connsiteX65" fmla="*/ 535999 w 1943100"/>
              <a:gd name="connsiteY65" fmla="*/ 101662 h 2952750"/>
              <a:gd name="connsiteX66" fmla="*/ 496947 w 1943100"/>
              <a:gd name="connsiteY66" fmla="*/ 67372 h 2952750"/>
              <a:gd name="connsiteX67" fmla="*/ 455989 w 1943100"/>
              <a:gd name="connsiteY67" fmla="*/ 29272 h 2952750"/>
              <a:gd name="connsiteX68" fmla="*/ 395029 w 1943100"/>
              <a:gd name="connsiteY68" fmla="*/ 11174 h 2952750"/>
              <a:gd name="connsiteX69" fmla="*/ 335974 w 1943100"/>
              <a:gd name="connsiteY69" fmla="*/ 8317 h 2952750"/>
              <a:gd name="connsiteX70" fmla="*/ 278824 w 1943100"/>
              <a:gd name="connsiteY70" fmla="*/ 12127 h 2952750"/>
              <a:gd name="connsiteX71" fmla="*/ 189289 w 1943100"/>
              <a:gd name="connsiteY71" fmla="*/ 54989 h 2952750"/>
              <a:gd name="connsiteX72" fmla="*/ 137854 w 1943100"/>
              <a:gd name="connsiteY72" fmla="*/ 265492 h 2952750"/>
              <a:gd name="connsiteX73" fmla="*/ 168334 w 1943100"/>
              <a:gd name="connsiteY73" fmla="*/ 291210 h 2952750"/>
              <a:gd name="connsiteX74" fmla="*/ 182622 w 1943100"/>
              <a:gd name="connsiteY74" fmla="*/ 324547 h 2952750"/>
              <a:gd name="connsiteX75" fmla="*/ 205482 w 1943100"/>
              <a:gd name="connsiteY75" fmla="*/ 344550 h 2952750"/>
              <a:gd name="connsiteX76" fmla="*/ 175954 w 1943100"/>
              <a:gd name="connsiteY76" fmla="*/ 375030 h 2952750"/>
              <a:gd name="connsiteX77" fmla="*/ 167382 w 1943100"/>
              <a:gd name="connsiteY77" fmla="*/ 410272 h 2952750"/>
              <a:gd name="connsiteX78" fmla="*/ 132139 w 1943100"/>
              <a:gd name="connsiteY78" fmla="*/ 445515 h 2952750"/>
              <a:gd name="connsiteX79" fmla="*/ 104517 w 1943100"/>
              <a:gd name="connsiteY79" fmla="*/ 467422 h 2952750"/>
              <a:gd name="connsiteX80" fmla="*/ 74037 w 1943100"/>
              <a:gd name="connsiteY80" fmla="*/ 504570 h 2952750"/>
              <a:gd name="connsiteX81" fmla="*/ 54987 w 1943100"/>
              <a:gd name="connsiteY81" fmla="*/ 552195 h 2952750"/>
              <a:gd name="connsiteX82" fmla="*/ 11172 w 1943100"/>
              <a:gd name="connsiteY82" fmla="*/ 703642 h 2952750"/>
              <a:gd name="connsiteX83" fmla="*/ 70227 w 1943100"/>
              <a:gd name="connsiteY83" fmla="*/ 1177987 h 2952750"/>
              <a:gd name="connsiteX84" fmla="*/ 29269 w 1943100"/>
              <a:gd name="connsiteY84" fmla="*/ 1198942 h 2952750"/>
              <a:gd name="connsiteX85" fmla="*/ 11172 w 1943100"/>
              <a:gd name="connsiteY85" fmla="*/ 1279904 h 2952750"/>
              <a:gd name="connsiteX86" fmla="*/ 14982 w 1943100"/>
              <a:gd name="connsiteY86" fmla="*/ 1373250 h 2952750"/>
              <a:gd name="connsiteX87" fmla="*/ 56892 w 1943100"/>
              <a:gd name="connsiteY87" fmla="*/ 1395157 h 2952750"/>
              <a:gd name="connsiteX88" fmla="*/ 96897 w 1943100"/>
              <a:gd name="connsiteY88" fmla="*/ 1396110 h 2952750"/>
              <a:gd name="connsiteX89" fmla="*/ 93087 w 1943100"/>
              <a:gd name="connsiteY89" fmla="*/ 1484692 h 2952750"/>
              <a:gd name="connsiteX90" fmla="*/ 109279 w 1943100"/>
              <a:gd name="connsiteY90" fmla="*/ 1588515 h 2952750"/>
              <a:gd name="connsiteX91" fmla="*/ 134997 w 1943100"/>
              <a:gd name="connsiteY91" fmla="*/ 1708529 h 2952750"/>
              <a:gd name="connsiteX92" fmla="*/ 128329 w 1943100"/>
              <a:gd name="connsiteY92" fmla="*/ 1752345 h 2952750"/>
              <a:gd name="connsiteX93" fmla="*/ 156904 w 1943100"/>
              <a:gd name="connsiteY93" fmla="*/ 1777110 h 2952750"/>
              <a:gd name="connsiteX94" fmla="*/ 140712 w 1943100"/>
              <a:gd name="connsiteY94" fmla="*/ 1831402 h 2952750"/>
              <a:gd name="connsiteX95" fmla="*/ 138807 w 1943100"/>
              <a:gd name="connsiteY95" fmla="*/ 1879979 h 2952750"/>
              <a:gd name="connsiteX96" fmla="*/ 159762 w 1943100"/>
              <a:gd name="connsiteY96" fmla="*/ 1894267 h 2952750"/>
              <a:gd name="connsiteX97" fmla="*/ 160714 w 1943100"/>
              <a:gd name="connsiteY97" fmla="*/ 1914270 h 2952750"/>
              <a:gd name="connsiteX98" fmla="*/ 160714 w 1943100"/>
              <a:gd name="connsiteY98" fmla="*/ 1969515 h 2952750"/>
              <a:gd name="connsiteX99" fmla="*/ 157857 w 1943100"/>
              <a:gd name="connsiteY99" fmla="*/ 2015235 h 2952750"/>
              <a:gd name="connsiteX100" fmla="*/ 157857 w 1943100"/>
              <a:gd name="connsiteY100" fmla="*/ 2065717 h 2952750"/>
              <a:gd name="connsiteX101" fmla="*/ 114994 w 1943100"/>
              <a:gd name="connsiteY101" fmla="*/ 2162872 h 2952750"/>
              <a:gd name="connsiteX102" fmla="*/ 87372 w 1943100"/>
              <a:gd name="connsiteY102" fmla="*/ 2257170 h 2952750"/>
              <a:gd name="connsiteX103" fmla="*/ 94992 w 1943100"/>
              <a:gd name="connsiteY103" fmla="*/ 2373375 h 2952750"/>
              <a:gd name="connsiteX104" fmla="*/ 72132 w 1943100"/>
              <a:gd name="connsiteY104" fmla="*/ 2591497 h 2952750"/>
              <a:gd name="connsiteX105" fmla="*/ 85467 w 1943100"/>
              <a:gd name="connsiteY105" fmla="*/ 2610547 h 2952750"/>
              <a:gd name="connsiteX106" fmla="*/ 92134 w 1943100"/>
              <a:gd name="connsiteY106" fmla="*/ 2635312 h 2952750"/>
              <a:gd name="connsiteX107" fmla="*/ 93087 w 1943100"/>
              <a:gd name="connsiteY107" fmla="*/ 2687700 h 2952750"/>
              <a:gd name="connsiteX108" fmla="*/ 75942 w 1943100"/>
              <a:gd name="connsiteY108" fmla="*/ 2740087 h 2952750"/>
              <a:gd name="connsiteX109" fmla="*/ 58797 w 1943100"/>
              <a:gd name="connsiteY109" fmla="*/ 2824860 h 2952750"/>
              <a:gd name="connsiteX110" fmla="*/ 60702 w 1943100"/>
              <a:gd name="connsiteY110" fmla="*/ 2915347 h 2952750"/>
              <a:gd name="connsiteX111" fmla="*/ 152142 w 1943100"/>
              <a:gd name="connsiteY111" fmla="*/ 2926777 h 2952750"/>
              <a:gd name="connsiteX112" fmla="*/ 174049 w 1943100"/>
              <a:gd name="connsiteY112" fmla="*/ 2924872 h 2952750"/>
              <a:gd name="connsiteX113" fmla="*/ 190242 w 1943100"/>
              <a:gd name="connsiteY113" fmla="*/ 2918205 h 2952750"/>
              <a:gd name="connsiteX114" fmla="*/ 233104 w 1943100"/>
              <a:gd name="connsiteY114" fmla="*/ 2932492 h 2952750"/>
              <a:gd name="connsiteX115" fmla="*/ 444559 w 1943100"/>
              <a:gd name="connsiteY115" fmla="*/ 2942970 h 2952750"/>
              <a:gd name="connsiteX116" fmla="*/ 519807 w 1943100"/>
              <a:gd name="connsiteY116" fmla="*/ 2914395 h 2952750"/>
              <a:gd name="connsiteX117" fmla="*/ 518854 w 1943100"/>
              <a:gd name="connsiteY117" fmla="*/ 2870580 h 2952750"/>
              <a:gd name="connsiteX118" fmla="*/ 466467 w 1943100"/>
              <a:gd name="connsiteY118" fmla="*/ 2818192 h 2952750"/>
              <a:gd name="connsiteX119" fmla="*/ 556954 w 1943100"/>
              <a:gd name="connsiteY119" fmla="*/ 2781997 h 2952750"/>
              <a:gd name="connsiteX120" fmla="*/ 513139 w 1943100"/>
              <a:gd name="connsiteY120" fmla="*/ 2694367 h 2952750"/>
              <a:gd name="connsiteX121" fmla="*/ 433129 w 1943100"/>
              <a:gd name="connsiteY121" fmla="*/ 2679127 h 2952750"/>
              <a:gd name="connsiteX122" fmla="*/ 359787 w 1943100"/>
              <a:gd name="connsiteY122" fmla="*/ 2637217 h 2952750"/>
              <a:gd name="connsiteX123" fmla="*/ 328354 w 1943100"/>
              <a:gd name="connsiteY123" fmla="*/ 2601975 h 2952750"/>
              <a:gd name="connsiteX124" fmla="*/ 324544 w 1943100"/>
              <a:gd name="connsiteY124" fmla="*/ 2553397 h 2952750"/>
              <a:gd name="connsiteX125" fmla="*/ 351214 w 1943100"/>
              <a:gd name="connsiteY125" fmla="*/ 2527680 h 2952750"/>
              <a:gd name="connsiteX126" fmla="*/ 354072 w 1943100"/>
              <a:gd name="connsiteY126" fmla="*/ 2455290 h 2952750"/>
              <a:gd name="connsiteX127" fmla="*/ 364549 w 1943100"/>
              <a:gd name="connsiteY127" fmla="*/ 2413380 h 2952750"/>
              <a:gd name="connsiteX128" fmla="*/ 385504 w 1943100"/>
              <a:gd name="connsiteY128" fmla="*/ 2372422 h 2952750"/>
              <a:gd name="connsiteX129" fmla="*/ 394077 w 1943100"/>
              <a:gd name="connsiteY129" fmla="*/ 2245740 h 2952750"/>
              <a:gd name="connsiteX130" fmla="*/ 396934 w 1943100"/>
              <a:gd name="connsiteY130" fmla="*/ 2196210 h 2952750"/>
              <a:gd name="connsiteX131" fmla="*/ 415984 w 1943100"/>
              <a:gd name="connsiteY131" fmla="*/ 2175255 h 2952750"/>
              <a:gd name="connsiteX132" fmla="*/ 455037 w 1943100"/>
              <a:gd name="connsiteY132" fmla="*/ 2129535 h 2952750"/>
              <a:gd name="connsiteX133" fmla="*/ 476944 w 1943100"/>
              <a:gd name="connsiteY133" fmla="*/ 2094292 h 2952750"/>
              <a:gd name="connsiteX134" fmla="*/ 529332 w 1943100"/>
              <a:gd name="connsiteY134" fmla="*/ 1966657 h 2952750"/>
              <a:gd name="connsiteX135" fmla="*/ 533142 w 1943100"/>
              <a:gd name="connsiteY135" fmla="*/ 1928557 h 2952750"/>
              <a:gd name="connsiteX136" fmla="*/ 524569 w 1943100"/>
              <a:gd name="connsiteY136" fmla="*/ 1895220 h 2952750"/>
              <a:gd name="connsiteX137" fmla="*/ 513139 w 1943100"/>
              <a:gd name="connsiteY137" fmla="*/ 1880932 h 2952750"/>
              <a:gd name="connsiteX138" fmla="*/ 518854 w 1943100"/>
              <a:gd name="connsiteY138" fmla="*/ 1856167 h 2952750"/>
              <a:gd name="connsiteX139" fmla="*/ 513139 w 1943100"/>
              <a:gd name="connsiteY139" fmla="*/ 1843785 h 2952750"/>
              <a:gd name="connsiteX140" fmla="*/ 532189 w 1943100"/>
              <a:gd name="connsiteY140" fmla="*/ 1802827 h 2952750"/>
              <a:gd name="connsiteX141" fmla="*/ 556954 w 1943100"/>
              <a:gd name="connsiteY141" fmla="*/ 1693290 h 2952750"/>
              <a:gd name="connsiteX142" fmla="*/ 552192 w 1943100"/>
              <a:gd name="connsiteY142" fmla="*/ 1633282 h 2952750"/>
              <a:gd name="connsiteX143" fmla="*/ 545524 w 1943100"/>
              <a:gd name="connsiteY143" fmla="*/ 1598992 h 2952750"/>
              <a:gd name="connsiteX144" fmla="*/ 555049 w 1943100"/>
              <a:gd name="connsiteY144" fmla="*/ 1571370 h 2952750"/>
              <a:gd name="connsiteX145" fmla="*/ 541714 w 1943100"/>
              <a:gd name="connsiteY145" fmla="*/ 1456117 h 2952750"/>
              <a:gd name="connsiteX146" fmla="*/ 536952 w 1943100"/>
              <a:gd name="connsiteY146" fmla="*/ 1397062 h 2952750"/>
              <a:gd name="connsiteX147" fmla="*/ 537904 w 1943100"/>
              <a:gd name="connsiteY147" fmla="*/ 1345627 h 2952750"/>
              <a:gd name="connsiteX148" fmla="*/ 571242 w 1943100"/>
              <a:gd name="connsiteY148" fmla="*/ 1348485 h 2952750"/>
              <a:gd name="connsiteX149" fmla="*/ 576957 w 1943100"/>
              <a:gd name="connsiteY149" fmla="*/ 1330387 h 2952750"/>
              <a:gd name="connsiteX150" fmla="*/ 592197 w 1943100"/>
              <a:gd name="connsiteY150" fmla="*/ 1278952 h 2952750"/>
              <a:gd name="connsiteX151" fmla="*/ 593149 w 1943100"/>
              <a:gd name="connsiteY151" fmla="*/ 1262760 h 2952750"/>
              <a:gd name="connsiteX152" fmla="*/ 586482 w 1943100"/>
              <a:gd name="connsiteY152" fmla="*/ 1254187 h 2952750"/>
              <a:gd name="connsiteX153" fmla="*/ 567432 w 1943100"/>
              <a:gd name="connsiteY153" fmla="*/ 1234185 h 2952750"/>
              <a:gd name="connsiteX154" fmla="*/ 586482 w 1943100"/>
              <a:gd name="connsiteY154" fmla="*/ 1217992 h 2952750"/>
              <a:gd name="connsiteX155" fmla="*/ 596959 w 1943100"/>
              <a:gd name="connsiteY155" fmla="*/ 1201800 h 2952750"/>
              <a:gd name="connsiteX156" fmla="*/ 646489 w 1943100"/>
              <a:gd name="connsiteY156" fmla="*/ 1204657 h 2952750"/>
              <a:gd name="connsiteX157" fmla="*/ 657919 w 1943100"/>
              <a:gd name="connsiteY157" fmla="*/ 1155127 h 2952750"/>
              <a:gd name="connsiteX158" fmla="*/ 654109 w 1943100"/>
              <a:gd name="connsiteY158" fmla="*/ 1106550 h 2952750"/>
              <a:gd name="connsiteX159" fmla="*/ 713164 w 1943100"/>
              <a:gd name="connsiteY159" fmla="*/ 1113217 h 2952750"/>
              <a:gd name="connsiteX160" fmla="*/ 792222 w 1943100"/>
              <a:gd name="connsiteY160" fmla="*/ 1162747 h 2952750"/>
              <a:gd name="connsiteX161" fmla="*/ 850324 w 1943100"/>
              <a:gd name="connsiteY161" fmla="*/ 1180845 h 2952750"/>
              <a:gd name="connsiteX162" fmla="*/ 841752 w 1943100"/>
              <a:gd name="connsiteY162" fmla="*/ 1156080 h 2952750"/>
              <a:gd name="connsiteX163" fmla="*/ 916999 w 1943100"/>
              <a:gd name="connsiteY163" fmla="*/ 1166557 h 2952750"/>
              <a:gd name="connsiteX164" fmla="*/ 924619 w 1943100"/>
              <a:gd name="connsiteY164" fmla="*/ 1144650 h 2952750"/>
              <a:gd name="connsiteX165" fmla="*/ 876042 w 1943100"/>
              <a:gd name="connsiteY165" fmla="*/ 1127505 h 2952750"/>
              <a:gd name="connsiteX166" fmla="*/ 959862 w 1943100"/>
              <a:gd name="connsiteY166" fmla="*/ 1125600 h 2952750"/>
              <a:gd name="connsiteX167" fmla="*/ 957957 w 1943100"/>
              <a:gd name="connsiteY167" fmla="*/ 1101787 h 2952750"/>
              <a:gd name="connsiteX168" fmla="*/ 936049 w 1943100"/>
              <a:gd name="connsiteY168" fmla="*/ 1098930 h 2952750"/>
              <a:gd name="connsiteX169" fmla="*/ 918904 w 1943100"/>
              <a:gd name="connsiteY169" fmla="*/ 1084642 h 2952750"/>
              <a:gd name="connsiteX170" fmla="*/ 977007 w 1943100"/>
              <a:gd name="connsiteY170" fmla="*/ 1062735 h 2952750"/>
              <a:gd name="connsiteX171" fmla="*/ 927477 w 1943100"/>
              <a:gd name="connsiteY171" fmla="*/ 1027492 h 2952750"/>
              <a:gd name="connsiteX172" fmla="*/ 889377 w 1943100"/>
              <a:gd name="connsiteY172" fmla="*/ 1013205 h 2952750"/>
              <a:gd name="connsiteX173" fmla="*/ 915094 w 1943100"/>
              <a:gd name="connsiteY173" fmla="*/ 1012252 h 2952750"/>
              <a:gd name="connsiteX174" fmla="*/ 966529 w 1943100"/>
              <a:gd name="connsiteY174" fmla="*/ 1023682 h 2952750"/>
              <a:gd name="connsiteX175" fmla="*/ 988437 w 1943100"/>
              <a:gd name="connsiteY175" fmla="*/ 1027492 h 2952750"/>
              <a:gd name="connsiteX176" fmla="*/ 982722 w 1943100"/>
              <a:gd name="connsiteY176" fmla="*/ 1081785 h 2952750"/>
              <a:gd name="connsiteX177" fmla="*/ 980817 w 1943100"/>
              <a:gd name="connsiteY177" fmla="*/ 1166557 h 2952750"/>
              <a:gd name="connsiteX178" fmla="*/ 983674 w 1943100"/>
              <a:gd name="connsiteY178" fmla="*/ 1222755 h 2952750"/>
              <a:gd name="connsiteX179" fmla="*/ 1003677 w 1943100"/>
              <a:gd name="connsiteY179" fmla="*/ 1227517 h 2952750"/>
              <a:gd name="connsiteX180" fmla="*/ 1101784 w 1943100"/>
              <a:gd name="connsiteY180" fmla="*/ 1224660 h 2952750"/>
              <a:gd name="connsiteX181" fmla="*/ 1098927 w 1943100"/>
              <a:gd name="connsiteY181" fmla="*/ 1112265 h 2952750"/>
              <a:gd name="connsiteX182" fmla="*/ 1111309 w 1943100"/>
              <a:gd name="connsiteY182" fmla="*/ 1044637 h 2952750"/>
              <a:gd name="connsiteX183" fmla="*/ 1126549 w 1943100"/>
              <a:gd name="connsiteY183" fmla="*/ 1079880 h 2952750"/>
              <a:gd name="connsiteX184" fmla="*/ 1121787 w 1943100"/>
              <a:gd name="connsiteY184" fmla="*/ 1051305 h 2952750"/>
              <a:gd name="connsiteX185" fmla="*/ 1130359 w 1943100"/>
              <a:gd name="connsiteY185" fmla="*/ 1039874 h 2952750"/>
              <a:gd name="connsiteX186" fmla="*/ 1133217 w 1943100"/>
              <a:gd name="connsiteY186" fmla="*/ 1017015 h 2952750"/>
              <a:gd name="connsiteX187" fmla="*/ 1142742 w 1943100"/>
              <a:gd name="connsiteY187" fmla="*/ 974152 h 2952750"/>
              <a:gd name="connsiteX188" fmla="*/ 1146552 w 1943100"/>
              <a:gd name="connsiteY188" fmla="*/ 1030349 h 2952750"/>
              <a:gd name="connsiteX189" fmla="*/ 1149409 w 1943100"/>
              <a:gd name="connsiteY189" fmla="*/ 1072260 h 2952750"/>
              <a:gd name="connsiteX190" fmla="*/ 1162744 w 1943100"/>
              <a:gd name="connsiteY190" fmla="*/ 1090357 h 2952750"/>
              <a:gd name="connsiteX191" fmla="*/ 1163697 w 1943100"/>
              <a:gd name="connsiteY191" fmla="*/ 1063687 h 2952750"/>
              <a:gd name="connsiteX192" fmla="*/ 1189414 w 1943100"/>
              <a:gd name="connsiteY192" fmla="*/ 1065592 h 2952750"/>
              <a:gd name="connsiteX193" fmla="*/ 1223704 w 1943100"/>
              <a:gd name="connsiteY193" fmla="*/ 1098930 h 2952750"/>
              <a:gd name="connsiteX194" fmla="*/ 1180842 w 1943100"/>
              <a:gd name="connsiteY194" fmla="*/ 1109407 h 2952750"/>
              <a:gd name="connsiteX195" fmla="*/ 1127502 w 1943100"/>
              <a:gd name="connsiteY195" fmla="*/ 1079880 h 2952750"/>
              <a:gd name="connsiteX196" fmla="*/ 1201797 w 1943100"/>
              <a:gd name="connsiteY196" fmla="*/ 1117027 h 2952750"/>
              <a:gd name="connsiteX197" fmla="*/ 1223704 w 1943100"/>
              <a:gd name="connsiteY197" fmla="*/ 1106550 h 2952750"/>
              <a:gd name="connsiteX198" fmla="*/ 1241802 w 1943100"/>
              <a:gd name="connsiteY198" fmla="*/ 1104645 h 2952750"/>
              <a:gd name="connsiteX199" fmla="*/ 1260852 w 1943100"/>
              <a:gd name="connsiteY199" fmla="*/ 1097025 h 2952750"/>
              <a:gd name="connsiteX200" fmla="*/ 1276092 w 1943100"/>
              <a:gd name="connsiteY200" fmla="*/ 1099882 h 2952750"/>
              <a:gd name="connsiteX201" fmla="*/ 1279902 w 1943100"/>
              <a:gd name="connsiteY201" fmla="*/ 1106550 h 2952750"/>
              <a:gd name="connsiteX202" fmla="*/ 1305619 w 1943100"/>
              <a:gd name="connsiteY202" fmla="*/ 1117980 h 2952750"/>
              <a:gd name="connsiteX203" fmla="*/ 1324669 w 1943100"/>
              <a:gd name="connsiteY203" fmla="*/ 1117027 h 2952750"/>
              <a:gd name="connsiteX204" fmla="*/ 1344672 w 1943100"/>
              <a:gd name="connsiteY204" fmla="*/ 1123695 h 2952750"/>
              <a:gd name="connsiteX205" fmla="*/ 1365627 w 1943100"/>
              <a:gd name="connsiteY205" fmla="*/ 1132267 h 2952750"/>
              <a:gd name="connsiteX206" fmla="*/ 1390392 w 1943100"/>
              <a:gd name="connsiteY206" fmla="*/ 1137030 h 2952750"/>
              <a:gd name="connsiteX207" fmla="*/ 1411347 w 1943100"/>
              <a:gd name="connsiteY207" fmla="*/ 1137982 h 2952750"/>
              <a:gd name="connsiteX208" fmla="*/ 1438017 w 1943100"/>
              <a:gd name="connsiteY208" fmla="*/ 1148460 h 2952750"/>
              <a:gd name="connsiteX209" fmla="*/ 1468497 w 1943100"/>
              <a:gd name="connsiteY209" fmla="*/ 1151317 h 2952750"/>
              <a:gd name="connsiteX210" fmla="*/ 1479927 w 1943100"/>
              <a:gd name="connsiteY210" fmla="*/ 1159890 h 2952750"/>
              <a:gd name="connsiteX211" fmla="*/ 1498977 w 1943100"/>
              <a:gd name="connsiteY211" fmla="*/ 1159890 h 2952750"/>
              <a:gd name="connsiteX212" fmla="*/ 1520884 w 1943100"/>
              <a:gd name="connsiteY212" fmla="*/ 1166557 h 2952750"/>
              <a:gd name="connsiteX213" fmla="*/ 1538982 w 1943100"/>
              <a:gd name="connsiteY213" fmla="*/ 1175130 h 2952750"/>
              <a:gd name="connsiteX214" fmla="*/ 1562794 w 1943100"/>
              <a:gd name="connsiteY214" fmla="*/ 1178940 h 2952750"/>
              <a:gd name="connsiteX215" fmla="*/ 1588512 w 1943100"/>
              <a:gd name="connsiteY215" fmla="*/ 1181797 h 2952750"/>
              <a:gd name="connsiteX216" fmla="*/ 1604704 w 1943100"/>
              <a:gd name="connsiteY216" fmla="*/ 1175130 h 2952750"/>
              <a:gd name="connsiteX217" fmla="*/ 1635184 w 1943100"/>
              <a:gd name="connsiteY217" fmla="*/ 1182750 h 2952750"/>
              <a:gd name="connsiteX218" fmla="*/ 1780917 w 1943100"/>
              <a:gd name="connsiteY218" fmla="*/ 1217040 h 2952750"/>
              <a:gd name="connsiteX219" fmla="*/ 1865689 w 1943100"/>
              <a:gd name="connsiteY219" fmla="*/ 1232279 h 2952750"/>
              <a:gd name="connsiteX220" fmla="*/ 1883787 w 1943100"/>
              <a:gd name="connsiteY220" fmla="*/ 1170367 h 2952750"/>
              <a:gd name="connsiteX221" fmla="*/ 1859974 w 1943100"/>
              <a:gd name="connsiteY221" fmla="*/ 1149412 h 2952750"/>
              <a:gd name="connsiteX222" fmla="*/ 1723767 w 1943100"/>
              <a:gd name="connsiteY222" fmla="*/ 1117980 h 2952750"/>
              <a:gd name="connsiteX223" fmla="*/ 1739959 w 1943100"/>
              <a:gd name="connsiteY223" fmla="*/ 1074165 h 2952750"/>
              <a:gd name="connsiteX224" fmla="*/ 1793299 w 1943100"/>
              <a:gd name="connsiteY224" fmla="*/ 1086547 h 2952750"/>
              <a:gd name="connsiteX225" fmla="*/ 1926649 w 1943100"/>
              <a:gd name="connsiteY225" fmla="*/ 1117980 h 2952750"/>
              <a:gd name="connsiteX226" fmla="*/ 1934269 w 1943100"/>
              <a:gd name="connsiteY226" fmla="*/ 1080832 h 2952750"/>
              <a:gd name="connsiteX227" fmla="*/ 1879977 w 1943100"/>
              <a:gd name="connsiteY227" fmla="*/ 1067497 h 2952750"/>
              <a:gd name="connsiteX228" fmla="*/ 1745674 w 1943100"/>
              <a:gd name="connsiteY228" fmla="*/ 103606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943100" h="2952750">
                <a:moveTo>
                  <a:pt x="1745674" y="1036065"/>
                </a:moveTo>
                <a:cubicBezTo>
                  <a:pt x="1747579" y="1022730"/>
                  <a:pt x="1738054" y="1021777"/>
                  <a:pt x="1728529" y="1019872"/>
                </a:cubicBezTo>
                <a:cubicBezTo>
                  <a:pt x="1721862" y="1017967"/>
                  <a:pt x="1715194" y="1017015"/>
                  <a:pt x="1709479" y="1015110"/>
                </a:cubicBezTo>
                <a:cubicBezTo>
                  <a:pt x="1705669" y="1014157"/>
                  <a:pt x="1705669" y="1023682"/>
                  <a:pt x="1702812" y="1024635"/>
                </a:cubicBezTo>
                <a:cubicBezTo>
                  <a:pt x="1693287" y="1026540"/>
                  <a:pt x="1674237" y="1017967"/>
                  <a:pt x="1664712" y="1015110"/>
                </a:cubicBezTo>
                <a:cubicBezTo>
                  <a:pt x="1652329" y="1012252"/>
                  <a:pt x="1638994" y="1008442"/>
                  <a:pt x="1626612" y="1005585"/>
                </a:cubicBezTo>
                <a:cubicBezTo>
                  <a:pt x="1633279" y="991297"/>
                  <a:pt x="1635184" y="966532"/>
                  <a:pt x="1639947" y="950340"/>
                </a:cubicBezTo>
                <a:cubicBezTo>
                  <a:pt x="1644709" y="932242"/>
                  <a:pt x="1665664" y="899857"/>
                  <a:pt x="1639947" y="896047"/>
                </a:cubicBezTo>
                <a:cubicBezTo>
                  <a:pt x="1597084" y="890332"/>
                  <a:pt x="1566604" y="943672"/>
                  <a:pt x="1533267" y="958912"/>
                </a:cubicBezTo>
                <a:cubicBezTo>
                  <a:pt x="1537077" y="937005"/>
                  <a:pt x="1538029" y="930337"/>
                  <a:pt x="1515169" y="925574"/>
                </a:cubicBezTo>
                <a:cubicBezTo>
                  <a:pt x="1501834" y="922717"/>
                  <a:pt x="1489452" y="918907"/>
                  <a:pt x="1476117" y="916049"/>
                </a:cubicBezTo>
                <a:cubicBezTo>
                  <a:pt x="1428492" y="904620"/>
                  <a:pt x="1380867" y="893190"/>
                  <a:pt x="1333242" y="881760"/>
                </a:cubicBezTo>
                <a:cubicBezTo>
                  <a:pt x="1321812" y="878902"/>
                  <a:pt x="1242754" y="850327"/>
                  <a:pt x="1236087" y="864615"/>
                </a:cubicBezTo>
                <a:cubicBezTo>
                  <a:pt x="1232277" y="872235"/>
                  <a:pt x="1231324" y="880807"/>
                  <a:pt x="1222752" y="879855"/>
                </a:cubicBezTo>
                <a:cubicBezTo>
                  <a:pt x="1217989" y="878902"/>
                  <a:pt x="1195129" y="877949"/>
                  <a:pt x="1193224" y="873187"/>
                </a:cubicBezTo>
                <a:cubicBezTo>
                  <a:pt x="1191319" y="868424"/>
                  <a:pt x="1192272" y="852232"/>
                  <a:pt x="1188462" y="851280"/>
                </a:cubicBezTo>
                <a:cubicBezTo>
                  <a:pt x="1177984" y="849374"/>
                  <a:pt x="1166554" y="846517"/>
                  <a:pt x="1156077" y="844612"/>
                </a:cubicBezTo>
                <a:cubicBezTo>
                  <a:pt x="1166554" y="819847"/>
                  <a:pt x="1119882" y="832230"/>
                  <a:pt x="1119882" y="805560"/>
                </a:cubicBezTo>
                <a:cubicBezTo>
                  <a:pt x="1119882" y="802702"/>
                  <a:pt x="1162744" y="769365"/>
                  <a:pt x="1167507" y="763649"/>
                </a:cubicBezTo>
                <a:cubicBezTo>
                  <a:pt x="1173222" y="755077"/>
                  <a:pt x="1177032" y="745552"/>
                  <a:pt x="1181794" y="736027"/>
                </a:cubicBezTo>
                <a:cubicBezTo>
                  <a:pt x="1158934" y="731265"/>
                  <a:pt x="1136074" y="727455"/>
                  <a:pt x="1114167" y="722692"/>
                </a:cubicBezTo>
                <a:cubicBezTo>
                  <a:pt x="1102737" y="720787"/>
                  <a:pt x="1091307" y="725549"/>
                  <a:pt x="1078924" y="725549"/>
                </a:cubicBezTo>
                <a:cubicBezTo>
                  <a:pt x="1065589" y="724597"/>
                  <a:pt x="1052254" y="722692"/>
                  <a:pt x="1039872" y="718882"/>
                </a:cubicBezTo>
                <a:cubicBezTo>
                  <a:pt x="1020822" y="714120"/>
                  <a:pt x="1034157" y="711262"/>
                  <a:pt x="1023679" y="706499"/>
                </a:cubicBezTo>
                <a:cubicBezTo>
                  <a:pt x="985579" y="690307"/>
                  <a:pt x="936049" y="687449"/>
                  <a:pt x="895092" y="678877"/>
                </a:cubicBezTo>
                <a:cubicBezTo>
                  <a:pt x="888424" y="676972"/>
                  <a:pt x="876994" y="720787"/>
                  <a:pt x="876042" y="730312"/>
                </a:cubicBezTo>
                <a:cubicBezTo>
                  <a:pt x="875089" y="749362"/>
                  <a:pt x="889377" y="748410"/>
                  <a:pt x="906522" y="752220"/>
                </a:cubicBezTo>
                <a:cubicBezTo>
                  <a:pt x="930334" y="757935"/>
                  <a:pt x="953194" y="763649"/>
                  <a:pt x="977007" y="768412"/>
                </a:cubicBezTo>
                <a:cubicBezTo>
                  <a:pt x="975102" y="775080"/>
                  <a:pt x="972244" y="799845"/>
                  <a:pt x="967482" y="803655"/>
                </a:cubicBezTo>
                <a:cubicBezTo>
                  <a:pt x="959862" y="808417"/>
                  <a:pt x="915094" y="791272"/>
                  <a:pt x="905569" y="789367"/>
                </a:cubicBezTo>
                <a:cubicBezTo>
                  <a:pt x="887472" y="785557"/>
                  <a:pt x="869374" y="778890"/>
                  <a:pt x="851277" y="776985"/>
                </a:cubicBezTo>
                <a:cubicBezTo>
                  <a:pt x="845562" y="776032"/>
                  <a:pt x="839847" y="776032"/>
                  <a:pt x="835084" y="775080"/>
                </a:cubicBezTo>
                <a:cubicBezTo>
                  <a:pt x="825559" y="774127"/>
                  <a:pt x="832227" y="776032"/>
                  <a:pt x="827464" y="781747"/>
                </a:cubicBezTo>
                <a:cubicBezTo>
                  <a:pt x="825559" y="783652"/>
                  <a:pt x="821749" y="799845"/>
                  <a:pt x="817939" y="798892"/>
                </a:cubicBezTo>
                <a:cubicBezTo>
                  <a:pt x="774124" y="788415"/>
                  <a:pt x="729357" y="776985"/>
                  <a:pt x="685542" y="766507"/>
                </a:cubicBezTo>
                <a:cubicBezTo>
                  <a:pt x="665539" y="761745"/>
                  <a:pt x="645537" y="756982"/>
                  <a:pt x="624582" y="752220"/>
                </a:cubicBezTo>
                <a:cubicBezTo>
                  <a:pt x="617914" y="750315"/>
                  <a:pt x="619819" y="745552"/>
                  <a:pt x="617914" y="738885"/>
                </a:cubicBezTo>
                <a:cubicBezTo>
                  <a:pt x="615057" y="724597"/>
                  <a:pt x="607437" y="728407"/>
                  <a:pt x="603627" y="717930"/>
                </a:cubicBezTo>
                <a:cubicBezTo>
                  <a:pt x="620772" y="719835"/>
                  <a:pt x="609342" y="650302"/>
                  <a:pt x="606484" y="636967"/>
                </a:cubicBezTo>
                <a:cubicBezTo>
                  <a:pt x="604579" y="628395"/>
                  <a:pt x="603627" y="618870"/>
                  <a:pt x="595054" y="616012"/>
                </a:cubicBezTo>
                <a:cubicBezTo>
                  <a:pt x="588387" y="614107"/>
                  <a:pt x="575052" y="612202"/>
                  <a:pt x="574099" y="605535"/>
                </a:cubicBezTo>
                <a:cubicBezTo>
                  <a:pt x="573147" y="599820"/>
                  <a:pt x="574099" y="597915"/>
                  <a:pt x="576004" y="592200"/>
                </a:cubicBezTo>
                <a:cubicBezTo>
                  <a:pt x="577909" y="586485"/>
                  <a:pt x="567432" y="581722"/>
                  <a:pt x="564574" y="576960"/>
                </a:cubicBezTo>
                <a:cubicBezTo>
                  <a:pt x="560764" y="568387"/>
                  <a:pt x="564574" y="565530"/>
                  <a:pt x="560764" y="556957"/>
                </a:cubicBezTo>
                <a:cubicBezTo>
                  <a:pt x="552192" y="539812"/>
                  <a:pt x="543619" y="521715"/>
                  <a:pt x="534094" y="504570"/>
                </a:cubicBezTo>
                <a:cubicBezTo>
                  <a:pt x="525522" y="486472"/>
                  <a:pt x="520759" y="496950"/>
                  <a:pt x="505519" y="487425"/>
                </a:cubicBezTo>
                <a:cubicBezTo>
                  <a:pt x="497899" y="482662"/>
                  <a:pt x="495042" y="482662"/>
                  <a:pt x="494089" y="475042"/>
                </a:cubicBezTo>
                <a:cubicBezTo>
                  <a:pt x="493137" y="463612"/>
                  <a:pt x="495994" y="456945"/>
                  <a:pt x="484564" y="456945"/>
                </a:cubicBezTo>
                <a:cubicBezTo>
                  <a:pt x="477897" y="456945"/>
                  <a:pt x="469324" y="443609"/>
                  <a:pt x="466467" y="435037"/>
                </a:cubicBezTo>
                <a:cubicBezTo>
                  <a:pt x="480754" y="436942"/>
                  <a:pt x="494089" y="430275"/>
                  <a:pt x="508377" y="431227"/>
                </a:cubicBezTo>
                <a:cubicBezTo>
                  <a:pt x="519807" y="432180"/>
                  <a:pt x="523617" y="435990"/>
                  <a:pt x="532189" y="442657"/>
                </a:cubicBezTo>
                <a:cubicBezTo>
                  <a:pt x="541714" y="449325"/>
                  <a:pt x="541714" y="472184"/>
                  <a:pt x="556002" y="471232"/>
                </a:cubicBezTo>
                <a:cubicBezTo>
                  <a:pt x="583624" y="469327"/>
                  <a:pt x="568384" y="428370"/>
                  <a:pt x="557907" y="432180"/>
                </a:cubicBezTo>
                <a:cubicBezTo>
                  <a:pt x="549334" y="435990"/>
                  <a:pt x="543619" y="441705"/>
                  <a:pt x="535999" y="435037"/>
                </a:cubicBezTo>
                <a:cubicBezTo>
                  <a:pt x="532189" y="431227"/>
                  <a:pt x="528379" y="427417"/>
                  <a:pt x="524569" y="424559"/>
                </a:cubicBezTo>
                <a:cubicBezTo>
                  <a:pt x="520759" y="421702"/>
                  <a:pt x="525522" y="415034"/>
                  <a:pt x="523617" y="411225"/>
                </a:cubicBezTo>
                <a:cubicBezTo>
                  <a:pt x="521712" y="407415"/>
                  <a:pt x="514092" y="408367"/>
                  <a:pt x="512187" y="404557"/>
                </a:cubicBezTo>
                <a:cubicBezTo>
                  <a:pt x="511234" y="401700"/>
                  <a:pt x="510282" y="392175"/>
                  <a:pt x="509329" y="389317"/>
                </a:cubicBezTo>
                <a:cubicBezTo>
                  <a:pt x="506472" y="377887"/>
                  <a:pt x="513139" y="375030"/>
                  <a:pt x="512187" y="366457"/>
                </a:cubicBezTo>
                <a:cubicBezTo>
                  <a:pt x="511234" y="355980"/>
                  <a:pt x="501709" y="354075"/>
                  <a:pt x="509329" y="344550"/>
                </a:cubicBezTo>
                <a:cubicBezTo>
                  <a:pt x="521712" y="329309"/>
                  <a:pt x="495042" y="314070"/>
                  <a:pt x="521712" y="309307"/>
                </a:cubicBezTo>
                <a:cubicBezTo>
                  <a:pt x="553144" y="302640"/>
                  <a:pt x="524569" y="281685"/>
                  <a:pt x="530284" y="270255"/>
                </a:cubicBezTo>
                <a:cubicBezTo>
                  <a:pt x="536952" y="255967"/>
                  <a:pt x="548382" y="238822"/>
                  <a:pt x="550287" y="223582"/>
                </a:cubicBezTo>
                <a:cubicBezTo>
                  <a:pt x="553144" y="205485"/>
                  <a:pt x="548382" y="183577"/>
                  <a:pt x="547429" y="165479"/>
                </a:cubicBezTo>
                <a:cubicBezTo>
                  <a:pt x="546477" y="155002"/>
                  <a:pt x="567432" y="155002"/>
                  <a:pt x="564574" y="139762"/>
                </a:cubicBezTo>
                <a:cubicBezTo>
                  <a:pt x="561717" y="124522"/>
                  <a:pt x="556002" y="98804"/>
                  <a:pt x="535999" y="101662"/>
                </a:cubicBezTo>
                <a:cubicBezTo>
                  <a:pt x="520759" y="103567"/>
                  <a:pt x="506472" y="77849"/>
                  <a:pt x="496947" y="67372"/>
                </a:cubicBezTo>
                <a:cubicBezTo>
                  <a:pt x="483612" y="54037"/>
                  <a:pt x="470277" y="40702"/>
                  <a:pt x="455989" y="29272"/>
                </a:cubicBezTo>
                <a:cubicBezTo>
                  <a:pt x="440749" y="17842"/>
                  <a:pt x="415032" y="-1208"/>
                  <a:pt x="395029" y="11174"/>
                </a:cubicBezTo>
                <a:cubicBezTo>
                  <a:pt x="383599" y="17842"/>
                  <a:pt x="350262" y="9269"/>
                  <a:pt x="335974" y="8317"/>
                </a:cubicBezTo>
                <a:cubicBezTo>
                  <a:pt x="316924" y="8317"/>
                  <a:pt x="296922" y="9269"/>
                  <a:pt x="278824" y="12127"/>
                </a:cubicBezTo>
                <a:cubicBezTo>
                  <a:pt x="245487" y="17842"/>
                  <a:pt x="213102" y="30224"/>
                  <a:pt x="189289" y="54989"/>
                </a:cubicBezTo>
                <a:cubicBezTo>
                  <a:pt x="134044" y="111187"/>
                  <a:pt x="117852" y="190245"/>
                  <a:pt x="137854" y="265492"/>
                </a:cubicBezTo>
                <a:cubicBezTo>
                  <a:pt x="144522" y="293115"/>
                  <a:pt x="152142" y="275970"/>
                  <a:pt x="168334" y="291210"/>
                </a:cubicBezTo>
                <a:cubicBezTo>
                  <a:pt x="164524" y="301687"/>
                  <a:pt x="176907" y="316927"/>
                  <a:pt x="182622" y="324547"/>
                </a:cubicBezTo>
                <a:cubicBezTo>
                  <a:pt x="186432" y="329309"/>
                  <a:pt x="203577" y="340740"/>
                  <a:pt x="205482" y="344550"/>
                </a:cubicBezTo>
                <a:cubicBezTo>
                  <a:pt x="211197" y="362647"/>
                  <a:pt x="186432" y="370267"/>
                  <a:pt x="175954" y="375030"/>
                </a:cubicBezTo>
                <a:cubicBezTo>
                  <a:pt x="168334" y="378840"/>
                  <a:pt x="175954" y="403605"/>
                  <a:pt x="167382" y="410272"/>
                </a:cubicBezTo>
                <a:cubicBezTo>
                  <a:pt x="155952" y="418845"/>
                  <a:pt x="132139" y="430275"/>
                  <a:pt x="132139" y="445515"/>
                </a:cubicBezTo>
                <a:cubicBezTo>
                  <a:pt x="132139" y="468375"/>
                  <a:pt x="114042" y="455040"/>
                  <a:pt x="104517" y="467422"/>
                </a:cubicBezTo>
                <a:cubicBezTo>
                  <a:pt x="94992" y="480757"/>
                  <a:pt x="83562" y="491234"/>
                  <a:pt x="74037" y="504570"/>
                </a:cubicBezTo>
                <a:cubicBezTo>
                  <a:pt x="63559" y="518857"/>
                  <a:pt x="64512" y="536002"/>
                  <a:pt x="54987" y="552195"/>
                </a:cubicBezTo>
                <a:cubicBezTo>
                  <a:pt x="28317" y="597915"/>
                  <a:pt x="16887" y="651255"/>
                  <a:pt x="11172" y="703642"/>
                </a:cubicBezTo>
                <a:cubicBezTo>
                  <a:pt x="-5021" y="861757"/>
                  <a:pt x="30222" y="1025587"/>
                  <a:pt x="70227" y="1177987"/>
                </a:cubicBezTo>
                <a:cubicBezTo>
                  <a:pt x="59749" y="1164652"/>
                  <a:pt x="33079" y="1192275"/>
                  <a:pt x="29269" y="1198942"/>
                </a:cubicBezTo>
                <a:cubicBezTo>
                  <a:pt x="11172" y="1225612"/>
                  <a:pt x="12124" y="1248472"/>
                  <a:pt x="11172" y="1279904"/>
                </a:cubicBezTo>
                <a:cubicBezTo>
                  <a:pt x="10219" y="1310385"/>
                  <a:pt x="3552" y="1344675"/>
                  <a:pt x="14982" y="1373250"/>
                </a:cubicBezTo>
                <a:cubicBezTo>
                  <a:pt x="19744" y="1385632"/>
                  <a:pt x="44509" y="1390395"/>
                  <a:pt x="56892" y="1395157"/>
                </a:cubicBezTo>
                <a:cubicBezTo>
                  <a:pt x="74037" y="1401825"/>
                  <a:pt x="78799" y="1400872"/>
                  <a:pt x="96897" y="1396110"/>
                </a:cubicBezTo>
                <a:cubicBezTo>
                  <a:pt x="92134" y="1428495"/>
                  <a:pt x="88324" y="1452307"/>
                  <a:pt x="93087" y="1484692"/>
                </a:cubicBezTo>
                <a:cubicBezTo>
                  <a:pt x="98802" y="1518982"/>
                  <a:pt x="101659" y="1555177"/>
                  <a:pt x="109279" y="1588515"/>
                </a:cubicBezTo>
                <a:cubicBezTo>
                  <a:pt x="117852" y="1628520"/>
                  <a:pt x="126424" y="1668525"/>
                  <a:pt x="134997" y="1708529"/>
                </a:cubicBezTo>
                <a:cubicBezTo>
                  <a:pt x="137854" y="1722817"/>
                  <a:pt x="131187" y="1739010"/>
                  <a:pt x="128329" y="1752345"/>
                </a:cubicBezTo>
                <a:cubicBezTo>
                  <a:pt x="125472" y="1766632"/>
                  <a:pt x="141664" y="1783777"/>
                  <a:pt x="156904" y="1777110"/>
                </a:cubicBezTo>
                <a:cubicBezTo>
                  <a:pt x="151189" y="1795207"/>
                  <a:pt x="146427" y="1813304"/>
                  <a:pt x="140712" y="1831402"/>
                </a:cubicBezTo>
                <a:cubicBezTo>
                  <a:pt x="137854" y="1842832"/>
                  <a:pt x="134044" y="1870454"/>
                  <a:pt x="138807" y="1879979"/>
                </a:cubicBezTo>
                <a:cubicBezTo>
                  <a:pt x="142617" y="1886647"/>
                  <a:pt x="155952" y="1887600"/>
                  <a:pt x="159762" y="1894267"/>
                </a:cubicBezTo>
                <a:cubicBezTo>
                  <a:pt x="161667" y="1898077"/>
                  <a:pt x="160714" y="1909507"/>
                  <a:pt x="160714" y="1914270"/>
                </a:cubicBezTo>
                <a:cubicBezTo>
                  <a:pt x="161667" y="1930462"/>
                  <a:pt x="167382" y="1954275"/>
                  <a:pt x="160714" y="1969515"/>
                </a:cubicBezTo>
                <a:cubicBezTo>
                  <a:pt x="154999" y="1984754"/>
                  <a:pt x="148332" y="1999995"/>
                  <a:pt x="157857" y="2015235"/>
                </a:cubicBezTo>
                <a:cubicBezTo>
                  <a:pt x="167382" y="2032379"/>
                  <a:pt x="162619" y="2047620"/>
                  <a:pt x="157857" y="2065717"/>
                </a:cubicBezTo>
                <a:cubicBezTo>
                  <a:pt x="148332" y="2101912"/>
                  <a:pt x="130234" y="2129535"/>
                  <a:pt x="114994" y="2162872"/>
                </a:cubicBezTo>
                <a:cubicBezTo>
                  <a:pt x="101659" y="2192400"/>
                  <a:pt x="86419" y="2224785"/>
                  <a:pt x="87372" y="2257170"/>
                </a:cubicBezTo>
                <a:cubicBezTo>
                  <a:pt x="88324" y="2296222"/>
                  <a:pt x="91182" y="2334322"/>
                  <a:pt x="94992" y="2373375"/>
                </a:cubicBezTo>
                <a:cubicBezTo>
                  <a:pt x="102612" y="2444812"/>
                  <a:pt x="81657" y="2521012"/>
                  <a:pt x="72132" y="2591497"/>
                </a:cubicBezTo>
                <a:cubicBezTo>
                  <a:pt x="71179" y="2597212"/>
                  <a:pt x="80704" y="2608642"/>
                  <a:pt x="85467" y="2610547"/>
                </a:cubicBezTo>
                <a:cubicBezTo>
                  <a:pt x="95944" y="2614357"/>
                  <a:pt x="92134" y="2624835"/>
                  <a:pt x="92134" y="2635312"/>
                </a:cubicBezTo>
                <a:cubicBezTo>
                  <a:pt x="92134" y="2652457"/>
                  <a:pt x="93087" y="2670555"/>
                  <a:pt x="93087" y="2687700"/>
                </a:cubicBezTo>
                <a:cubicBezTo>
                  <a:pt x="93087" y="2706750"/>
                  <a:pt x="82609" y="2721990"/>
                  <a:pt x="75942" y="2740087"/>
                </a:cubicBezTo>
                <a:cubicBezTo>
                  <a:pt x="66417" y="2767710"/>
                  <a:pt x="61654" y="2796285"/>
                  <a:pt x="58797" y="2824860"/>
                </a:cubicBezTo>
                <a:cubicBezTo>
                  <a:pt x="57844" y="2837242"/>
                  <a:pt x="49272" y="2911537"/>
                  <a:pt x="60702" y="2915347"/>
                </a:cubicBezTo>
                <a:cubicBezTo>
                  <a:pt x="89277" y="2925825"/>
                  <a:pt x="122614" y="2923920"/>
                  <a:pt x="152142" y="2926777"/>
                </a:cubicBezTo>
                <a:cubicBezTo>
                  <a:pt x="160714" y="2927730"/>
                  <a:pt x="165477" y="2927730"/>
                  <a:pt x="174049" y="2924872"/>
                </a:cubicBezTo>
                <a:cubicBezTo>
                  <a:pt x="179764" y="2922967"/>
                  <a:pt x="184527" y="2920110"/>
                  <a:pt x="190242" y="2918205"/>
                </a:cubicBezTo>
                <a:cubicBezTo>
                  <a:pt x="196909" y="2915347"/>
                  <a:pt x="224532" y="2930587"/>
                  <a:pt x="233104" y="2932492"/>
                </a:cubicBezTo>
                <a:cubicBezTo>
                  <a:pt x="301684" y="2954400"/>
                  <a:pt x="374074" y="2955352"/>
                  <a:pt x="444559" y="2942970"/>
                </a:cubicBezTo>
                <a:cubicBezTo>
                  <a:pt x="467419" y="2939160"/>
                  <a:pt x="503614" y="2933445"/>
                  <a:pt x="519807" y="2914395"/>
                </a:cubicBezTo>
                <a:cubicBezTo>
                  <a:pt x="526474" y="2906775"/>
                  <a:pt x="518854" y="2880105"/>
                  <a:pt x="518854" y="2870580"/>
                </a:cubicBezTo>
                <a:cubicBezTo>
                  <a:pt x="516949" y="2839147"/>
                  <a:pt x="489327" y="2828670"/>
                  <a:pt x="466467" y="2818192"/>
                </a:cubicBezTo>
                <a:cubicBezTo>
                  <a:pt x="476944" y="2815335"/>
                  <a:pt x="558859" y="2801047"/>
                  <a:pt x="556954" y="2781997"/>
                </a:cubicBezTo>
                <a:cubicBezTo>
                  <a:pt x="555049" y="2750565"/>
                  <a:pt x="551239" y="2702940"/>
                  <a:pt x="513139" y="2694367"/>
                </a:cubicBezTo>
                <a:cubicBezTo>
                  <a:pt x="488374" y="2702940"/>
                  <a:pt x="455989" y="2687700"/>
                  <a:pt x="433129" y="2679127"/>
                </a:cubicBezTo>
                <a:cubicBezTo>
                  <a:pt x="405507" y="2667697"/>
                  <a:pt x="383599" y="2655315"/>
                  <a:pt x="359787" y="2637217"/>
                </a:cubicBezTo>
                <a:cubicBezTo>
                  <a:pt x="342642" y="2624835"/>
                  <a:pt x="334069" y="2621977"/>
                  <a:pt x="328354" y="2601975"/>
                </a:cubicBezTo>
                <a:cubicBezTo>
                  <a:pt x="326449" y="2594355"/>
                  <a:pt x="315972" y="2555302"/>
                  <a:pt x="324544" y="2553397"/>
                </a:cubicBezTo>
                <a:cubicBezTo>
                  <a:pt x="340737" y="2549587"/>
                  <a:pt x="351214" y="2545777"/>
                  <a:pt x="351214" y="2527680"/>
                </a:cubicBezTo>
                <a:cubicBezTo>
                  <a:pt x="352167" y="2503867"/>
                  <a:pt x="353119" y="2480055"/>
                  <a:pt x="354072" y="2455290"/>
                </a:cubicBezTo>
                <a:cubicBezTo>
                  <a:pt x="354072" y="2441955"/>
                  <a:pt x="359787" y="2425762"/>
                  <a:pt x="364549" y="2413380"/>
                </a:cubicBezTo>
                <a:cubicBezTo>
                  <a:pt x="369312" y="2400997"/>
                  <a:pt x="384552" y="2385757"/>
                  <a:pt x="385504" y="2372422"/>
                </a:cubicBezTo>
                <a:cubicBezTo>
                  <a:pt x="388362" y="2330512"/>
                  <a:pt x="391219" y="2287650"/>
                  <a:pt x="394077" y="2245740"/>
                </a:cubicBezTo>
                <a:cubicBezTo>
                  <a:pt x="395029" y="2229547"/>
                  <a:pt x="395982" y="2212402"/>
                  <a:pt x="396934" y="2196210"/>
                </a:cubicBezTo>
                <a:cubicBezTo>
                  <a:pt x="396934" y="2194305"/>
                  <a:pt x="412174" y="2180970"/>
                  <a:pt x="415984" y="2175255"/>
                </a:cubicBezTo>
                <a:cubicBezTo>
                  <a:pt x="429319" y="2160015"/>
                  <a:pt x="441702" y="2144775"/>
                  <a:pt x="455037" y="2129535"/>
                </a:cubicBezTo>
                <a:cubicBezTo>
                  <a:pt x="463609" y="2120010"/>
                  <a:pt x="468372" y="2100960"/>
                  <a:pt x="476944" y="2094292"/>
                </a:cubicBezTo>
                <a:cubicBezTo>
                  <a:pt x="513139" y="2068575"/>
                  <a:pt x="520759" y="2006662"/>
                  <a:pt x="529332" y="1966657"/>
                </a:cubicBezTo>
                <a:cubicBezTo>
                  <a:pt x="532189" y="1953322"/>
                  <a:pt x="536952" y="1941892"/>
                  <a:pt x="533142" y="1928557"/>
                </a:cubicBezTo>
                <a:cubicBezTo>
                  <a:pt x="530284" y="1917127"/>
                  <a:pt x="527427" y="1906650"/>
                  <a:pt x="524569" y="1895220"/>
                </a:cubicBezTo>
                <a:cubicBezTo>
                  <a:pt x="522664" y="1889504"/>
                  <a:pt x="515044" y="1886647"/>
                  <a:pt x="513139" y="1880932"/>
                </a:cubicBezTo>
                <a:cubicBezTo>
                  <a:pt x="512187" y="1874265"/>
                  <a:pt x="516949" y="1862835"/>
                  <a:pt x="518854" y="1856167"/>
                </a:cubicBezTo>
                <a:cubicBezTo>
                  <a:pt x="519807" y="1850452"/>
                  <a:pt x="513139" y="1848547"/>
                  <a:pt x="513139" y="1843785"/>
                </a:cubicBezTo>
                <a:cubicBezTo>
                  <a:pt x="513139" y="1834260"/>
                  <a:pt x="520759" y="1802827"/>
                  <a:pt x="532189" y="1802827"/>
                </a:cubicBezTo>
                <a:cubicBezTo>
                  <a:pt x="515044" y="1776157"/>
                  <a:pt x="557907" y="1721865"/>
                  <a:pt x="556954" y="1693290"/>
                </a:cubicBezTo>
                <a:cubicBezTo>
                  <a:pt x="556002" y="1673287"/>
                  <a:pt x="556002" y="1653285"/>
                  <a:pt x="552192" y="1633282"/>
                </a:cubicBezTo>
                <a:cubicBezTo>
                  <a:pt x="550287" y="1621852"/>
                  <a:pt x="547429" y="1610422"/>
                  <a:pt x="545524" y="1598992"/>
                </a:cubicBezTo>
                <a:cubicBezTo>
                  <a:pt x="543619" y="1590420"/>
                  <a:pt x="554097" y="1579942"/>
                  <a:pt x="555049" y="1571370"/>
                </a:cubicBezTo>
                <a:cubicBezTo>
                  <a:pt x="559812" y="1534222"/>
                  <a:pt x="541714" y="1494217"/>
                  <a:pt x="541714" y="1456117"/>
                </a:cubicBezTo>
                <a:cubicBezTo>
                  <a:pt x="541714" y="1437067"/>
                  <a:pt x="538857" y="1416112"/>
                  <a:pt x="536952" y="1397062"/>
                </a:cubicBezTo>
                <a:cubicBezTo>
                  <a:pt x="535999" y="1379917"/>
                  <a:pt x="541714" y="1362772"/>
                  <a:pt x="537904" y="1345627"/>
                </a:cubicBezTo>
                <a:cubicBezTo>
                  <a:pt x="550287" y="1345627"/>
                  <a:pt x="560764" y="1350390"/>
                  <a:pt x="571242" y="1348485"/>
                </a:cubicBezTo>
                <a:cubicBezTo>
                  <a:pt x="578862" y="1346579"/>
                  <a:pt x="584577" y="1334197"/>
                  <a:pt x="576957" y="1330387"/>
                </a:cubicBezTo>
                <a:cubicBezTo>
                  <a:pt x="594102" y="1324672"/>
                  <a:pt x="590292" y="1297050"/>
                  <a:pt x="592197" y="1278952"/>
                </a:cubicBezTo>
                <a:cubicBezTo>
                  <a:pt x="593149" y="1273237"/>
                  <a:pt x="593149" y="1268475"/>
                  <a:pt x="593149" y="1262760"/>
                </a:cubicBezTo>
                <a:cubicBezTo>
                  <a:pt x="593149" y="1257045"/>
                  <a:pt x="588387" y="1259902"/>
                  <a:pt x="586482" y="1254187"/>
                </a:cubicBezTo>
                <a:cubicBezTo>
                  <a:pt x="581719" y="1239900"/>
                  <a:pt x="576957" y="1243710"/>
                  <a:pt x="567432" y="1234185"/>
                </a:cubicBezTo>
                <a:cubicBezTo>
                  <a:pt x="582672" y="1231327"/>
                  <a:pt x="584577" y="1234185"/>
                  <a:pt x="586482" y="1217992"/>
                </a:cubicBezTo>
                <a:cubicBezTo>
                  <a:pt x="587434" y="1206562"/>
                  <a:pt x="597912" y="1211325"/>
                  <a:pt x="596959" y="1201800"/>
                </a:cubicBezTo>
                <a:cubicBezTo>
                  <a:pt x="613152" y="1204657"/>
                  <a:pt x="630297" y="1203705"/>
                  <a:pt x="646489" y="1204657"/>
                </a:cubicBezTo>
                <a:cubicBezTo>
                  <a:pt x="644584" y="1187512"/>
                  <a:pt x="660777" y="1171320"/>
                  <a:pt x="657919" y="1155127"/>
                </a:cubicBezTo>
                <a:cubicBezTo>
                  <a:pt x="655062" y="1138935"/>
                  <a:pt x="654109" y="1123695"/>
                  <a:pt x="654109" y="1106550"/>
                </a:cubicBezTo>
                <a:cubicBezTo>
                  <a:pt x="669349" y="1112265"/>
                  <a:pt x="700782" y="1134172"/>
                  <a:pt x="713164" y="1113217"/>
                </a:cubicBezTo>
                <a:cubicBezTo>
                  <a:pt x="736024" y="1136077"/>
                  <a:pt x="763647" y="1147507"/>
                  <a:pt x="792222" y="1162747"/>
                </a:cubicBezTo>
                <a:cubicBezTo>
                  <a:pt x="807462" y="1170367"/>
                  <a:pt x="834132" y="1191322"/>
                  <a:pt x="850324" y="1180845"/>
                </a:cubicBezTo>
                <a:cubicBezTo>
                  <a:pt x="868422" y="1168462"/>
                  <a:pt x="848419" y="1162747"/>
                  <a:pt x="841752" y="1156080"/>
                </a:cubicBezTo>
                <a:cubicBezTo>
                  <a:pt x="856992" y="1144650"/>
                  <a:pt x="899854" y="1180845"/>
                  <a:pt x="916999" y="1166557"/>
                </a:cubicBezTo>
                <a:cubicBezTo>
                  <a:pt x="925572" y="1159890"/>
                  <a:pt x="940812" y="1150365"/>
                  <a:pt x="924619" y="1144650"/>
                </a:cubicBezTo>
                <a:cubicBezTo>
                  <a:pt x="908427" y="1138935"/>
                  <a:pt x="892234" y="1133220"/>
                  <a:pt x="876042" y="1127505"/>
                </a:cubicBezTo>
                <a:cubicBezTo>
                  <a:pt x="896997" y="1130362"/>
                  <a:pt x="941764" y="1139887"/>
                  <a:pt x="959862" y="1125600"/>
                </a:cubicBezTo>
                <a:cubicBezTo>
                  <a:pt x="973197" y="1116075"/>
                  <a:pt x="969387" y="1107502"/>
                  <a:pt x="957957" y="1101787"/>
                </a:cubicBezTo>
                <a:cubicBezTo>
                  <a:pt x="951289" y="1097977"/>
                  <a:pt x="942717" y="1101787"/>
                  <a:pt x="936049" y="1098930"/>
                </a:cubicBezTo>
                <a:cubicBezTo>
                  <a:pt x="929382" y="1096072"/>
                  <a:pt x="923667" y="1088452"/>
                  <a:pt x="918904" y="1084642"/>
                </a:cubicBezTo>
                <a:cubicBezTo>
                  <a:pt x="937002" y="1086547"/>
                  <a:pt x="969387" y="1079880"/>
                  <a:pt x="977007" y="1062735"/>
                </a:cubicBezTo>
                <a:cubicBezTo>
                  <a:pt x="990342" y="1037017"/>
                  <a:pt x="942717" y="1032255"/>
                  <a:pt x="927477" y="1027492"/>
                </a:cubicBezTo>
                <a:cubicBezTo>
                  <a:pt x="921762" y="1025587"/>
                  <a:pt x="889377" y="1018920"/>
                  <a:pt x="889377" y="1013205"/>
                </a:cubicBezTo>
                <a:cubicBezTo>
                  <a:pt x="889377" y="1004632"/>
                  <a:pt x="909379" y="1010347"/>
                  <a:pt x="915094" y="1012252"/>
                </a:cubicBezTo>
                <a:cubicBezTo>
                  <a:pt x="932239" y="1016062"/>
                  <a:pt x="949384" y="1019872"/>
                  <a:pt x="966529" y="1023682"/>
                </a:cubicBezTo>
                <a:cubicBezTo>
                  <a:pt x="977007" y="1025587"/>
                  <a:pt x="978912" y="1037970"/>
                  <a:pt x="988437" y="1027492"/>
                </a:cubicBezTo>
                <a:cubicBezTo>
                  <a:pt x="989389" y="1045590"/>
                  <a:pt x="983674" y="1063687"/>
                  <a:pt x="982722" y="1081785"/>
                </a:cubicBezTo>
                <a:cubicBezTo>
                  <a:pt x="980817" y="1110360"/>
                  <a:pt x="979864" y="1137982"/>
                  <a:pt x="980817" y="1166557"/>
                </a:cubicBezTo>
                <a:cubicBezTo>
                  <a:pt x="981769" y="1185607"/>
                  <a:pt x="982722" y="1204657"/>
                  <a:pt x="983674" y="1222755"/>
                </a:cubicBezTo>
                <a:cubicBezTo>
                  <a:pt x="983674" y="1232279"/>
                  <a:pt x="995104" y="1227517"/>
                  <a:pt x="1003677" y="1227517"/>
                </a:cubicBezTo>
                <a:cubicBezTo>
                  <a:pt x="1036062" y="1226565"/>
                  <a:pt x="1068447" y="1225612"/>
                  <a:pt x="1101784" y="1224660"/>
                </a:cubicBezTo>
                <a:cubicBezTo>
                  <a:pt x="1100832" y="1189417"/>
                  <a:pt x="1092259" y="1146555"/>
                  <a:pt x="1098927" y="1112265"/>
                </a:cubicBezTo>
                <a:cubicBezTo>
                  <a:pt x="1102737" y="1089405"/>
                  <a:pt x="1107499" y="1066545"/>
                  <a:pt x="1111309" y="1044637"/>
                </a:cubicBezTo>
                <a:cubicBezTo>
                  <a:pt x="1113214" y="1032255"/>
                  <a:pt x="1125597" y="1075117"/>
                  <a:pt x="1126549" y="1079880"/>
                </a:cubicBezTo>
                <a:cubicBezTo>
                  <a:pt x="1126549" y="1070355"/>
                  <a:pt x="1121787" y="1060830"/>
                  <a:pt x="1121787" y="1051305"/>
                </a:cubicBezTo>
                <a:cubicBezTo>
                  <a:pt x="1121787" y="1037970"/>
                  <a:pt x="1128454" y="1046542"/>
                  <a:pt x="1130359" y="1039874"/>
                </a:cubicBezTo>
                <a:cubicBezTo>
                  <a:pt x="1133217" y="1033207"/>
                  <a:pt x="1131312" y="1025587"/>
                  <a:pt x="1133217" y="1017015"/>
                </a:cubicBezTo>
                <a:cubicBezTo>
                  <a:pt x="1136074" y="1002727"/>
                  <a:pt x="1138932" y="988440"/>
                  <a:pt x="1142742" y="974152"/>
                </a:cubicBezTo>
                <a:cubicBezTo>
                  <a:pt x="1170364" y="973199"/>
                  <a:pt x="1142742" y="1015110"/>
                  <a:pt x="1146552" y="1030349"/>
                </a:cubicBezTo>
                <a:cubicBezTo>
                  <a:pt x="1150362" y="1046542"/>
                  <a:pt x="1151314" y="1055115"/>
                  <a:pt x="1149409" y="1072260"/>
                </a:cubicBezTo>
                <a:cubicBezTo>
                  <a:pt x="1147504" y="1082737"/>
                  <a:pt x="1148457" y="1097025"/>
                  <a:pt x="1162744" y="1090357"/>
                </a:cubicBezTo>
                <a:cubicBezTo>
                  <a:pt x="1155124" y="1081785"/>
                  <a:pt x="1160839" y="1073212"/>
                  <a:pt x="1163697" y="1063687"/>
                </a:cubicBezTo>
                <a:cubicBezTo>
                  <a:pt x="1167507" y="1053210"/>
                  <a:pt x="1179889" y="1062735"/>
                  <a:pt x="1189414" y="1065592"/>
                </a:cubicBezTo>
                <a:cubicBezTo>
                  <a:pt x="1204654" y="1070355"/>
                  <a:pt x="1233229" y="1075117"/>
                  <a:pt x="1223704" y="1098930"/>
                </a:cubicBezTo>
                <a:cubicBezTo>
                  <a:pt x="1217037" y="1116075"/>
                  <a:pt x="1195129" y="1113217"/>
                  <a:pt x="1180842" y="1109407"/>
                </a:cubicBezTo>
                <a:cubicBezTo>
                  <a:pt x="1152267" y="1102740"/>
                  <a:pt x="1142742" y="1104645"/>
                  <a:pt x="1127502" y="1079880"/>
                </a:cubicBezTo>
                <a:cubicBezTo>
                  <a:pt x="1131312" y="1116075"/>
                  <a:pt x="1172269" y="1118932"/>
                  <a:pt x="1201797" y="1117027"/>
                </a:cubicBezTo>
                <a:cubicBezTo>
                  <a:pt x="1213227" y="1116075"/>
                  <a:pt x="1214179" y="1115122"/>
                  <a:pt x="1223704" y="1106550"/>
                </a:cubicBezTo>
                <a:cubicBezTo>
                  <a:pt x="1229419" y="1100835"/>
                  <a:pt x="1234182" y="1113217"/>
                  <a:pt x="1241802" y="1104645"/>
                </a:cubicBezTo>
                <a:cubicBezTo>
                  <a:pt x="1249422" y="1095120"/>
                  <a:pt x="1248469" y="1095120"/>
                  <a:pt x="1260852" y="1097025"/>
                </a:cubicBezTo>
                <a:cubicBezTo>
                  <a:pt x="1265614" y="1097977"/>
                  <a:pt x="1271329" y="1098930"/>
                  <a:pt x="1276092" y="1099882"/>
                </a:cubicBezTo>
                <a:cubicBezTo>
                  <a:pt x="1279902" y="1100835"/>
                  <a:pt x="1277044" y="1104645"/>
                  <a:pt x="1279902" y="1106550"/>
                </a:cubicBezTo>
                <a:cubicBezTo>
                  <a:pt x="1288474" y="1110360"/>
                  <a:pt x="1297047" y="1114170"/>
                  <a:pt x="1305619" y="1117980"/>
                </a:cubicBezTo>
                <a:cubicBezTo>
                  <a:pt x="1311334" y="1120837"/>
                  <a:pt x="1318954" y="1116075"/>
                  <a:pt x="1324669" y="1117027"/>
                </a:cubicBezTo>
                <a:cubicBezTo>
                  <a:pt x="1333242" y="1118932"/>
                  <a:pt x="1334194" y="1124647"/>
                  <a:pt x="1344672" y="1123695"/>
                </a:cubicBezTo>
                <a:cubicBezTo>
                  <a:pt x="1355149" y="1122742"/>
                  <a:pt x="1357054" y="1132267"/>
                  <a:pt x="1365627" y="1132267"/>
                </a:cubicBezTo>
                <a:cubicBezTo>
                  <a:pt x="1376104" y="1132267"/>
                  <a:pt x="1381819" y="1130362"/>
                  <a:pt x="1390392" y="1137030"/>
                </a:cubicBezTo>
                <a:cubicBezTo>
                  <a:pt x="1396107" y="1141792"/>
                  <a:pt x="1404679" y="1136077"/>
                  <a:pt x="1411347" y="1137982"/>
                </a:cubicBezTo>
                <a:cubicBezTo>
                  <a:pt x="1413252" y="1146555"/>
                  <a:pt x="1432302" y="1147507"/>
                  <a:pt x="1438017" y="1148460"/>
                </a:cubicBezTo>
                <a:cubicBezTo>
                  <a:pt x="1448494" y="1150365"/>
                  <a:pt x="1458019" y="1150365"/>
                  <a:pt x="1468497" y="1151317"/>
                </a:cubicBezTo>
                <a:cubicBezTo>
                  <a:pt x="1472307" y="1153222"/>
                  <a:pt x="1476117" y="1159890"/>
                  <a:pt x="1479927" y="1159890"/>
                </a:cubicBezTo>
                <a:cubicBezTo>
                  <a:pt x="1485642" y="1160842"/>
                  <a:pt x="1494214" y="1156080"/>
                  <a:pt x="1498977" y="1159890"/>
                </a:cubicBezTo>
                <a:cubicBezTo>
                  <a:pt x="1508502" y="1166557"/>
                  <a:pt x="1509454" y="1167510"/>
                  <a:pt x="1520884" y="1166557"/>
                </a:cubicBezTo>
                <a:cubicBezTo>
                  <a:pt x="1530409" y="1165605"/>
                  <a:pt x="1530409" y="1172272"/>
                  <a:pt x="1538982" y="1175130"/>
                </a:cubicBezTo>
                <a:cubicBezTo>
                  <a:pt x="1549459" y="1177987"/>
                  <a:pt x="1553269" y="1171320"/>
                  <a:pt x="1562794" y="1178940"/>
                </a:cubicBezTo>
                <a:cubicBezTo>
                  <a:pt x="1568509" y="1183702"/>
                  <a:pt x="1580892" y="1181797"/>
                  <a:pt x="1588512" y="1181797"/>
                </a:cubicBezTo>
                <a:cubicBezTo>
                  <a:pt x="1598989" y="1182750"/>
                  <a:pt x="1598989" y="1175130"/>
                  <a:pt x="1604704" y="1175130"/>
                </a:cubicBezTo>
                <a:cubicBezTo>
                  <a:pt x="1613277" y="1174177"/>
                  <a:pt x="1626612" y="1179892"/>
                  <a:pt x="1635184" y="1182750"/>
                </a:cubicBezTo>
                <a:cubicBezTo>
                  <a:pt x="1683762" y="1194180"/>
                  <a:pt x="1732339" y="1205610"/>
                  <a:pt x="1780917" y="1217040"/>
                </a:cubicBezTo>
                <a:cubicBezTo>
                  <a:pt x="1793299" y="1219897"/>
                  <a:pt x="1859022" y="1243710"/>
                  <a:pt x="1865689" y="1232279"/>
                </a:cubicBezTo>
                <a:cubicBezTo>
                  <a:pt x="1878072" y="1210372"/>
                  <a:pt x="1880929" y="1196085"/>
                  <a:pt x="1883787" y="1170367"/>
                </a:cubicBezTo>
                <a:cubicBezTo>
                  <a:pt x="1885692" y="1152270"/>
                  <a:pt x="1875214" y="1153222"/>
                  <a:pt x="1859974" y="1149412"/>
                </a:cubicBezTo>
                <a:cubicBezTo>
                  <a:pt x="1814254" y="1138935"/>
                  <a:pt x="1769487" y="1128457"/>
                  <a:pt x="1723767" y="1117980"/>
                </a:cubicBezTo>
                <a:cubicBezTo>
                  <a:pt x="1725672" y="1112265"/>
                  <a:pt x="1737102" y="1073212"/>
                  <a:pt x="1739959" y="1074165"/>
                </a:cubicBezTo>
                <a:cubicBezTo>
                  <a:pt x="1758057" y="1077975"/>
                  <a:pt x="1775202" y="1082737"/>
                  <a:pt x="1793299" y="1086547"/>
                </a:cubicBezTo>
                <a:cubicBezTo>
                  <a:pt x="1838067" y="1097025"/>
                  <a:pt x="1881882" y="1107502"/>
                  <a:pt x="1926649" y="1117980"/>
                </a:cubicBezTo>
                <a:cubicBezTo>
                  <a:pt x="1929507" y="1118932"/>
                  <a:pt x="1941889" y="1082737"/>
                  <a:pt x="1934269" y="1080832"/>
                </a:cubicBezTo>
                <a:cubicBezTo>
                  <a:pt x="1916172" y="1076070"/>
                  <a:pt x="1898074" y="1072260"/>
                  <a:pt x="1879977" y="1067497"/>
                </a:cubicBezTo>
                <a:cubicBezTo>
                  <a:pt x="1832352" y="1057020"/>
                  <a:pt x="1789489" y="1046542"/>
                  <a:pt x="1745674" y="1036065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A8C636D-2293-4E07-91C7-61F208643D1F}"/>
              </a:ext>
            </a:extLst>
          </p:cNvPr>
          <p:cNvGrpSpPr/>
          <p:nvPr/>
        </p:nvGrpSpPr>
        <p:grpSpPr>
          <a:xfrm>
            <a:off x="3908679" y="1784527"/>
            <a:ext cx="4374643" cy="4381817"/>
            <a:chOff x="6859943" y="1727377"/>
            <a:chExt cx="4374643" cy="4381817"/>
          </a:xfrm>
        </p:grpSpPr>
        <p:grpSp>
          <p:nvGrpSpPr>
            <p:cNvPr id="33" name="Group 15">
              <a:extLst>
                <a:ext uri="{FF2B5EF4-FFF2-40B4-BE49-F238E27FC236}">
                  <a16:creationId xmlns:a16="http://schemas.microsoft.com/office/drawing/2014/main" id="{AD3AEB69-883D-4C34-AA0A-225055953B01}"/>
                </a:ext>
              </a:extLst>
            </p:cNvPr>
            <p:cNvGrpSpPr/>
            <p:nvPr/>
          </p:nvGrpSpPr>
          <p:grpSpPr>
            <a:xfrm>
              <a:off x="6859943" y="1727377"/>
              <a:ext cx="4374643" cy="4381817"/>
              <a:chOff x="3923928" y="1671918"/>
              <a:chExt cx="4540696" cy="4548142"/>
            </a:xfrm>
          </p:grpSpPr>
          <p:sp>
            <p:nvSpPr>
              <p:cNvPr id="50" name="Bent Arrow 16">
                <a:extLst>
                  <a:ext uri="{FF2B5EF4-FFF2-40B4-BE49-F238E27FC236}">
                    <a16:creationId xmlns:a16="http://schemas.microsoft.com/office/drawing/2014/main" id="{A9A6A6C2-7ABA-43A6-8B34-44AF80B07CAF}"/>
                  </a:ext>
                </a:extLst>
              </p:cNvPr>
              <p:cNvSpPr/>
              <p:nvPr/>
            </p:nvSpPr>
            <p:spPr>
              <a:xfrm>
                <a:off x="4210062" y="1671918"/>
                <a:ext cx="2146375" cy="1982997"/>
              </a:xfrm>
              <a:prstGeom prst="bentArrow">
                <a:avLst>
                  <a:gd name="adj1" fmla="val 36942"/>
                  <a:gd name="adj2" fmla="val 33081"/>
                  <a:gd name="adj3" fmla="val 40492"/>
                  <a:gd name="adj4" fmla="val 4375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Bent Arrow 17">
                <a:extLst>
                  <a:ext uri="{FF2B5EF4-FFF2-40B4-BE49-F238E27FC236}">
                    <a16:creationId xmlns:a16="http://schemas.microsoft.com/office/drawing/2014/main" id="{7AA35890-8381-43D2-83B2-EE54974E56E8}"/>
                  </a:ext>
                </a:extLst>
              </p:cNvPr>
              <p:cNvSpPr/>
              <p:nvPr/>
            </p:nvSpPr>
            <p:spPr>
              <a:xfrm rot="5400000">
                <a:off x="6399938" y="2064518"/>
                <a:ext cx="2146375" cy="1982997"/>
              </a:xfrm>
              <a:prstGeom prst="bentArrow">
                <a:avLst>
                  <a:gd name="adj1" fmla="val 36942"/>
                  <a:gd name="adj2" fmla="val 33081"/>
                  <a:gd name="adj3" fmla="val 40492"/>
                  <a:gd name="adj4" fmla="val 4375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Bent Arrow 18">
                <a:extLst>
                  <a:ext uri="{FF2B5EF4-FFF2-40B4-BE49-F238E27FC236}">
                    <a16:creationId xmlns:a16="http://schemas.microsoft.com/office/drawing/2014/main" id="{82819478-0553-4E47-BA69-AB78F921D55D}"/>
                  </a:ext>
                </a:extLst>
              </p:cNvPr>
              <p:cNvSpPr/>
              <p:nvPr/>
            </p:nvSpPr>
            <p:spPr>
              <a:xfrm rot="10800000">
                <a:off x="6022700" y="4237063"/>
                <a:ext cx="2146375" cy="1982997"/>
              </a:xfrm>
              <a:prstGeom prst="bentArrow">
                <a:avLst>
                  <a:gd name="adj1" fmla="val 36942"/>
                  <a:gd name="adj2" fmla="val 33081"/>
                  <a:gd name="adj3" fmla="val 40492"/>
                  <a:gd name="adj4" fmla="val 43750"/>
                </a:avLst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Bent Arrow 19">
                <a:extLst>
                  <a:ext uri="{FF2B5EF4-FFF2-40B4-BE49-F238E27FC236}">
                    <a16:creationId xmlns:a16="http://schemas.microsoft.com/office/drawing/2014/main" id="{FF61BE77-F44E-4A3F-9036-B67CFE315088}"/>
                  </a:ext>
                </a:extLst>
              </p:cNvPr>
              <p:cNvSpPr/>
              <p:nvPr/>
            </p:nvSpPr>
            <p:spPr>
              <a:xfrm rot="16200000">
                <a:off x="3842239" y="3851597"/>
                <a:ext cx="2146375" cy="1982997"/>
              </a:xfrm>
              <a:prstGeom prst="bentArrow">
                <a:avLst>
                  <a:gd name="adj1" fmla="val 36942"/>
                  <a:gd name="adj2" fmla="val 33081"/>
                  <a:gd name="adj3" fmla="val 40492"/>
                  <a:gd name="adj4" fmla="val 4375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C86E63-BA39-4A9A-9BDA-45BD540A6AC7}"/>
                </a:ext>
              </a:extLst>
            </p:cNvPr>
            <p:cNvSpPr txBox="1"/>
            <p:nvPr/>
          </p:nvSpPr>
          <p:spPr>
            <a:xfrm>
              <a:off x="7079680" y="2909921"/>
              <a:ext cx="82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15340D-FC3A-4F29-8206-B8EBA18A391C}"/>
                </a:ext>
              </a:extLst>
            </p:cNvPr>
            <p:cNvSpPr txBox="1"/>
            <p:nvPr/>
          </p:nvSpPr>
          <p:spPr>
            <a:xfrm>
              <a:off x="9351646" y="2019915"/>
              <a:ext cx="82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613BAC-FF2E-4079-A5E4-653BC40C4FD5}"/>
                </a:ext>
              </a:extLst>
            </p:cNvPr>
            <p:cNvSpPr txBox="1"/>
            <p:nvPr/>
          </p:nvSpPr>
          <p:spPr>
            <a:xfrm>
              <a:off x="7974320" y="5120451"/>
              <a:ext cx="82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DB65E1-9FAF-472A-8E47-B2BB2A1BA419}"/>
                </a:ext>
              </a:extLst>
            </p:cNvPr>
            <p:cNvSpPr txBox="1"/>
            <p:nvPr/>
          </p:nvSpPr>
          <p:spPr>
            <a:xfrm>
              <a:off x="10191359" y="4218255"/>
              <a:ext cx="82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Rounded Rectangle 24">
              <a:extLst>
                <a:ext uri="{FF2B5EF4-FFF2-40B4-BE49-F238E27FC236}">
                  <a16:creationId xmlns:a16="http://schemas.microsoft.com/office/drawing/2014/main" id="{068ED7C2-C7E9-4679-ADDB-0019D617CF7E}"/>
                </a:ext>
              </a:extLst>
            </p:cNvPr>
            <p:cNvSpPr/>
            <p:nvPr/>
          </p:nvSpPr>
          <p:spPr>
            <a:xfrm>
              <a:off x="7635324" y="2241717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25">
              <a:extLst>
                <a:ext uri="{FF2B5EF4-FFF2-40B4-BE49-F238E27FC236}">
                  <a16:creationId xmlns:a16="http://schemas.microsoft.com/office/drawing/2014/main" id="{A557BDEB-1461-4D65-B3E9-565DA169B6F4}"/>
                </a:ext>
              </a:extLst>
            </p:cNvPr>
            <p:cNvSpPr/>
            <p:nvPr/>
          </p:nvSpPr>
          <p:spPr>
            <a:xfrm>
              <a:off x="9213760" y="5342253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26">
              <a:extLst>
                <a:ext uri="{FF2B5EF4-FFF2-40B4-BE49-F238E27FC236}">
                  <a16:creationId xmlns:a16="http://schemas.microsoft.com/office/drawing/2014/main" id="{6E6838C4-F248-4A62-8BBD-9E200157692C}"/>
                </a:ext>
              </a:extLst>
            </p:cNvPr>
            <p:cNvSpPr/>
            <p:nvPr/>
          </p:nvSpPr>
          <p:spPr>
            <a:xfrm rot="5400000">
              <a:off x="9911298" y="3163179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27">
              <a:extLst>
                <a:ext uri="{FF2B5EF4-FFF2-40B4-BE49-F238E27FC236}">
                  <a16:creationId xmlns:a16="http://schemas.microsoft.com/office/drawing/2014/main" id="{668CE012-FA1A-45E7-8EF2-0F5FD9325964}"/>
                </a:ext>
              </a:extLst>
            </p:cNvPr>
            <p:cNvSpPr/>
            <p:nvPr/>
          </p:nvSpPr>
          <p:spPr>
            <a:xfrm rot="5400000">
              <a:off x="6601066" y="4713979"/>
              <a:ext cx="1783028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Group 28">
              <a:extLst>
                <a:ext uri="{FF2B5EF4-FFF2-40B4-BE49-F238E27FC236}">
                  <a16:creationId xmlns:a16="http://schemas.microsoft.com/office/drawing/2014/main" id="{34B9CB87-DB4F-4001-9ADB-8DF68F6E995E}"/>
                </a:ext>
              </a:extLst>
            </p:cNvPr>
            <p:cNvGrpSpPr/>
            <p:nvPr/>
          </p:nvGrpSpPr>
          <p:grpSpPr>
            <a:xfrm>
              <a:off x="7985189" y="2836385"/>
              <a:ext cx="2177596" cy="2179560"/>
              <a:chOff x="5058700" y="2797181"/>
              <a:chExt cx="2308261" cy="2310343"/>
            </a:xfrm>
          </p:grpSpPr>
          <p:grpSp>
            <p:nvGrpSpPr>
              <p:cNvPr id="44" name="Group 29">
                <a:extLst>
                  <a:ext uri="{FF2B5EF4-FFF2-40B4-BE49-F238E27FC236}">
                    <a16:creationId xmlns:a16="http://schemas.microsoft.com/office/drawing/2014/main" id="{C145335F-B36B-4AEC-8F9A-D8587F7765DC}"/>
                  </a:ext>
                </a:extLst>
              </p:cNvPr>
              <p:cNvGrpSpPr/>
              <p:nvPr/>
            </p:nvGrpSpPr>
            <p:grpSpPr>
              <a:xfrm>
                <a:off x="5058700" y="2797181"/>
                <a:ext cx="2308261" cy="2310343"/>
                <a:chOff x="4982500" y="2854331"/>
                <a:chExt cx="2308261" cy="2310343"/>
              </a:xfrm>
            </p:grpSpPr>
            <p:sp>
              <p:nvSpPr>
                <p:cNvPr id="46" name="Right Triangle 31">
                  <a:extLst>
                    <a:ext uri="{FF2B5EF4-FFF2-40B4-BE49-F238E27FC236}">
                      <a16:creationId xmlns:a16="http://schemas.microsoft.com/office/drawing/2014/main" id="{3E853684-1566-4948-B69C-8134EAFA6C3D}"/>
                    </a:ext>
                  </a:extLst>
                </p:cNvPr>
                <p:cNvSpPr/>
                <p:nvPr/>
              </p:nvSpPr>
              <p:spPr>
                <a:xfrm rot="21574246" flipV="1">
                  <a:off x="6177866" y="4042874"/>
                  <a:ext cx="1112895" cy="1112896"/>
                </a:xfrm>
                <a:prstGeom prst="rtTriangl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5400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ight Triangle 32">
                  <a:extLst>
                    <a:ext uri="{FF2B5EF4-FFF2-40B4-BE49-F238E27FC236}">
                      <a16:creationId xmlns:a16="http://schemas.microsoft.com/office/drawing/2014/main" id="{8710D394-258D-45E0-80D9-0E2AEE78E58C}"/>
                    </a:ext>
                  </a:extLst>
                </p:cNvPr>
                <p:cNvSpPr/>
                <p:nvPr/>
              </p:nvSpPr>
              <p:spPr>
                <a:xfrm rot="16174246" flipV="1">
                  <a:off x="6168961" y="2854331"/>
                  <a:ext cx="1112896" cy="1112895"/>
                </a:xfrm>
                <a:prstGeom prst="rtTriangl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ight Triangle 33">
                  <a:extLst>
                    <a:ext uri="{FF2B5EF4-FFF2-40B4-BE49-F238E27FC236}">
                      <a16:creationId xmlns:a16="http://schemas.microsoft.com/office/drawing/2014/main" id="{C9EBE605-590B-4D9C-8B8C-C48F282B9C60}"/>
                    </a:ext>
                  </a:extLst>
                </p:cNvPr>
                <p:cNvSpPr/>
                <p:nvPr/>
              </p:nvSpPr>
              <p:spPr>
                <a:xfrm rot="10774246" flipV="1">
                  <a:off x="4982500" y="2863233"/>
                  <a:ext cx="1112895" cy="1112896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5400000" algn="ctr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  <p:sp>
              <p:nvSpPr>
                <p:cNvPr id="49" name="Right Triangle 34">
                  <a:extLst>
                    <a:ext uri="{FF2B5EF4-FFF2-40B4-BE49-F238E27FC236}">
                      <a16:creationId xmlns:a16="http://schemas.microsoft.com/office/drawing/2014/main" id="{53666771-E6A7-490C-ABED-861764596A0F}"/>
                    </a:ext>
                  </a:extLst>
                </p:cNvPr>
                <p:cNvSpPr/>
                <p:nvPr/>
              </p:nvSpPr>
              <p:spPr>
                <a:xfrm rot="5374246" flipV="1">
                  <a:off x="4991404" y="4051778"/>
                  <a:ext cx="1112896" cy="111289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5400000" algn="ctr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Rounded Rectangle 30">
                <a:extLst>
                  <a:ext uri="{FF2B5EF4-FFF2-40B4-BE49-F238E27FC236}">
                    <a16:creationId xmlns:a16="http://schemas.microsoft.com/office/drawing/2014/main" id="{AEB017F6-B512-4D71-A6D0-1EF7B704FAAE}"/>
                  </a:ext>
                </a:extLst>
              </p:cNvPr>
              <p:cNvSpPr/>
              <p:nvPr/>
            </p:nvSpPr>
            <p:spPr>
              <a:xfrm rot="2700000">
                <a:off x="5799930" y="3539452"/>
                <a:ext cx="825800" cy="8258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8F849F-4DC2-4236-9E6B-4AC37F24E3C4}"/>
                </a:ext>
              </a:extLst>
            </p:cNvPr>
            <p:cNvSpPr txBox="1"/>
            <p:nvPr/>
          </p:nvSpPr>
          <p:spPr>
            <a:xfrm>
              <a:off x="8626123" y="3741594"/>
              <a:ext cx="91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97C56907-8680-4F0D-9007-AF6D80B91823}"/>
              </a:ext>
            </a:extLst>
          </p:cNvPr>
          <p:cNvGrpSpPr/>
          <p:nvPr/>
        </p:nvGrpSpPr>
        <p:grpSpPr>
          <a:xfrm>
            <a:off x="734942" y="2315396"/>
            <a:ext cx="3057994" cy="926860"/>
            <a:chOff x="734941" y="2315395"/>
            <a:chExt cx="3057994" cy="9268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1F64ED-BBF5-4039-B93F-0D28832CFC70}"/>
                </a:ext>
              </a:extLst>
            </p:cNvPr>
            <p:cNvSpPr txBox="1"/>
            <p:nvPr/>
          </p:nvSpPr>
          <p:spPr>
            <a:xfrm>
              <a:off x="734941" y="2315395"/>
              <a:ext cx="30579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60B04D-92A2-41F0-90D9-B518C422C045}"/>
                </a:ext>
              </a:extLst>
            </p:cNvPr>
            <p:cNvSpPr txBox="1"/>
            <p:nvPr/>
          </p:nvSpPr>
          <p:spPr>
            <a:xfrm>
              <a:off x="734942" y="2595924"/>
              <a:ext cx="305799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D6CA3CDF-3F5B-4348-8428-24C8F690DDB1}"/>
              </a:ext>
            </a:extLst>
          </p:cNvPr>
          <p:cNvGrpSpPr/>
          <p:nvPr/>
        </p:nvGrpSpPr>
        <p:grpSpPr>
          <a:xfrm>
            <a:off x="734942" y="4531950"/>
            <a:ext cx="3057994" cy="923269"/>
            <a:chOff x="734941" y="4531950"/>
            <a:chExt cx="3057994" cy="92326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F7376C-50E9-41F9-8436-9194BC57ADE9}"/>
                </a:ext>
              </a:extLst>
            </p:cNvPr>
            <p:cNvSpPr txBox="1"/>
            <p:nvPr/>
          </p:nvSpPr>
          <p:spPr>
            <a:xfrm>
              <a:off x="734941" y="4531950"/>
              <a:ext cx="30579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57A960-C429-469B-B004-0E2525BFF89A}"/>
                </a:ext>
              </a:extLst>
            </p:cNvPr>
            <p:cNvSpPr txBox="1"/>
            <p:nvPr/>
          </p:nvSpPr>
          <p:spPr>
            <a:xfrm>
              <a:off x="734941" y="4808888"/>
              <a:ext cx="305799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739663B-49F0-4FEC-AAAA-EE521C9A9279}"/>
              </a:ext>
            </a:extLst>
          </p:cNvPr>
          <p:cNvGrpSpPr/>
          <p:nvPr/>
        </p:nvGrpSpPr>
        <p:grpSpPr>
          <a:xfrm>
            <a:off x="8415095" y="2315396"/>
            <a:ext cx="2993541" cy="926860"/>
            <a:chOff x="8415094" y="2315395"/>
            <a:chExt cx="2993541" cy="92686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FDD3D-056A-42B0-A89B-9FD1F5C3616C}"/>
                </a:ext>
              </a:extLst>
            </p:cNvPr>
            <p:cNvSpPr txBox="1"/>
            <p:nvPr/>
          </p:nvSpPr>
          <p:spPr>
            <a:xfrm>
              <a:off x="8415094" y="2315395"/>
              <a:ext cx="299354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431387-0900-42A1-9723-80B44347B327}"/>
                </a:ext>
              </a:extLst>
            </p:cNvPr>
            <p:cNvSpPr txBox="1"/>
            <p:nvPr/>
          </p:nvSpPr>
          <p:spPr>
            <a:xfrm>
              <a:off x="8415094" y="2595924"/>
              <a:ext cx="299354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DAD5668A-5940-4A33-A748-EF7E4EE873D3}"/>
              </a:ext>
            </a:extLst>
          </p:cNvPr>
          <p:cNvGrpSpPr/>
          <p:nvPr/>
        </p:nvGrpSpPr>
        <p:grpSpPr>
          <a:xfrm>
            <a:off x="8399120" y="4531950"/>
            <a:ext cx="3017227" cy="923269"/>
            <a:chOff x="8399119" y="4531950"/>
            <a:chExt cx="3017227" cy="92326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5844EB-F1CC-43AD-A172-254940D8F8F5}"/>
                </a:ext>
              </a:extLst>
            </p:cNvPr>
            <p:cNvSpPr txBox="1"/>
            <p:nvPr/>
          </p:nvSpPr>
          <p:spPr>
            <a:xfrm>
              <a:off x="8399119" y="4531950"/>
              <a:ext cx="30172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5D6F187-B0B1-48F3-BE05-73B79F1173CC}"/>
                </a:ext>
              </a:extLst>
            </p:cNvPr>
            <p:cNvSpPr txBox="1"/>
            <p:nvPr/>
          </p:nvSpPr>
          <p:spPr>
            <a:xfrm>
              <a:off x="8399119" y="4808888"/>
              <a:ext cx="301722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">
            <a:extLst>
              <a:ext uri="{FF2B5EF4-FFF2-40B4-BE49-F238E27FC236}">
                <a16:creationId xmlns:a16="http://schemas.microsoft.com/office/drawing/2014/main" id="{73958320-913C-4A13-BBAC-05C4796B3503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7D925-8702-49B0-8283-1080C7DCC0BD}"/>
              </a:ext>
            </a:extLst>
          </p:cNvPr>
          <p:cNvSpPr txBox="1"/>
          <p:nvPr/>
        </p:nvSpPr>
        <p:spPr>
          <a:xfrm>
            <a:off x="606084" y="496338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E193B-EBB2-49A3-95D3-E9C2A697F9A7}"/>
              </a:ext>
            </a:extLst>
          </p:cNvPr>
          <p:cNvSpPr txBox="1"/>
          <p:nvPr/>
        </p:nvSpPr>
        <p:spPr>
          <a:xfrm>
            <a:off x="606084" y="1143500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FA86F-19D7-4B18-A4E0-DE7E199B3B72}"/>
              </a:ext>
            </a:extLst>
          </p:cNvPr>
          <p:cNvSpPr txBox="1"/>
          <p:nvPr/>
        </p:nvSpPr>
        <p:spPr>
          <a:xfrm>
            <a:off x="606083" y="1738075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2ECA8B-A589-4246-9FBA-240C5C59FAAD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12E858-4B1D-4E1D-9BA7-189F3989A32E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11BB74-CE48-49D2-8658-74410E6250B7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BA3ED5B5-D427-4C27-9FF6-A23BD36DB364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82CE89DB-0E2E-4C75-80A9-E095BDA8A517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79407D15-35D8-46AD-AB2B-C8CF3709CB0A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roundRect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5A6D0-CDA2-4A69-9649-0BB1C6415716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6ADD44C-95D5-4AEE-8B02-4013CF2C0FEB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roundRect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255DF-07A0-42AC-9296-ED053C48696E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E016E94-33FA-4F1D-B558-28A162224481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roundRect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C8B52-0BFD-4581-90A5-123626668BBD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DE8E4234-2D5C-4685-9BB2-EA5BE178CAD4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E060D621-215C-4CF4-AC60-75C7963C75B1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6C5368A6-EFE9-4E28-A80D-D987D71E9B78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C6282E-82B6-4050-B849-1DCBBBB87165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F038A-086A-41F6-9CDC-8733C002D228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EAD0F-AA9A-46A6-ADA3-79E1781797B8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A19D52EA-82D9-47BD-97A4-903C0727A281}"/>
              </a:ext>
            </a:extLst>
          </p:cNvPr>
          <p:cNvCxnSpPr>
            <a:cxnSpLocks/>
            <a:stCxn id="14" idx="1"/>
            <a:endCxn id="27" idx="350"/>
          </p:cNvCxnSpPr>
          <p:nvPr/>
        </p:nvCxnSpPr>
        <p:spPr>
          <a:xfrm flipH="1" flipV="1">
            <a:off x="3534400" y="2650810"/>
            <a:ext cx="744460" cy="18644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9F09ED92-2B2D-4505-8BB6-A571AF83DC1E}"/>
              </a:ext>
            </a:extLst>
          </p:cNvPr>
          <p:cNvCxnSpPr>
            <a:cxnSpLocks/>
            <a:stCxn id="13" idx="1"/>
            <a:endCxn id="27" idx="350"/>
          </p:cNvCxnSpPr>
          <p:nvPr/>
        </p:nvCxnSpPr>
        <p:spPr>
          <a:xfrm flipH="1" flipV="1">
            <a:off x="3534400" y="2650810"/>
            <a:ext cx="744460" cy="7749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ED3334BD-2A04-41AB-A50D-A79187A49E91}"/>
              </a:ext>
            </a:extLst>
          </p:cNvPr>
          <p:cNvCxnSpPr>
            <a:cxnSpLocks/>
            <a:stCxn id="12" idx="1"/>
            <a:endCxn id="27" idx="347"/>
          </p:cNvCxnSpPr>
          <p:nvPr/>
        </p:nvCxnSpPr>
        <p:spPr>
          <a:xfrm flipH="1">
            <a:off x="3546679" y="2336237"/>
            <a:ext cx="732181" cy="2654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id="{67AF2AFD-8CFC-4771-9C60-839CF3721B5B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roundRect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B6F5B-38BA-4937-AAB2-034B8BA2AC99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D5123540-4E2B-4763-9B12-7671C7B8044D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D3335A-FD29-428D-A9C3-1C61910B34FA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id="{7D9D356A-5E7E-45B2-96AC-5B1698B9DB90}"/>
              </a:ext>
            </a:extLst>
          </p:cNvPr>
          <p:cNvCxnSpPr>
            <a:cxnSpLocks/>
            <a:stCxn id="21" idx="1"/>
            <a:endCxn id="27" idx="346"/>
          </p:cNvCxnSpPr>
          <p:nvPr/>
        </p:nvCxnSpPr>
        <p:spPr>
          <a:xfrm flipH="1" flipV="1">
            <a:off x="3485286" y="2601696"/>
            <a:ext cx="793574" cy="300311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A1A1EEE4-B035-42A0-BC01-0BD0A7B4C2EF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F9D29B4E-3980-4072-8926-902EE64B4459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5AD6F91E-22B0-4B0F-9B35-80F45CFCCA36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64CB31D-1147-4E92-BC77-136A9CE44245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Graphic 3">
            <a:extLst>
              <a:ext uri="{FF2B5EF4-FFF2-40B4-BE49-F238E27FC236}">
                <a16:creationId xmlns:a16="http://schemas.microsoft.com/office/drawing/2014/main" id="{362EFFE3-5477-41ED-8E6E-96B344B5EE4B}"/>
              </a:ext>
            </a:extLst>
          </p:cNvPr>
          <p:cNvSpPr/>
          <p:nvPr/>
        </p:nvSpPr>
        <p:spPr>
          <a:xfrm flipH="1">
            <a:off x="323529" y="1883393"/>
            <a:ext cx="3315240" cy="4297535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28">
            <a:extLst>
              <a:ext uri="{FF2B5EF4-FFF2-40B4-BE49-F238E27FC236}">
                <a16:creationId xmlns:a16="http://schemas.microsoft.com/office/drawing/2014/main" id="{1CA611AB-D534-4AA2-AAB5-54AE40859497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id="{14939F96-8419-4524-871D-2DF0A29A2AFA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45" name="Parallelogram 33">
                <a:extLst>
                  <a:ext uri="{FF2B5EF4-FFF2-40B4-BE49-F238E27FC236}">
                    <a16:creationId xmlns:a16="http://schemas.microsoft.com/office/drawing/2014/main" id="{5FB4C69D-56BA-4408-BCCA-7E7986C411F0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Parallelogram 34">
                <a:extLst>
                  <a:ext uri="{FF2B5EF4-FFF2-40B4-BE49-F238E27FC236}">
                    <a16:creationId xmlns:a16="http://schemas.microsoft.com/office/drawing/2014/main" id="{9F6FB360-6BE3-4BF1-A863-7B00E9C52B46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7C72305C-4D39-4AF3-8241-C1D3CE5FABB6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43" name="Parallelogram 31">
                <a:extLst>
                  <a:ext uri="{FF2B5EF4-FFF2-40B4-BE49-F238E27FC236}">
                    <a16:creationId xmlns:a16="http://schemas.microsoft.com/office/drawing/2014/main" id="{E05CB6FD-46FD-44E2-81AD-432F40F98A7E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Parallelogram 32">
                <a:extLst>
                  <a:ext uri="{FF2B5EF4-FFF2-40B4-BE49-F238E27FC236}">
                    <a16:creationId xmlns:a16="http://schemas.microsoft.com/office/drawing/2014/main" id="{F2424267-3A23-4A03-A9EE-CD4D63C291C3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7" name="Group 4">
            <a:extLst>
              <a:ext uri="{FF2B5EF4-FFF2-40B4-BE49-F238E27FC236}">
                <a16:creationId xmlns:a16="http://schemas.microsoft.com/office/drawing/2014/main" id="{4A49D4B2-247B-422C-B769-09DA670F954D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F8BE05-CB17-4A09-803F-F4B195387AAA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A6B16F-429D-417F-8B35-932FC20D114F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5">
            <a:extLst>
              <a:ext uri="{FF2B5EF4-FFF2-40B4-BE49-F238E27FC236}">
                <a16:creationId xmlns:a16="http://schemas.microsoft.com/office/drawing/2014/main" id="{B17A1D79-409D-4477-86E0-4688A18AB3DC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1A9343-F46E-49EE-9928-C94CDF37AFDF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03B47F-2B80-4D50-9DE3-D42C7A8CED9E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AFBFDA9-CCC3-4F79-B20E-62B24182792B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4" name="Group 2">
            <a:extLst>
              <a:ext uri="{FF2B5EF4-FFF2-40B4-BE49-F238E27FC236}">
                <a16:creationId xmlns:a16="http://schemas.microsoft.com/office/drawing/2014/main" id="{1B790E93-A6E9-46F9-8F29-531695B924C3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F484BF-0CA4-4735-AE9F-A872EEF397EA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C6B9A3-BA42-4A81-81A4-1F5F566DF34B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">
            <a:extLst>
              <a:ext uri="{FF2B5EF4-FFF2-40B4-BE49-F238E27FC236}">
                <a16:creationId xmlns:a16="http://schemas.microsoft.com/office/drawing/2014/main" id="{CD796EF7-6D49-4991-BB59-4BFAD692D687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9DE805-F1A9-48AA-96EB-C5F51DAE898D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9603ACD-A25A-401A-AEE9-50CAC16CE091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301D7A-C0F7-411E-A9E0-50D85F489BB1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424FA241-947E-4DC6-892C-1C1696A759C9}"/>
              </a:ext>
            </a:extLst>
          </p:cNvPr>
          <p:cNvSpPr/>
          <p:nvPr/>
        </p:nvSpPr>
        <p:spPr>
          <a:xfrm flipH="1">
            <a:off x="668511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10">
            <a:extLst>
              <a:ext uri="{FF2B5EF4-FFF2-40B4-BE49-F238E27FC236}">
                <a16:creationId xmlns:a16="http://schemas.microsoft.com/office/drawing/2014/main" id="{071D85D6-6A53-4983-9CE2-6B0C0EEFA9ED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6">
            <a:extLst>
              <a:ext uri="{FF2B5EF4-FFF2-40B4-BE49-F238E27FC236}">
                <a16:creationId xmlns:a16="http://schemas.microsoft.com/office/drawing/2014/main" id="{9D7451A5-FA0F-496B-A5E3-61328CC2DE01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B914E18B-30AF-4AE0-A826-F10E7AAE96D4}"/>
              </a:ext>
            </a:extLst>
          </p:cNvPr>
          <p:cNvSpPr/>
          <p:nvPr/>
        </p:nvSpPr>
        <p:spPr>
          <a:xfrm rot="2700000">
            <a:off x="673099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975927" y="2857630"/>
            <a:ext cx="6280728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98DFD6F1-270D-439B-B992-F53245F11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E509DD10-E008-4DE1-8F67-04D3543680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F05680F6-8F82-4514-9CC6-AE6577C102D2}"/>
              </a:ext>
            </a:extLst>
          </p:cNvPr>
          <p:cNvSpPr txBox="1">
            <a:spLocks/>
          </p:cNvSpPr>
          <p:nvPr/>
        </p:nvSpPr>
        <p:spPr>
          <a:xfrm>
            <a:off x="6090962" y="1504497"/>
            <a:ext cx="5102960" cy="4320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Success Business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C0955260-6FB2-401C-A689-C7F86BF8A8FB}"/>
              </a:ext>
            </a:extLst>
          </p:cNvPr>
          <p:cNvSpPr/>
          <p:nvPr/>
        </p:nvSpPr>
        <p:spPr>
          <a:xfrm>
            <a:off x="6145583" y="2091277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8B4DA228-55D5-4584-B4D3-6D30EAC49DD3}"/>
              </a:ext>
            </a:extLst>
          </p:cNvPr>
          <p:cNvSpPr/>
          <p:nvPr/>
        </p:nvSpPr>
        <p:spPr>
          <a:xfrm>
            <a:off x="6145583" y="2954232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15C80267-F3E8-4860-93C7-FFAB5196778B}"/>
              </a:ext>
            </a:extLst>
          </p:cNvPr>
          <p:cNvSpPr/>
          <p:nvPr/>
        </p:nvSpPr>
        <p:spPr>
          <a:xfrm>
            <a:off x="9078732" y="2091277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7202495C-D5B4-4DAF-8924-42FD0B192B0C}"/>
              </a:ext>
            </a:extLst>
          </p:cNvPr>
          <p:cNvSpPr/>
          <p:nvPr/>
        </p:nvSpPr>
        <p:spPr>
          <a:xfrm>
            <a:off x="9078732" y="2954232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9A8EF3-37A9-4FAD-80C9-0684134B2ABA}"/>
              </a:ext>
            </a:extLst>
          </p:cNvPr>
          <p:cNvSpPr txBox="1"/>
          <p:nvPr/>
        </p:nvSpPr>
        <p:spPr>
          <a:xfrm>
            <a:off x="6931992" y="229743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AB6E53-C7D9-4F08-B3D3-FC5ED5BC60B5}"/>
              </a:ext>
            </a:extLst>
          </p:cNvPr>
          <p:cNvSpPr txBox="1"/>
          <p:nvPr/>
        </p:nvSpPr>
        <p:spPr>
          <a:xfrm>
            <a:off x="9944778" y="232678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51C5F6-9A03-4C55-90B8-7B74AA2383FF}"/>
              </a:ext>
            </a:extLst>
          </p:cNvPr>
          <p:cNvSpPr txBox="1"/>
          <p:nvPr/>
        </p:nvSpPr>
        <p:spPr>
          <a:xfrm>
            <a:off x="6931992" y="3156984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70E5CC-78E2-430D-8178-0403F9C5A93F}"/>
              </a:ext>
            </a:extLst>
          </p:cNvPr>
          <p:cNvSpPr txBox="1"/>
          <p:nvPr/>
        </p:nvSpPr>
        <p:spPr>
          <a:xfrm>
            <a:off x="9944778" y="3171436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graphicFrame>
        <p:nvGraphicFramePr>
          <p:cNvPr id="44" name="Chart 21">
            <a:extLst>
              <a:ext uri="{FF2B5EF4-FFF2-40B4-BE49-F238E27FC236}">
                <a16:creationId xmlns:a16="http://schemas.microsoft.com/office/drawing/2014/main" id="{C0FBD399-577A-4B9E-A58E-9BC5244D4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368583"/>
              </p:ext>
            </p:extLst>
          </p:nvPr>
        </p:nvGraphicFramePr>
        <p:xfrm>
          <a:off x="5932371" y="4401699"/>
          <a:ext cx="566907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Rectangular Callout 22">
            <a:extLst>
              <a:ext uri="{FF2B5EF4-FFF2-40B4-BE49-F238E27FC236}">
                <a16:creationId xmlns:a16="http://schemas.microsoft.com/office/drawing/2014/main" id="{6A9AB220-BA29-4F80-AF20-33C7573B54D8}"/>
              </a:ext>
            </a:extLst>
          </p:cNvPr>
          <p:cNvSpPr/>
          <p:nvPr/>
        </p:nvSpPr>
        <p:spPr>
          <a:xfrm>
            <a:off x="9138626" y="503017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Rectangular Callout 23">
            <a:extLst>
              <a:ext uri="{FF2B5EF4-FFF2-40B4-BE49-F238E27FC236}">
                <a16:creationId xmlns:a16="http://schemas.microsoft.com/office/drawing/2014/main" id="{352B4762-E342-4B72-8DBC-40DC3E864BD4}"/>
              </a:ext>
            </a:extLst>
          </p:cNvPr>
          <p:cNvSpPr/>
          <p:nvPr/>
        </p:nvSpPr>
        <p:spPr>
          <a:xfrm>
            <a:off x="10204477" y="438767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ectangular Callout 24">
            <a:extLst>
              <a:ext uri="{FF2B5EF4-FFF2-40B4-BE49-F238E27FC236}">
                <a16:creationId xmlns:a16="http://schemas.microsoft.com/office/drawing/2014/main" id="{85F66E45-1E9B-4F5B-9571-2DB94B490022}"/>
              </a:ext>
            </a:extLst>
          </p:cNvPr>
          <p:cNvSpPr/>
          <p:nvPr/>
        </p:nvSpPr>
        <p:spPr>
          <a:xfrm>
            <a:off x="9674229" y="56846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034A3F81-00E6-4E6B-A2A6-109A855DA182}"/>
              </a:ext>
            </a:extLst>
          </p:cNvPr>
          <p:cNvGrpSpPr/>
          <p:nvPr/>
        </p:nvGrpSpPr>
        <p:grpSpPr>
          <a:xfrm>
            <a:off x="6090962" y="3915862"/>
            <a:ext cx="2198018" cy="507831"/>
            <a:chOff x="6485044" y="3915862"/>
            <a:chExt cx="2198018" cy="5078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3A316D-5C99-4399-90F3-1E7A6523CE52}"/>
                </a:ext>
              </a:extLst>
            </p:cNvPr>
            <p:cNvSpPr txBox="1"/>
            <p:nvPr/>
          </p:nvSpPr>
          <p:spPr>
            <a:xfrm>
              <a:off x="6808322" y="3915862"/>
              <a:ext cx="187474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262626"/>
                  </a:solidFill>
                  <a:cs typeface="Arial" pitchFamily="34" charset="0"/>
                </a:rPr>
                <a:t>Chart 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Title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50" name="Group 25">
              <a:extLst>
                <a:ext uri="{FF2B5EF4-FFF2-40B4-BE49-F238E27FC236}">
                  <a16:creationId xmlns:a16="http://schemas.microsoft.com/office/drawing/2014/main" id="{7E9688E9-EE60-4546-93A4-EA1F35C390A4}"/>
                </a:ext>
              </a:extLst>
            </p:cNvPr>
            <p:cNvGrpSpPr/>
            <p:nvPr/>
          </p:nvGrpSpPr>
          <p:grpSpPr>
            <a:xfrm rot="5400000">
              <a:off x="6485044" y="4019176"/>
              <a:ext cx="301202" cy="301202"/>
              <a:chOff x="4972700" y="3925047"/>
              <a:chExt cx="391388" cy="391388"/>
            </a:xfrm>
          </p:grpSpPr>
          <p:sp>
            <p:nvSpPr>
              <p:cNvPr id="51" name="Oval 26">
                <a:extLst>
                  <a:ext uri="{FF2B5EF4-FFF2-40B4-BE49-F238E27FC236}">
                    <a16:creationId xmlns:a16="http://schemas.microsoft.com/office/drawing/2014/main" id="{EC3994F7-2463-4C24-B9B1-D45A9857B057}"/>
                  </a:ext>
                </a:extLst>
              </p:cNvPr>
              <p:cNvSpPr/>
              <p:nvPr/>
            </p:nvSpPr>
            <p:spPr>
              <a:xfrm>
                <a:off x="4972700" y="3925047"/>
                <a:ext cx="391388" cy="3913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52" name="Chevron 27">
                <a:extLst>
                  <a:ext uri="{FF2B5EF4-FFF2-40B4-BE49-F238E27FC236}">
                    <a16:creationId xmlns:a16="http://schemas.microsoft.com/office/drawing/2014/main" id="{B723F152-9A04-4AE8-BEDB-D45A7E695AA2}"/>
                  </a:ext>
                </a:extLst>
              </p:cNvPr>
              <p:cNvSpPr/>
              <p:nvPr/>
            </p:nvSpPr>
            <p:spPr>
              <a:xfrm>
                <a:off x="5096925" y="4011172"/>
                <a:ext cx="157394" cy="215077"/>
              </a:xfrm>
              <a:prstGeom prst="chevron">
                <a:avLst>
                  <a:gd name="adj" fmla="val 59907"/>
                </a:avLst>
              </a:prstGeom>
              <a:solidFill>
                <a:schemeClr val="bg1">
                  <a:alpha val="9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2FFDD7B-4E36-46E3-9704-4B6FD06A88B6}"/>
              </a:ext>
            </a:extLst>
          </p:cNvPr>
          <p:cNvSpPr txBox="1"/>
          <p:nvPr/>
        </p:nvSpPr>
        <p:spPr>
          <a:xfrm>
            <a:off x="10307726" y="438437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CC62F5-1677-40F9-B870-4F8401F77E9E}"/>
              </a:ext>
            </a:extLst>
          </p:cNvPr>
          <p:cNvSpPr txBox="1"/>
          <p:nvPr/>
        </p:nvSpPr>
        <p:spPr>
          <a:xfrm>
            <a:off x="9249196" y="501553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E6564C-E71D-48B3-AB43-69052963F0C0}"/>
              </a:ext>
            </a:extLst>
          </p:cNvPr>
          <p:cNvSpPr txBox="1"/>
          <p:nvPr/>
        </p:nvSpPr>
        <p:spPr>
          <a:xfrm>
            <a:off x="9777478" y="568139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D39B2430-CF9D-4BAA-A181-97D1A9145D19}"/>
              </a:ext>
            </a:extLst>
          </p:cNvPr>
          <p:cNvSpPr/>
          <p:nvPr/>
        </p:nvSpPr>
        <p:spPr>
          <a:xfrm>
            <a:off x="6329835" y="317222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BE097BB8-E938-4FCC-A11D-ED46A23C1BEF}"/>
              </a:ext>
            </a:extLst>
          </p:cNvPr>
          <p:cNvSpPr/>
          <p:nvPr/>
        </p:nvSpPr>
        <p:spPr>
          <a:xfrm>
            <a:off x="6320310" y="227858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46DBE215-4A2A-455D-9AAD-D6558F7CAA2A}"/>
              </a:ext>
            </a:extLst>
          </p:cNvPr>
          <p:cNvSpPr/>
          <p:nvPr/>
        </p:nvSpPr>
        <p:spPr>
          <a:xfrm rot="2700000">
            <a:off x="9325523" y="3082217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08B41B61-CBF7-4B30-B769-F94965B989DB}"/>
              </a:ext>
            </a:extLst>
          </p:cNvPr>
          <p:cNvSpPr/>
          <p:nvPr/>
        </p:nvSpPr>
        <p:spPr>
          <a:xfrm>
            <a:off x="9278691" y="228391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527C6F60-7FEB-498C-B2D5-692279FCE834}"/>
              </a:ext>
            </a:extLst>
          </p:cNvPr>
          <p:cNvSpPr/>
          <p:nvPr/>
        </p:nvSpPr>
        <p:spPr>
          <a:xfrm flipH="1" flipV="1">
            <a:off x="7432244" y="212658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69A17C71-4344-4574-B0B8-F69CD2453364}"/>
              </a:ext>
            </a:extLst>
          </p:cNvPr>
          <p:cNvSpPr/>
          <p:nvPr/>
        </p:nvSpPr>
        <p:spPr>
          <a:xfrm rot="10800000" flipH="1" flipV="1">
            <a:off x="6403242" y="289833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2CF4836-C537-4F87-85BC-E907978419BF}"/>
              </a:ext>
            </a:extLst>
          </p:cNvPr>
          <p:cNvSpPr/>
          <p:nvPr/>
        </p:nvSpPr>
        <p:spPr>
          <a:xfrm flipH="1" flipV="1">
            <a:off x="5291153" y="353267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1A67A036-85E6-4E2B-A31A-E73A16CB7024}"/>
              </a:ext>
            </a:extLst>
          </p:cNvPr>
          <p:cNvSpPr/>
          <p:nvPr/>
        </p:nvSpPr>
        <p:spPr>
          <a:xfrm rot="10800000" flipH="1" flipV="1">
            <a:off x="4262151" y="430442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1CC1D-AF15-4C29-837D-F3EA2A9E445B}"/>
              </a:ext>
            </a:extLst>
          </p:cNvPr>
          <p:cNvSpPr/>
          <p:nvPr/>
        </p:nvSpPr>
        <p:spPr>
          <a:xfrm rot="10800000" flipH="1" flipV="1">
            <a:off x="1311115" y="531440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1F649-DD0F-4C8F-910C-72A265EBC2F2}"/>
              </a:ext>
            </a:extLst>
          </p:cNvPr>
          <p:cNvSpPr/>
          <p:nvPr/>
        </p:nvSpPr>
        <p:spPr>
          <a:xfrm rot="10800000" flipH="1" flipV="1">
            <a:off x="8665262" y="2399368"/>
            <a:ext cx="95920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35CD0C-63D4-46E3-9DAD-A59B7B21563E}"/>
              </a:ext>
            </a:extLst>
          </p:cNvPr>
          <p:cNvSpPr/>
          <p:nvPr/>
        </p:nvSpPr>
        <p:spPr>
          <a:xfrm rot="5400000">
            <a:off x="9587636" y="2357298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AF4C31C-BBF5-426D-8ADA-79BAE6DB11D2}"/>
              </a:ext>
            </a:extLst>
          </p:cNvPr>
          <p:cNvSpPr/>
          <p:nvPr/>
        </p:nvSpPr>
        <p:spPr>
          <a:xfrm>
            <a:off x="691870" y="518065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11D8D5-A8BD-41D4-BEA0-F2EB2EF79284}"/>
              </a:ext>
            </a:extLst>
          </p:cNvPr>
          <p:cNvSpPr/>
          <p:nvPr/>
        </p:nvSpPr>
        <p:spPr>
          <a:xfrm>
            <a:off x="4693566" y="472258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7C7733-E2A9-4B0C-8543-16406AB6AAE3}"/>
              </a:ext>
            </a:extLst>
          </p:cNvPr>
          <p:cNvSpPr/>
          <p:nvPr/>
        </p:nvSpPr>
        <p:spPr>
          <a:xfrm>
            <a:off x="5743001" y="398623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8F57D-413F-4938-9ABB-434110CFBF3D}"/>
              </a:ext>
            </a:extLst>
          </p:cNvPr>
          <p:cNvSpPr/>
          <p:nvPr/>
        </p:nvSpPr>
        <p:spPr>
          <a:xfrm>
            <a:off x="6792436" y="324987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AFC9A1-1BA5-4086-9F1F-6A4D48126AF9}"/>
              </a:ext>
            </a:extLst>
          </p:cNvPr>
          <p:cNvSpPr/>
          <p:nvPr/>
        </p:nvSpPr>
        <p:spPr>
          <a:xfrm>
            <a:off x="7841872" y="251351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67AC4D50-92FD-41EC-B141-A99E8B884880}"/>
              </a:ext>
            </a:extLst>
          </p:cNvPr>
          <p:cNvSpPr/>
          <p:nvPr/>
        </p:nvSpPr>
        <p:spPr>
          <a:xfrm>
            <a:off x="8025485" y="270705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BBF37E16-7BAC-40A3-8492-92586DEC899F}"/>
              </a:ext>
            </a:extLst>
          </p:cNvPr>
          <p:cNvSpPr/>
          <p:nvPr/>
        </p:nvSpPr>
        <p:spPr>
          <a:xfrm>
            <a:off x="6990268" y="346589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991EDA05-1986-4EBA-90D9-ED785FF79BD1}"/>
              </a:ext>
            </a:extLst>
          </p:cNvPr>
          <p:cNvSpPr/>
          <p:nvPr/>
        </p:nvSpPr>
        <p:spPr>
          <a:xfrm rot="20700000">
            <a:off x="5917034" y="420798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2440AEC-D2B5-4766-9A32-D8932D324E3D}"/>
              </a:ext>
            </a:extLst>
          </p:cNvPr>
          <p:cNvSpPr/>
          <p:nvPr/>
        </p:nvSpPr>
        <p:spPr>
          <a:xfrm>
            <a:off x="4886332" y="492234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51D2A-702C-402D-9DB3-5A36E02CB024}"/>
              </a:ext>
            </a:extLst>
          </p:cNvPr>
          <p:cNvSpPr txBox="1"/>
          <p:nvPr/>
        </p:nvSpPr>
        <p:spPr>
          <a:xfrm>
            <a:off x="1369414" y="561214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8E4FF-12C0-460A-AE15-33ECDE9DB336}"/>
              </a:ext>
            </a:extLst>
          </p:cNvPr>
          <p:cNvSpPr txBox="1"/>
          <p:nvPr/>
        </p:nvSpPr>
        <p:spPr>
          <a:xfrm>
            <a:off x="2922742" y="456149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F8DD34-ECEC-48D6-AD0C-EE4D7A0D4023}"/>
              </a:ext>
            </a:extLst>
          </p:cNvPr>
          <p:cNvSpPr txBox="1"/>
          <p:nvPr/>
        </p:nvSpPr>
        <p:spPr>
          <a:xfrm>
            <a:off x="6540981" y="460845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C972D4-2945-4A47-BB4A-C138A5E9DB8F}"/>
              </a:ext>
            </a:extLst>
          </p:cNvPr>
          <p:cNvSpPr txBox="1"/>
          <p:nvPr/>
        </p:nvSpPr>
        <p:spPr>
          <a:xfrm>
            <a:off x="5130279" y="283094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98C16-0961-4ACC-B75C-870339A5BCD2}"/>
              </a:ext>
            </a:extLst>
          </p:cNvPr>
          <p:cNvSpPr txBox="1"/>
          <p:nvPr/>
        </p:nvSpPr>
        <p:spPr>
          <a:xfrm>
            <a:off x="8748518" y="287790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5639C4-22ED-4177-A4A3-BFDC08F57ECE}"/>
              </a:ext>
            </a:extLst>
          </p:cNvPr>
          <p:cNvSpPr txBox="1"/>
          <p:nvPr/>
        </p:nvSpPr>
        <p:spPr>
          <a:xfrm>
            <a:off x="3168741" y="276938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5B071B-85CB-4667-82C9-E65776E4F98B}"/>
              </a:ext>
            </a:extLst>
          </p:cNvPr>
          <p:cNvSpPr txBox="1"/>
          <p:nvPr/>
        </p:nvSpPr>
        <p:spPr>
          <a:xfrm>
            <a:off x="974698" y="449669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2FF9F6-0083-4205-AE3A-C9F20D192899}"/>
              </a:ext>
            </a:extLst>
          </p:cNvPr>
          <p:cNvSpPr txBox="1"/>
          <p:nvPr/>
        </p:nvSpPr>
        <p:spPr>
          <a:xfrm>
            <a:off x="9227910" y="350596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BD368B-FF50-46E2-8190-ADD3E7373988}"/>
              </a:ext>
            </a:extLst>
          </p:cNvPr>
          <p:cNvSpPr txBox="1"/>
          <p:nvPr/>
        </p:nvSpPr>
        <p:spPr>
          <a:xfrm>
            <a:off x="7033867" y="523327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62">
            <a:extLst>
              <a:ext uri="{FF2B5EF4-FFF2-40B4-BE49-F238E27FC236}">
                <a16:creationId xmlns:a16="http://schemas.microsoft.com/office/drawing/2014/main" id="{BC53267C-47D4-465D-B07E-EE6CA8144206}"/>
              </a:ext>
            </a:extLst>
          </p:cNvPr>
          <p:cNvGrpSpPr/>
          <p:nvPr/>
        </p:nvGrpSpPr>
        <p:grpSpPr>
          <a:xfrm>
            <a:off x="9966256" y="1505482"/>
            <a:ext cx="1782452" cy="1787771"/>
            <a:chOff x="7079031" y="1626040"/>
            <a:chExt cx="4494166" cy="4507575"/>
          </a:xfrm>
        </p:grpSpPr>
        <p:sp>
          <p:nvSpPr>
            <p:cNvPr id="30" name="Freeform: Shape 63">
              <a:extLst>
                <a:ext uri="{FF2B5EF4-FFF2-40B4-BE49-F238E27FC236}">
                  <a16:creationId xmlns:a16="http://schemas.microsoft.com/office/drawing/2014/main" id="{9015C713-A218-44A9-8E72-C8B2B00C0BCF}"/>
                </a:ext>
              </a:extLst>
            </p:cNvPr>
            <p:cNvSpPr/>
            <p:nvPr/>
          </p:nvSpPr>
          <p:spPr>
            <a:xfrm>
              <a:off x="7079031" y="1638751"/>
              <a:ext cx="4494166" cy="4494165"/>
            </a:xfrm>
            <a:custGeom>
              <a:avLst/>
              <a:gdLst>
                <a:gd name="connsiteX0" fmla="*/ 3244598 w 3244598"/>
                <a:gd name="connsiteY0" fmla="*/ 1622299 h 3244598"/>
                <a:gd name="connsiteX1" fmla="*/ 1622299 w 3244598"/>
                <a:gd name="connsiteY1" fmla="*/ 3244598 h 3244598"/>
                <a:gd name="connsiteX2" fmla="*/ 0 w 3244598"/>
                <a:gd name="connsiteY2" fmla="*/ 1622299 h 3244598"/>
                <a:gd name="connsiteX3" fmla="*/ 1622299 w 3244598"/>
                <a:gd name="connsiteY3" fmla="*/ 0 h 3244598"/>
                <a:gd name="connsiteX4" fmla="*/ 3244598 w 3244598"/>
                <a:gd name="connsiteY4" fmla="*/ 1622299 h 32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98" h="3244598">
                  <a:moveTo>
                    <a:pt x="3244598" y="1622299"/>
                  </a:moveTo>
                  <a:cubicBezTo>
                    <a:pt x="3244598" y="2518270"/>
                    <a:pt x="2518270" y="3244598"/>
                    <a:pt x="1622299" y="3244598"/>
                  </a:cubicBezTo>
                  <a:cubicBezTo>
                    <a:pt x="726328" y="3244598"/>
                    <a:pt x="0" y="2518270"/>
                    <a:pt x="0" y="1622299"/>
                  </a:cubicBezTo>
                  <a:cubicBezTo>
                    <a:pt x="0" y="726328"/>
                    <a:pt x="726328" y="0"/>
                    <a:pt x="1622299" y="0"/>
                  </a:cubicBezTo>
                  <a:cubicBezTo>
                    <a:pt x="2518270" y="0"/>
                    <a:pt x="3244598" y="726328"/>
                    <a:pt x="3244598" y="162229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64">
              <a:extLst>
                <a:ext uri="{FF2B5EF4-FFF2-40B4-BE49-F238E27FC236}">
                  <a16:creationId xmlns:a16="http://schemas.microsoft.com/office/drawing/2014/main" id="{FA36F75F-CA01-4B90-9631-80BD2F9A632D}"/>
                </a:ext>
              </a:extLst>
            </p:cNvPr>
            <p:cNvSpPr/>
            <p:nvPr/>
          </p:nvSpPr>
          <p:spPr>
            <a:xfrm>
              <a:off x="8440434" y="5713954"/>
              <a:ext cx="1590511" cy="418962"/>
            </a:xfrm>
            <a:custGeom>
              <a:avLst/>
              <a:gdLst>
                <a:gd name="connsiteX0" fmla="*/ 59267 w 1647045"/>
                <a:gd name="connsiteY0" fmla="*/ 0 h 418962"/>
                <a:gd name="connsiteX1" fmla="*/ 1576084 w 1647045"/>
                <a:gd name="connsiteY1" fmla="*/ 0 h 418962"/>
                <a:gd name="connsiteX2" fmla="*/ 1647045 w 1647045"/>
                <a:gd name="connsiteY2" fmla="*/ 283844 h 418962"/>
                <a:gd name="connsiteX3" fmla="*/ 1553895 w 1647045"/>
                <a:gd name="connsiteY3" fmla="*/ 317938 h 418962"/>
                <a:gd name="connsiteX4" fmla="*/ 885681 w 1647045"/>
                <a:gd name="connsiteY4" fmla="*/ 418962 h 418962"/>
                <a:gd name="connsiteX5" fmla="*/ 11015 w 1647045"/>
                <a:gd name="connsiteY5" fmla="*/ 242375 h 418962"/>
                <a:gd name="connsiteX6" fmla="*/ 0 w 1647045"/>
                <a:gd name="connsiteY6" fmla="*/ 237069 h 41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045" h="418962">
                  <a:moveTo>
                    <a:pt x="59267" y="0"/>
                  </a:moveTo>
                  <a:lnTo>
                    <a:pt x="1576084" y="0"/>
                  </a:lnTo>
                  <a:lnTo>
                    <a:pt x="1647045" y="283844"/>
                  </a:lnTo>
                  <a:lnTo>
                    <a:pt x="1553895" y="317938"/>
                  </a:lnTo>
                  <a:cubicBezTo>
                    <a:pt x="1342806" y="383593"/>
                    <a:pt x="1118374" y="418962"/>
                    <a:pt x="885681" y="418962"/>
                  </a:cubicBezTo>
                  <a:cubicBezTo>
                    <a:pt x="575424" y="418962"/>
                    <a:pt x="279852" y="356084"/>
                    <a:pt x="11015" y="242375"/>
                  </a:cubicBezTo>
                  <a:lnTo>
                    <a:pt x="0" y="237069"/>
                  </a:lnTo>
                  <a:close/>
                </a:path>
              </a:pathLst>
            </a:custGeom>
            <a:solidFill>
              <a:schemeClr val="tx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65">
              <a:extLst>
                <a:ext uri="{FF2B5EF4-FFF2-40B4-BE49-F238E27FC236}">
                  <a16:creationId xmlns:a16="http://schemas.microsoft.com/office/drawing/2014/main" id="{FBA9E66C-81CA-470F-82F6-C50384C1AC6B}"/>
                </a:ext>
              </a:extLst>
            </p:cNvPr>
            <p:cNvSpPr/>
            <p:nvPr/>
          </p:nvSpPr>
          <p:spPr>
            <a:xfrm>
              <a:off x="7900140" y="3713057"/>
              <a:ext cx="2897537" cy="2420558"/>
            </a:xfrm>
            <a:custGeom>
              <a:avLst/>
              <a:gdLst>
                <a:gd name="connsiteX0" fmla="*/ 2077777 w 2091899"/>
                <a:gd name="connsiteY0" fmla="*/ 1282655 h 1747541"/>
                <a:gd name="connsiteX1" fmla="*/ 2072690 w 2091899"/>
                <a:gd name="connsiteY1" fmla="*/ 1275830 h 1747541"/>
                <a:gd name="connsiteX2" fmla="*/ 2076734 w 2091899"/>
                <a:gd name="connsiteY2" fmla="*/ 1275135 h 1747541"/>
                <a:gd name="connsiteX3" fmla="*/ 2075818 w 2091899"/>
                <a:gd name="connsiteY3" fmla="*/ 1259275 h 1747541"/>
                <a:gd name="connsiteX4" fmla="*/ 2012691 w 2091899"/>
                <a:gd name="connsiteY4" fmla="*/ 1066104 h 1747541"/>
                <a:gd name="connsiteX5" fmla="*/ 1987479 w 2091899"/>
                <a:gd name="connsiteY5" fmla="*/ 1004399 h 1747541"/>
                <a:gd name="connsiteX6" fmla="*/ 1986910 w 2091899"/>
                <a:gd name="connsiteY6" fmla="*/ 1003641 h 1747541"/>
                <a:gd name="connsiteX7" fmla="*/ 1983656 w 2091899"/>
                <a:gd name="connsiteY7" fmla="*/ 994194 h 1747541"/>
                <a:gd name="connsiteX8" fmla="*/ 1853833 w 2091899"/>
                <a:gd name="connsiteY8" fmla="*/ 608990 h 1747541"/>
                <a:gd name="connsiteX9" fmla="*/ 1840279 w 2091899"/>
                <a:gd name="connsiteY9" fmla="*/ 570192 h 1747541"/>
                <a:gd name="connsiteX10" fmla="*/ 1808589 w 2091899"/>
                <a:gd name="connsiteY10" fmla="*/ 549624 h 1747541"/>
                <a:gd name="connsiteX11" fmla="*/ 1624391 w 2091899"/>
                <a:gd name="connsiteY11" fmla="*/ 476292 h 1747541"/>
                <a:gd name="connsiteX12" fmla="*/ 1513715 w 2091899"/>
                <a:gd name="connsiteY12" fmla="*/ 442707 h 1747541"/>
                <a:gd name="connsiteX13" fmla="*/ 1491503 w 2091899"/>
                <a:gd name="connsiteY13" fmla="*/ 398063 h 1747541"/>
                <a:gd name="connsiteX14" fmla="*/ 1474948 w 2091899"/>
                <a:gd name="connsiteY14" fmla="*/ 355031 h 1747541"/>
                <a:gd name="connsiteX15" fmla="*/ 1434475 w 2091899"/>
                <a:gd name="connsiteY15" fmla="*/ 334873 h 1747541"/>
                <a:gd name="connsiteX16" fmla="*/ 1221715 w 2091899"/>
                <a:gd name="connsiteY16" fmla="*/ 273580 h 1747541"/>
                <a:gd name="connsiteX17" fmla="*/ 1042036 w 2091899"/>
                <a:gd name="connsiteY17" fmla="*/ 251874 h 1747541"/>
                <a:gd name="connsiteX18" fmla="*/ 1018371 w 2091899"/>
                <a:gd name="connsiteY18" fmla="*/ 252822 h 1747541"/>
                <a:gd name="connsiteX19" fmla="*/ 1022857 w 2091899"/>
                <a:gd name="connsiteY19" fmla="*/ 251021 h 1747541"/>
                <a:gd name="connsiteX20" fmla="*/ 999067 w 2091899"/>
                <a:gd name="connsiteY20" fmla="*/ 249283 h 1747541"/>
                <a:gd name="connsiteX21" fmla="*/ 969178 w 2091899"/>
                <a:gd name="connsiteY21" fmla="*/ 248841 h 1747541"/>
                <a:gd name="connsiteX22" fmla="*/ 957203 w 2091899"/>
                <a:gd name="connsiteY22" fmla="*/ 260152 h 1747541"/>
                <a:gd name="connsiteX23" fmla="*/ 947978 w 2091899"/>
                <a:gd name="connsiteY23" fmla="*/ 397779 h 1747541"/>
                <a:gd name="connsiteX24" fmla="*/ 947946 w 2091899"/>
                <a:gd name="connsiteY24" fmla="*/ 398126 h 1747541"/>
                <a:gd name="connsiteX25" fmla="*/ 947630 w 2091899"/>
                <a:gd name="connsiteY25" fmla="*/ 397305 h 1747541"/>
                <a:gd name="connsiteX26" fmla="*/ 930379 w 2091899"/>
                <a:gd name="connsiteY26" fmla="*/ 654108 h 1747541"/>
                <a:gd name="connsiteX27" fmla="*/ 940616 w 2091899"/>
                <a:gd name="connsiteY27" fmla="*/ 649779 h 1747541"/>
                <a:gd name="connsiteX28" fmla="*/ 1007186 w 2091899"/>
                <a:gd name="connsiteY28" fmla="*/ 653286 h 1747541"/>
                <a:gd name="connsiteX29" fmla="*/ 1112460 w 2091899"/>
                <a:gd name="connsiteY29" fmla="*/ 659984 h 1747541"/>
                <a:gd name="connsiteX30" fmla="*/ 1147309 w 2091899"/>
                <a:gd name="connsiteY30" fmla="*/ 664566 h 1747541"/>
                <a:gd name="connsiteX31" fmla="*/ 1379026 w 2091899"/>
                <a:gd name="connsiteY31" fmla="*/ 726207 h 1747541"/>
                <a:gd name="connsiteX32" fmla="*/ 1450430 w 2091899"/>
                <a:gd name="connsiteY32" fmla="*/ 757549 h 1747541"/>
                <a:gd name="connsiteX33" fmla="*/ 1457729 w 2091899"/>
                <a:gd name="connsiteY33" fmla="*/ 763615 h 1747541"/>
                <a:gd name="connsiteX34" fmla="*/ 1456180 w 2091899"/>
                <a:gd name="connsiteY34" fmla="*/ 762446 h 1747541"/>
                <a:gd name="connsiteX35" fmla="*/ 1416023 w 2091899"/>
                <a:gd name="connsiteY35" fmla="*/ 741720 h 1747541"/>
                <a:gd name="connsiteX36" fmla="*/ 1153154 w 2091899"/>
                <a:gd name="connsiteY36" fmla="*/ 668862 h 1747541"/>
                <a:gd name="connsiteX37" fmla="*/ 1136030 w 2091899"/>
                <a:gd name="connsiteY37" fmla="*/ 665197 h 1747541"/>
                <a:gd name="connsiteX38" fmla="*/ 957551 w 2091899"/>
                <a:gd name="connsiteY38" fmla="*/ 653476 h 1747541"/>
                <a:gd name="connsiteX39" fmla="*/ 928863 w 2091899"/>
                <a:gd name="connsiteY39" fmla="*/ 661343 h 1747541"/>
                <a:gd name="connsiteX40" fmla="*/ 949621 w 2091899"/>
                <a:gd name="connsiteY40" fmla="*/ 343309 h 1747541"/>
                <a:gd name="connsiteX41" fmla="*/ 949652 w 2091899"/>
                <a:gd name="connsiteY41" fmla="*/ 342867 h 1747541"/>
                <a:gd name="connsiteX42" fmla="*/ 952022 w 2091899"/>
                <a:gd name="connsiteY42" fmla="*/ 306407 h 1747541"/>
                <a:gd name="connsiteX43" fmla="*/ 952433 w 2091899"/>
                <a:gd name="connsiteY43" fmla="*/ 299993 h 1747541"/>
                <a:gd name="connsiteX44" fmla="*/ 972021 w 2091899"/>
                <a:gd name="connsiteY44" fmla="*/ 0 h 1747541"/>
                <a:gd name="connsiteX45" fmla="*/ 970726 w 2091899"/>
                <a:gd name="connsiteY45" fmla="*/ 379 h 1747541"/>
                <a:gd name="connsiteX46" fmla="*/ 965608 w 2091899"/>
                <a:gd name="connsiteY46" fmla="*/ 12480 h 1747541"/>
                <a:gd name="connsiteX47" fmla="*/ 955529 w 2091899"/>
                <a:gd name="connsiteY47" fmla="*/ 170896 h 1747541"/>
                <a:gd name="connsiteX48" fmla="*/ 945956 w 2091899"/>
                <a:gd name="connsiteY48" fmla="*/ 175888 h 1747541"/>
                <a:gd name="connsiteX49" fmla="*/ 893887 w 2091899"/>
                <a:gd name="connsiteY49" fmla="*/ 136079 h 1747541"/>
                <a:gd name="connsiteX50" fmla="*/ 792658 w 2091899"/>
                <a:gd name="connsiteY50" fmla="*/ 13870 h 1747541"/>
                <a:gd name="connsiteX51" fmla="*/ 780841 w 2091899"/>
                <a:gd name="connsiteY51" fmla="*/ 1295 h 1747541"/>
                <a:gd name="connsiteX52" fmla="*/ 770952 w 2091899"/>
                <a:gd name="connsiteY52" fmla="*/ 8278 h 1747541"/>
                <a:gd name="connsiteX53" fmla="*/ 741948 w 2091899"/>
                <a:gd name="connsiteY53" fmla="*/ 42779 h 1747541"/>
                <a:gd name="connsiteX54" fmla="*/ 725139 w 2091899"/>
                <a:gd name="connsiteY54" fmla="*/ 52384 h 1747541"/>
                <a:gd name="connsiteX55" fmla="*/ 710637 w 2091899"/>
                <a:gd name="connsiteY55" fmla="*/ 55670 h 1747541"/>
                <a:gd name="connsiteX56" fmla="*/ 579329 w 2091899"/>
                <a:gd name="connsiteY56" fmla="*/ 87360 h 1747541"/>
                <a:gd name="connsiteX57" fmla="*/ 400882 w 2091899"/>
                <a:gd name="connsiteY57" fmla="*/ 153488 h 1747541"/>
                <a:gd name="connsiteX58" fmla="*/ 267773 w 2091899"/>
                <a:gd name="connsiteY58" fmla="*/ 260025 h 1747541"/>
                <a:gd name="connsiteX59" fmla="*/ 176369 w 2091899"/>
                <a:gd name="connsiteY59" fmla="*/ 425077 h 1747541"/>
                <a:gd name="connsiteX60" fmla="*/ 102500 w 2091899"/>
                <a:gd name="connsiteY60" fmla="*/ 641375 h 1747541"/>
                <a:gd name="connsiteX61" fmla="*/ 59658 w 2091899"/>
                <a:gd name="connsiteY61" fmla="*/ 752052 h 1747541"/>
                <a:gd name="connsiteX62" fmla="*/ 2566 w 2091899"/>
                <a:gd name="connsiteY62" fmla="*/ 878652 h 1747541"/>
                <a:gd name="connsiteX63" fmla="*/ 6578 w 2091899"/>
                <a:gd name="connsiteY63" fmla="*/ 898083 h 1747541"/>
                <a:gd name="connsiteX64" fmla="*/ 181329 w 2091899"/>
                <a:gd name="connsiteY64" fmla="*/ 1006706 h 1747541"/>
                <a:gd name="connsiteX65" fmla="*/ 196463 w 2091899"/>
                <a:gd name="connsiteY65" fmla="*/ 1010150 h 1747541"/>
                <a:gd name="connsiteX66" fmla="*/ 205626 w 2091899"/>
                <a:gd name="connsiteY66" fmla="*/ 976185 h 1747541"/>
                <a:gd name="connsiteX67" fmla="*/ 227869 w 2091899"/>
                <a:gd name="connsiteY67" fmla="*/ 958113 h 1747541"/>
                <a:gd name="connsiteX68" fmla="*/ 274408 w 2091899"/>
                <a:gd name="connsiteY68" fmla="*/ 960103 h 1747541"/>
                <a:gd name="connsiteX69" fmla="*/ 435920 w 2091899"/>
                <a:gd name="connsiteY69" fmla="*/ 1015205 h 1747541"/>
                <a:gd name="connsiteX70" fmla="*/ 440375 w 2091899"/>
                <a:gd name="connsiteY70" fmla="*/ 1018743 h 1747541"/>
                <a:gd name="connsiteX71" fmla="*/ 216652 w 2091899"/>
                <a:gd name="connsiteY71" fmla="*/ 961652 h 1747541"/>
                <a:gd name="connsiteX72" fmla="*/ 207901 w 2091899"/>
                <a:gd name="connsiteY72" fmla="*/ 968097 h 1747541"/>
                <a:gd name="connsiteX73" fmla="*/ 197474 w 2091899"/>
                <a:gd name="connsiteY73" fmla="*/ 1017290 h 1747541"/>
                <a:gd name="connsiteX74" fmla="*/ 173083 w 2091899"/>
                <a:gd name="connsiteY74" fmla="*/ 1162531 h 1747541"/>
                <a:gd name="connsiteX75" fmla="*/ 205847 w 2091899"/>
                <a:gd name="connsiteY75" fmla="*/ 1304519 h 1747541"/>
                <a:gd name="connsiteX76" fmla="*/ 273776 w 2091899"/>
                <a:gd name="connsiteY76" fmla="*/ 1378830 h 1747541"/>
                <a:gd name="connsiteX77" fmla="*/ 418164 w 2091899"/>
                <a:gd name="connsiteY77" fmla="*/ 1495099 h 1747541"/>
                <a:gd name="connsiteX78" fmla="*/ 375290 w 2091899"/>
                <a:gd name="connsiteY78" fmla="*/ 1554149 h 1747541"/>
                <a:gd name="connsiteX79" fmla="*/ 354058 w 2091899"/>
                <a:gd name="connsiteY79" fmla="*/ 1598003 h 1747541"/>
                <a:gd name="connsiteX80" fmla="*/ 685899 w 2091899"/>
                <a:gd name="connsiteY80" fmla="*/ 1709975 h 1747541"/>
                <a:gd name="connsiteX81" fmla="*/ 646342 w 2091899"/>
                <a:gd name="connsiteY81" fmla="*/ 1665616 h 1747541"/>
                <a:gd name="connsiteX82" fmla="*/ 642487 w 2091899"/>
                <a:gd name="connsiteY82" fmla="*/ 1651240 h 1747541"/>
                <a:gd name="connsiteX83" fmla="*/ 642487 w 2091899"/>
                <a:gd name="connsiteY83" fmla="*/ 1651240 h 1747541"/>
                <a:gd name="connsiteX84" fmla="*/ 642487 w 2091899"/>
                <a:gd name="connsiteY84" fmla="*/ 1651240 h 1747541"/>
                <a:gd name="connsiteX85" fmla="*/ 643435 w 2091899"/>
                <a:gd name="connsiteY85" fmla="*/ 1643784 h 1747541"/>
                <a:gd name="connsiteX86" fmla="*/ 755913 w 2091899"/>
                <a:gd name="connsiteY86" fmla="*/ 1507958 h 1747541"/>
                <a:gd name="connsiteX87" fmla="*/ 755913 w 2091899"/>
                <a:gd name="connsiteY87" fmla="*/ 1507958 h 1747541"/>
                <a:gd name="connsiteX88" fmla="*/ 755913 w 2091899"/>
                <a:gd name="connsiteY88" fmla="*/ 1507958 h 1747541"/>
                <a:gd name="connsiteX89" fmla="*/ 793511 w 2091899"/>
                <a:gd name="connsiteY89" fmla="*/ 1515382 h 1747541"/>
                <a:gd name="connsiteX90" fmla="*/ 829118 w 2091899"/>
                <a:gd name="connsiteY90" fmla="*/ 1522965 h 1747541"/>
                <a:gd name="connsiteX91" fmla="*/ 881945 w 2091899"/>
                <a:gd name="connsiteY91" fmla="*/ 1516994 h 1747541"/>
                <a:gd name="connsiteX92" fmla="*/ 930727 w 2091899"/>
                <a:gd name="connsiteY92" fmla="*/ 1535445 h 1747541"/>
                <a:gd name="connsiteX93" fmla="*/ 930727 w 2091899"/>
                <a:gd name="connsiteY93" fmla="*/ 1535445 h 1747541"/>
                <a:gd name="connsiteX94" fmla="*/ 1038971 w 2091899"/>
                <a:gd name="connsiteY94" fmla="*/ 1623847 h 1747541"/>
                <a:gd name="connsiteX95" fmla="*/ 1070502 w 2091899"/>
                <a:gd name="connsiteY95" fmla="*/ 1665963 h 1747541"/>
                <a:gd name="connsiteX96" fmla="*/ 1074799 w 2091899"/>
                <a:gd name="connsiteY96" fmla="*/ 1678570 h 1747541"/>
                <a:gd name="connsiteX97" fmla="*/ 1056158 w 2091899"/>
                <a:gd name="connsiteY97" fmla="*/ 1696294 h 1747541"/>
                <a:gd name="connsiteX98" fmla="*/ 1047407 w 2091899"/>
                <a:gd name="connsiteY98" fmla="*/ 1703846 h 1747541"/>
                <a:gd name="connsiteX99" fmla="*/ 1042446 w 2091899"/>
                <a:gd name="connsiteY99" fmla="*/ 1705678 h 1747541"/>
                <a:gd name="connsiteX100" fmla="*/ 1050408 w 2091899"/>
                <a:gd name="connsiteY100" fmla="*/ 1722771 h 1747541"/>
                <a:gd name="connsiteX101" fmla="*/ 1040582 w 2091899"/>
                <a:gd name="connsiteY101" fmla="*/ 1737652 h 1747541"/>
                <a:gd name="connsiteX102" fmla="*/ 1045290 w 2091899"/>
                <a:gd name="connsiteY102" fmla="*/ 1737557 h 1747541"/>
                <a:gd name="connsiteX103" fmla="*/ 1035906 w 2091899"/>
                <a:gd name="connsiteY103" fmla="*/ 1747541 h 1747541"/>
                <a:gd name="connsiteX104" fmla="*/ 1047754 w 2091899"/>
                <a:gd name="connsiteY104" fmla="*/ 1747541 h 1747541"/>
                <a:gd name="connsiteX105" fmla="*/ 1218682 w 2091899"/>
                <a:gd name="connsiteY105" fmla="*/ 1736767 h 1747541"/>
                <a:gd name="connsiteX106" fmla="*/ 1332961 w 2091899"/>
                <a:gd name="connsiteY106" fmla="*/ 1719169 h 1747541"/>
                <a:gd name="connsiteX107" fmla="*/ 1332961 w 2091899"/>
                <a:gd name="connsiteY107" fmla="*/ 1719169 h 1747541"/>
                <a:gd name="connsiteX108" fmla="*/ 1332961 w 2091899"/>
                <a:gd name="connsiteY108" fmla="*/ 1719169 h 1747541"/>
                <a:gd name="connsiteX109" fmla="*/ 1369895 w 2091899"/>
                <a:gd name="connsiteY109" fmla="*/ 1712155 h 1747541"/>
                <a:gd name="connsiteX110" fmla="*/ 1890736 w 2091899"/>
                <a:gd name="connsiteY110" fmla="*/ 1501733 h 1747541"/>
                <a:gd name="connsiteX111" fmla="*/ 1896486 w 2091899"/>
                <a:gd name="connsiteY111" fmla="*/ 1475636 h 1747541"/>
                <a:gd name="connsiteX112" fmla="*/ 1893042 w 2091899"/>
                <a:gd name="connsiteY112" fmla="*/ 1469001 h 1747541"/>
                <a:gd name="connsiteX113" fmla="*/ 1824608 w 2091899"/>
                <a:gd name="connsiteY113" fmla="*/ 1366603 h 1747541"/>
                <a:gd name="connsiteX114" fmla="*/ 1725526 w 2091899"/>
                <a:gd name="connsiteY114" fmla="*/ 1304771 h 1747541"/>
                <a:gd name="connsiteX115" fmla="*/ 1604487 w 2091899"/>
                <a:gd name="connsiteY115" fmla="*/ 1226416 h 1747541"/>
                <a:gd name="connsiteX116" fmla="*/ 1599052 w 2091899"/>
                <a:gd name="connsiteY116" fmla="*/ 1221014 h 1747541"/>
                <a:gd name="connsiteX117" fmla="*/ 1553966 w 2091899"/>
                <a:gd name="connsiteY117" fmla="*/ 1174222 h 1747541"/>
                <a:gd name="connsiteX118" fmla="*/ 1551060 w 2091899"/>
                <a:gd name="connsiteY118" fmla="*/ 1171157 h 1747541"/>
                <a:gd name="connsiteX119" fmla="*/ 1488281 w 2091899"/>
                <a:gd name="connsiteY119" fmla="*/ 1104523 h 1747541"/>
                <a:gd name="connsiteX120" fmla="*/ 1465532 w 2091899"/>
                <a:gd name="connsiteY120" fmla="*/ 1080290 h 1747541"/>
                <a:gd name="connsiteX121" fmla="*/ 1464332 w 2091899"/>
                <a:gd name="connsiteY121" fmla="*/ 1079026 h 1747541"/>
                <a:gd name="connsiteX122" fmla="*/ 1444585 w 2091899"/>
                <a:gd name="connsiteY122" fmla="*/ 1060449 h 1747541"/>
                <a:gd name="connsiteX123" fmla="*/ 1428472 w 2091899"/>
                <a:gd name="connsiteY123" fmla="*/ 1047242 h 1747541"/>
                <a:gd name="connsiteX124" fmla="*/ 1311887 w 2091899"/>
                <a:gd name="connsiteY124" fmla="*/ 998428 h 1747541"/>
                <a:gd name="connsiteX125" fmla="*/ 1226518 w 2091899"/>
                <a:gd name="connsiteY125" fmla="*/ 985632 h 1747541"/>
                <a:gd name="connsiteX126" fmla="*/ 1231510 w 2091899"/>
                <a:gd name="connsiteY126" fmla="*/ 989929 h 1747541"/>
                <a:gd name="connsiteX127" fmla="*/ 1224148 w 2091899"/>
                <a:gd name="connsiteY127" fmla="*/ 988981 h 1747541"/>
                <a:gd name="connsiteX128" fmla="*/ 934992 w 2091899"/>
                <a:gd name="connsiteY128" fmla="*/ 785479 h 1747541"/>
                <a:gd name="connsiteX129" fmla="*/ 1127310 w 2091899"/>
                <a:gd name="connsiteY129" fmla="*/ 822666 h 1747541"/>
                <a:gd name="connsiteX130" fmla="*/ 1542592 w 2091899"/>
                <a:gd name="connsiteY130" fmla="*/ 981304 h 1747541"/>
                <a:gd name="connsiteX131" fmla="*/ 1836645 w 2091899"/>
                <a:gd name="connsiteY131" fmla="*/ 1194063 h 1747541"/>
                <a:gd name="connsiteX132" fmla="*/ 1952756 w 2091899"/>
                <a:gd name="connsiteY132" fmla="*/ 1282560 h 1747541"/>
                <a:gd name="connsiteX133" fmla="*/ 2089183 w 2091899"/>
                <a:gd name="connsiteY133" fmla="*/ 1337819 h 1747541"/>
                <a:gd name="connsiteX134" fmla="*/ 2091900 w 2091899"/>
                <a:gd name="connsiteY134" fmla="*/ 1330553 h 1747541"/>
                <a:gd name="connsiteX135" fmla="*/ 2077777 w 2091899"/>
                <a:gd name="connsiteY135" fmla="*/ 1282655 h 17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91899" h="1747541">
                  <a:moveTo>
                    <a:pt x="2077777" y="1282655"/>
                  </a:moveTo>
                  <a:cubicBezTo>
                    <a:pt x="2076071" y="1280380"/>
                    <a:pt x="2074396" y="1278105"/>
                    <a:pt x="2072690" y="1275830"/>
                  </a:cubicBezTo>
                  <a:cubicBezTo>
                    <a:pt x="2073828" y="1275957"/>
                    <a:pt x="2075155" y="1275767"/>
                    <a:pt x="2076734" y="1275135"/>
                  </a:cubicBezTo>
                  <a:cubicBezTo>
                    <a:pt x="2079799" y="1269669"/>
                    <a:pt x="2077303" y="1264488"/>
                    <a:pt x="2075818" y="1259275"/>
                  </a:cubicBezTo>
                  <a:cubicBezTo>
                    <a:pt x="2057461" y="1194000"/>
                    <a:pt x="2035914" y="1129768"/>
                    <a:pt x="2012691" y="1066104"/>
                  </a:cubicBezTo>
                  <a:cubicBezTo>
                    <a:pt x="2005109" y="1045283"/>
                    <a:pt x="2000717" y="1022977"/>
                    <a:pt x="1987479" y="1004399"/>
                  </a:cubicBezTo>
                  <a:cubicBezTo>
                    <a:pt x="1987289" y="1004147"/>
                    <a:pt x="1987100" y="1003894"/>
                    <a:pt x="1986910" y="1003641"/>
                  </a:cubicBezTo>
                  <a:cubicBezTo>
                    <a:pt x="1986152" y="1000418"/>
                    <a:pt x="1984762" y="997322"/>
                    <a:pt x="1983656" y="994194"/>
                  </a:cubicBezTo>
                  <a:cubicBezTo>
                    <a:pt x="1938760" y="866330"/>
                    <a:pt x="1892631" y="738908"/>
                    <a:pt x="1853833" y="608990"/>
                  </a:cubicBezTo>
                  <a:cubicBezTo>
                    <a:pt x="1849915" y="595878"/>
                    <a:pt x="1848114" y="581945"/>
                    <a:pt x="1840279" y="570192"/>
                  </a:cubicBezTo>
                  <a:cubicBezTo>
                    <a:pt x="1829726" y="563336"/>
                    <a:pt x="1819300" y="556227"/>
                    <a:pt x="1808589" y="549624"/>
                  </a:cubicBezTo>
                  <a:cubicBezTo>
                    <a:pt x="1751497" y="514332"/>
                    <a:pt x="1688118" y="494996"/>
                    <a:pt x="1624391" y="476292"/>
                  </a:cubicBezTo>
                  <a:cubicBezTo>
                    <a:pt x="1587394" y="465455"/>
                    <a:pt x="1549132" y="458409"/>
                    <a:pt x="1513715" y="442707"/>
                  </a:cubicBezTo>
                  <a:cubicBezTo>
                    <a:pt x="1484647" y="429848"/>
                    <a:pt x="1485248" y="422612"/>
                    <a:pt x="1491503" y="398063"/>
                  </a:cubicBezTo>
                  <a:cubicBezTo>
                    <a:pt x="1496685" y="377716"/>
                    <a:pt x="1492325" y="367006"/>
                    <a:pt x="1474948" y="355031"/>
                  </a:cubicBezTo>
                  <a:cubicBezTo>
                    <a:pt x="1462436" y="346406"/>
                    <a:pt x="1448693" y="340087"/>
                    <a:pt x="1434475" y="334873"/>
                  </a:cubicBezTo>
                  <a:cubicBezTo>
                    <a:pt x="1364998" y="309440"/>
                    <a:pt x="1292740" y="293674"/>
                    <a:pt x="1221715" y="273580"/>
                  </a:cubicBezTo>
                  <a:cubicBezTo>
                    <a:pt x="1162633" y="256866"/>
                    <a:pt x="1102319" y="255697"/>
                    <a:pt x="1042036" y="251874"/>
                  </a:cubicBezTo>
                  <a:cubicBezTo>
                    <a:pt x="1033884" y="253169"/>
                    <a:pt x="1025733" y="253233"/>
                    <a:pt x="1018371" y="252822"/>
                  </a:cubicBezTo>
                  <a:cubicBezTo>
                    <a:pt x="1019824" y="252506"/>
                    <a:pt x="1021341" y="251969"/>
                    <a:pt x="1022857" y="251021"/>
                  </a:cubicBezTo>
                  <a:cubicBezTo>
                    <a:pt x="1015085" y="248398"/>
                    <a:pt x="1007060" y="249157"/>
                    <a:pt x="999067" y="249283"/>
                  </a:cubicBezTo>
                  <a:cubicBezTo>
                    <a:pt x="989083" y="252285"/>
                    <a:pt x="979130" y="248999"/>
                    <a:pt x="969178" y="248841"/>
                  </a:cubicBezTo>
                  <a:cubicBezTo>
                    <a:pt x="960932" y="248746"/>
                    <a:pt x="957741" y="251021"/>
                    <a:pt x="957203" y="260152"/>
                  </a:cubicBezTo>
                  <a:cubicBezTo>
                    <a:pt x="954455" y="306059"/>
                    <a:pt x="951390" y="351935"/>
                    <a:pt x="947978" y="397779"/>
                  </a:cubicBezTo>
                  <a:cubicBezTo>
                    <a:pt x="947978" y="397905"/>
                    <a:pt x="947978" y="398000"/>
                    <a:pt x="947946" y="398126"/>
                  </a:cubicBezTo>
                  <a:cubicBezTo>
                    <a:pt x="947851" y="397842"/>
                    <a:pt x="947725" y="397589"/>
                    <a:pt x="947630" y="397305"/>
                  </a:cubicBezTo>
                  <a:cubicBezTo>
                    <a:pt x="941090" y="497334"/>
                    <a:pt x="935024" y="587348"/>
                    <a:pt x="930379" y="654108"/>
                  </a:cubicBezTo>
                  <a:cubicBezTo>
                    <a:pt x="931928" y="651232"/>
                    <a:pt x="935119" y="649906"/>
                    <a:pt x="940616" y="649779"/>
                  </a:cubicBezTo>
                  <a:cubicBezTo>
                    <a:pt x="962922" y="649242"/>
                    <a:pt x="985038" y="651991"/>
                    <a:pt x="1007186" y="653286"/>
                  </a:cubicBezTo>
                  <a:cubicBezTo>
                    <a:pt x="1042288" y="655340"/>
                    <a:pt x="1077359" y="658247"/>
                    <a:pt x="1112460" y="659984"/>
                  </a:cubicBezTo>
                  <a:cubicBezTo>
                    <a:pt x="1124277" y="660585"/>
                    <a:pt x="1135809" y="662101"/>
                    <a:pt x="1147309" y="664566"/>
                  </a:cubicBezTo>
                  <a:cubicBezTo>
                    <a:pt x="1225349" y="682195"/>
                    <a:pt x="1302851" y="701847"/>
                    <a:pt x="1379026" y="726207"/>
                  </a:cubicBezTo>
                  <a:cubicBezTo>
                    <a:pt x="1403828" y="734137"/>
                    <a:pt x="1428819" y="742068"/>
                    <a:pt x="1450430" y="757549"/>
                  </a:cubicBezTo>
                  <a:cubicBezTo>
                    <a:pt x="1453274" y="759571"/>
                    <a:pt x="1455675" y="761593"/>
                    <a:pt x="1457729" y="763615"/>
                  </a:cubicBezTo>
                  <a:cubicBezTo>
                    <a:pt x="1457223" y="763204"/>
                    <a:pt x="1456718" y="762825"/>
                    <a:pt x="1456180" y="762446"/>
                  </a:cubicBezTo>
                  <a:cubicBezTo>
                    <a:pt x="1443858" y="753505"/>
                    <a:pt x="1430241" y="746902"/>
                    <a:pt x="1416023" y="741720"/>
                  </a:cubicBezTo>
                  <a:cubicBezTo>
                    <a:pt x="1330307" y="710568"/>
                    <a:pt x="1241778" y="689557"/>
                    <a:pt x="1153154" y="668862"/>
                  </a:cubicBezTo>
                  <a:cubicBezTo>
                    <a:pt x="1147436" y="667599"/>
                    <a:pt x="1141780" y="665608"/>
                    <a:pt x="1136030" y="665197"/>
                  </a:cubicBezTo>
                  <a:cubicBezTo>
                    <a:pt x="1076537" y="661090"/>
                    <a:pt x="1017076" y="657046"/>
                    <a:pt x="957551" y="653476"/>
                  </a:cubicBezTo>
                  <a:cubicBezTo>
                    <a:pt x="937488" y="652275"/>
                    <a:pt x="930916" y="652149"/>
                    <a:pt x="928863" y="661343"/>
                  </a:cubicBezTo>
                  <a:lnTo>
                    <a:pt x="949621" y="343309"/>
                  </a:lnTo>
                  <a:cubicBezTo>
                    <a:pt x="949621" y="343151"/>
                    <a:pt x="949652" y="342993"/>
                    <a:pt x="949652" y="342867"/>
                  </a:cubicBezTo>
                  <a:lnTo>
                    <a:pt x="952022" y="306407"/>
                  </a:lnTo>
                  <a:cubicBezTo>
                    <a:pt x="952053" y="304258"/>
                    <a:pt x="952117" y="302110"/>
                    <a:pt x="952433" y="299993"/>
                  </a:cubicBezTo>
                  <a:lnTo>
                    <a:pt x="972021" y="0"/>
                  </a:lnTo>
                  <a:cubicBezTo>
                    <a:pt x="971579" y="126"/>
                    <a:pt x="971168" y="221"/>
                    <a:pt x="970726" y="379"/>
                  </a:cubicBezTo>
                  <a:cubicBezTo>
                    <a:pt x="965797" y="3065"/>
                    <a:pt x="965892" y="7899"/>
                    <a:pt x="965608" y="12480"/>
                  </a:cubicBezTo>
                  <a:cubicBezTo>
                    <a:pt x="962480" y="65307"/>
                    <a:pt x="957962" y="118038"/>
                    <a:pt x="955529" y="170896"/>
                  </a:cubicBezTo>
                  <a:cubicBezTo>
                    <a:pt x="955118" y="179522"/>
                    <a:pt x="952591" y="180280"/>
                    <a:pt x="945956" y="175888"/>
                  </a:cubicBezTo>
                  <a:cubicBezTo>
                    <a:pt x="927662" y="163851"/>
                    <a:pt x="909811" y="151213"/>
                    <a:pt x="893887" y="136079"/>
                  </a:cubicBezTo>
                  <a:cubicBezTo>
                    <a:pt x="855247" y="99397"/>
                    <a:pt x="821978" y="58292"/>
                    <a:pt x="792658" y="13870"/>
                  </a:cubicBezTo>
                  <a:cubicBezTo>
                    <a:pt x="789467" y="9068"/>
                    <a:pt x="787097" y="3286"/>
                    <a:pt x="780841" y="1295"/>
                  </a:cubicBezTo>
                  <a:cubicBezTo>
                    <a:pt x="776070" y="1517"/>
                    <a:pt x="773543" y="5055"/>
                    <a:pt x="770952" y="8278"/>
                  </a:cubicBezTo>
                  <a:cubicBezTo>
                    <a:pt x="761537" y="20000"/>
                    <a:pt x="751490" y="31184"/>
                    <a:pt x="741948" y="42779"/>
                  </a:cubicBezTo>
                  <a:cubicBezTo>
                    <a:pt x="737430" y="48277"/>
                    <a:pt x="732248" y="51847"/>
                    <a:pt x="725139" y="52384"/>
                  </a:cubicBezTo>
                  <a:cubicBezTo>
                    <a:pt x="720305" y="53427"/>
                    <a:pt x="715471" y="54659"/>
                    <a:pt x="710637" y="55670"/>
                  </a:cubicBezTo>
                  <a:cubicBezTo>
                    <a:pt x="666594" y="65054"/>
                    <a:pt x="622709" y="75259"/>
                    <a:pt x="579329" y="87360"/>
                  </a:cubicBezTo>
                  <a:cubicBezTo>
                    <a:pt x="518035" y="104484"/>
                    <a:pt x="457531" y="123631"/>
                    <a:pt x="400882" y="153488"/>
                  </a:cubicBezTo>
                  <a:cubicBezTo>
                    <a:pt x="349603" y="180533"/>
                    <a:pt x="304265" y="214750"/>
                    <a:pt x="267773" y="260025"/>
                  </a:cubicBezTo>
                  <a:cubicBezTo>
                    <a:pt x="227742" y="309693"/>
                    <a:pt x="199275" y="365963"/>
                    <a:pt x="176369" y="425077"/>
                  </a:cubicBezTo>
                  <a:cubicBezTo>
                    <a:pt x="148850" y="496165"/>
                    <a:pt x="127239" y="569307"/>
                    <a:pt x="102500" y="641375"/>
                  </a:cubicBezTo>
                  <a:cubicBezTo>
                    <a:pt x="89641" y="678815"/>
                    <a:pt x="74918" y="715528"/>
                    <a:pt x="59658" y="752052"/>
                  </a:cubicBezTo>
                  <a:cubicBezTo>
                    <a:pt x="41807" y="794768"/>
                    <a:pt x="21839" y="836568"/>
                    <a:pt x="2566" y="878652"/>
                  </a:cubicBezTo>
                  <a:cubicBezTo>
                    <a:pt x="-1004" y="886456"/>
                    <a:pt x="-1826" y="892490"/>
                    <a:pt x="6578" y="898083"/>
                  </a:cubicBezTo>
                  <a:cubicBezTo>
                    <a:pt x="63670" y="936186"/>
                    <a:pt x="121362" y="973278"/>
                    <a:pt x="181329" y="1006706"/>
                  </a:cubicBezTo>
                  <a:cubicBezTo>
                    <a:pt x="185847" y="1009233"/>
                    <a:pt x="190492" y="1013246"/>
                    <a:pt x="196463" y="1010150"/>
                  </a:cubicBezTo>
                  <a:cubicBezTo>
                    <a:pt x="201929" y="999471"/>
                    <a:pt x="202845" y="987591"/>
                    <a:pt x="205626" y="976185"/>
                  </a:cubicBezTo>
                  <a:cubicBezTo>
                    <a:pt x="210018" y="958176"/>
                    <a:pt x="209954" y="958176"/>
                    <a:pt x="227869" y="958113"/>
                  </a:cubicBezTo>
                  <a:cubicBezTo>
                    <a:pt x="243413" y="958050"/>
                    <a:pt x="258958" y="959819"/>
                    <a:pt x="274408" y="960103"/>
                  </a:cubicBezTo>
                  <a:cubicBezTo>
                    <a:pt x="334375" y="961178"/>
                    <a:pt x="386285" y="984526"/>
                    <a:pt x="435920" y="1015205"/>
                  </a:cubicBezTo>
                  <a:cubicBezTo>
                    <a:pt x="437658" y="1016279"/>
                    <a:pt x="439111" y="1017448"/>
                    <a:pt x="440375" y="1018743"/>
                  </a:cubicBezTo>
                  <a:cubicBezTo>
                    <a:pt x="372573" y="973847"/>
                    <a:pt x="297251" y="957765"/>
                    <a:pt x="216652" y="961652"/>
                  </a:cubicBezTo>
                  <a:cubicBezTo>
                    <a:pt x="212040" y="961873"/>
                    <a:pt x="208975" y="962378"/>
                    <a:pt x="207901" y="968097"/>
                  </a:cubicBezTo>
                  <a:cubicBezTo>
                    <a:pt x="204836" y="984558"/>
                    <a:pt x="201013" y="1000892"/>
                    <a:pt x="197474" y="1017290"/>
                  </a:cubicBezTo>
                  <a:cubicBezTo>
                    <a:pt x="186511" y="1065219"/>
                    <a:pt x="177633" y="1113528"/>
                    <a:pt x="173083" y="1162531"/>
                  </a:cubicBezTo>
                  <a:cubicBezTo>
                    <a:pt x="168376" y="1213336"/>
                    <a:pt x="176622" y="1261202"/>
                    <a:pt x="205847" y="1304519"/>
                  </a:cubicBezTo>
                  <a:cubicBezTo>
                    <a:pt x="224899" y="1332733"/>
                    <a:pt x="248911" y="1356144"/>
                    <a:pt x="273776" y="1378830"/>
                  </a:cubicBezTo>
                  <a:cubicBezTo>
                    <a:pt x="319494" y="1420566"/>
                    <a:pt x="369161" y="1457438"/>
                    <a:pt x="418164" y="1495099"/>
                  </a:cubicBezTo>
                  <a:cubicBezTo>
                    <a:pt x="402967" y="1514119"/>
                    <a:pt x="387580" y="1533075"/>
                    <a:pt x="375290" y="1554149"/>
                  </a:cubicBezTo>
                  <a:cubicBezTo>
                    <a:pt x="367107" y="1568177"/>
                    <a:pt x="356902" y="1581352"/>
                    <a:pt x="354058" y="1598003"/>
                  </a:cubicBezTo>
                  <a:cubicBezTo>
                    <a:pt x="459395" y="1647765"/>
                    <a:pt x="569093" y="1684415"/>
                    <a:pt x="685899" y="1709975"/>
                  </a:cubicBezTo>
                  <a:cubicBezTo>
                    <a:pt x="671397" y="1693672"/>
                    <a:pt x="659011" y="1679518"/>
                    <a:pt x="646342" y="1665616"/>
                  </a:cubicBezTo>
                  <a:cubicBezTo>
                    <a:pt x="642393" y="1661287"/>
                    <a:pt x="639739" y="1657117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772" y="1648744"/>
                    <a:pt x="642614" y="1646090"/>
                    <a:pt x="643435" y="1643784"/>
                  </a:cubicBezTo>
                  <a:cubicBezTo>
                    <a:pt x="664604" y="1585017"/>
                    <a:pt x="701696" y="1539394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70257" y="1501291"/>
                    <a:pt x="782610" y="1504451"/>
                    <a:pt x="793511" y="1515382"/>
                  </a:cubicBezTo>
                  <a:cubicBezTo>
                    <a:pt x="803684" y="1525619"/>
                    <a:pt x="815248" y="1527483"/>
                    <a:pt x="829118" y="1522965"/>
                  </a:cubicBezTo>
                  <a:cubicBezTo>
                    <a:pt x="846148" y="1517405"/>
                    <a:pt x="863304" y="1513518"/>
                    <a:pt x="881945" y="1516994"/>
                  </a:cubicBezTo>
                  <a:cubicBezTo>
                    <a:pt x="899574" y="1520280"/>
                    <a:pt x="914803" y="1528431"/>
                    <a:pt x="930727" y="1535445"/>
                  </a:cubicBezTo>
                  <a:lnTo>
                    <a:pt x="930727" y="1535445"/>
                  </a:lnTo>
                  <a:cubicBezTo>
                    <a:pt x="970347" y="1560563"/>
                    <a:pt x="1005859" y="1590736"/>
                    <a:pt x="1038971" y="1623847"/>
                  </a:cubicBezTo>
                  <a:cubicBezTo>
                    <a:pt x="1049966" y="1637496"/>
                    <a:pt x="1062604" y="1649945"/>
                    <a:pt x="1070502" y="1665963"/>
                  </a:cubicBezTo>
                  <a:cubicBezTo>
                    <a:pt x="1072872" y="1670766"/>
                    <a:pt x="1074294" y="1674905"/>
                    <a:pt x="1074799" y="1678570"/>
                  </a:cubicBezTo>
                  <a:cubicBezTo>
                    <a:pt x="1072809" y="1685773"/>
                    <a:pt x="1066648" y="1691618"/>
                    <a:pt x="1056158" y="1696294"/>
                  </a:cubicBezTo>
                  <a:cubicBezTo>
                    <a:pt x="1051893" y="1698190"/>
                    <a:pt x="1047691" y="1699738"/>
                    <a:pt x="1047407" y="1703846"/>
                  </a:cubicBezTo>
                  <a:cubicBezTo>
                    <a:pt x="1045764" y="1704446"/>
                    <a:pt x="1044121" y="1705046"/>
                    <a:pt x="1042446" y="1705678"/>
                  </a:cubicBezTo>
                  <a:cubicBezTo>
                    <a:pt x="1046711" y="1713450"/>
                    <a:pt x="1049429" y="1718569"/>
                    <a:pt x="1050408" y="1722771"/>
                  </a:cubicBezTo>
                  <a:cubicBezTo>
                    <a:pt x="1049302" y="1727889"/>
                    <a:pt x="1046080" y="1732786"/>
                    <a:pt x="1040582" y="1737652"/>
                  </a:cubicBezTo>
                  <a:cubicBezTo>
                    <a:pt x="1042162" y="1737620"/>
                    <a:pt x="1043710" y="1737589"/>
                    <a:pt x="1045290" y="1737557"/>
                  </a:cubicBezTo>
                  <a:cubicBezTo>
                    <a:pt x="1042952" y="1740306"/>
                    <a:pt x="1039855" y="1743497"/>
                    <a:pt x="1035906" y="1747541"/>
                  </a:cubicBezTo>
                  <a:cubicBezTo>
                    <a:pt x="1040614" y="1747541"/>
                    <a:pt x="1044184" y="1747541"/>
                    <a:pt x="1047754" y="1747541"/>
                  </a:cubicBezTo>
                  <a:cubicBezTo>
                    <a:pt x="1104941" y="1747383"/>
                    <a:pt x="1161906" y="1743149"/>
                    <a:pt x="1218682" y="1736767"/>
                  </a:cubicBezTo>
                  <a:cubicBezTo>
                    <a:pt x="1256975" y="1732470"/>
                    <a:pt x="1295300" y="1727763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45283" y="1716831"/>
                    <a:pt x="1357636" y="1714714"/>
                    <a:pt x="1369895" y="1712155"/>
                  </a:cubicBezTo>
                  <a:cubicBezTo>
                    <a:pt x="1556241" y="1673546"/>
                    <a:pt x="1729760" y="1603153"/>
                    <a:pt x="1890736" y="1501733"/>
                  </a:cubicBezTo>
                  <a:cubicBezTo>
                    <a:pt x="1907291" y="1491307"/>
                    <a:pt x="1907260" y="1491339"/>
                    <a:pt x="1896486" y="1475636"/>
                  </a:cubicBezTo>
                  <a:cubicBezTo>
                    <a:pt x="1895064" y="1473583"/>
                    <a:pt x="1893895" y="1471308"/>
                    <a:pt x="1893042" y="1469001"/>
                  </a:cubicBezTo>
                  <a:cubicBezTo>
                    <a:pt x="1877655" y="1427391"/>
                    <a:pt x="1854338" y="1393679"/>
                    <a:pt x="1824608" y="1366603"/>
                  </a:cubicBezTo>
                  <a:cubicBezTo>
                    <a:pt x="1797088" y="1340252"/>
                    <a:pt x="1763630" y="1320000"/>
                    <a:pt x="1725526" y="1304771"/>
                  </a:cubicBezTo>
                  <a:cubicBezTo>
                    <a:pt x="1679335" y="1286320"/>
                    <a:pt x="1639904" y="1259085"/>
                    <a:pt x="1604487" y="1226416"/>
                  </a:cubicBezTo>
                  <a:cubicBezTo>
                    <a:pt x="1602654" y="1224615"/>
                    <a:pt x="1600853" y="1222846"/>
                    <a:pt x="1599052" y="1221014"/>
                  </a:cubicBezTo>
                  <a:cubicBezTo>
                    <a:pt x="1583887" y="1205564"/>
                    <a:pt x="1568911" y="1189924"/>
                    <a:pt x="1553966" y="1174222"/>
                  </a:cubicBezTo>
                  <a:cubicBezTo>
                    <a:pt x="1552987" y="1173179"/>
                    <a:pt x="1552007" y="1172168"/>
                    <a:pt x="1551060" y="1171157"/>
                  </a:cubicBezTo>
                  <a:cubicBezTo>
                    <a:pt x="1530049" y="1149040"/>
                    <a:pt x="1509165" y="1126798"/>
                    <a:pt x="1488281" y="1104523"/>
                  </a:cubicBezTo>
                  <a:cubicBezTo>
                    <a:pt x="1480824" y="1096340"/>
                    <a:pt x="1473305" y="1088189"/>
                    <a:pt x="1465532" y="1080290"/>
                  </a:cubicBezTo>
                  <a:cubicBezTo>
                    <a:pt x="1465122" y="1079880"/>
                    <a:pt x="1464743" y="1079437"/>
                    <a:pt x="1464332" y="1079026"/>
                  </a:cubicBezTo>
                  <a:cubicBezTo>
                    <a:pt x="1458076" y="1072391"/>
                    <a:pt x="1451473" y="1066231"/>
                    <a:pt x="1444585" y="1060449"/>
                  </a:cubicBezTo>
                  <a:cubicBezTo>
                    <a:pt x="1439372" y="1055867"/>
                    <a:pt x="1434032" y="1051444"/>
                    <a:pt x="1428472" y="1047242"/>
                  </a:cubicBezTo>
                  <a:cubicBezTo>
                    <a:pt x="1393781" y="1021050"/>
                    <a:pt x="1354319" y="1006358"/>
                    <a:pt x="1311887" y="998428"/>
                  </a:cubicBezTo>
                  <a:cubicBezTo>
                    <a:pt x="1284557" y="993341"/>
                    <a:pt x="1256912" y="990656"/>
                    <a:pt x="1226518" y="985632"/>
                  </a:cubicBezTo>
                  <a:cubicBezTo>
                    <a:pt x="1228224" y="987054"/>
                    <a:pt x="1229867" y="988476"/>
                    <a:pt x="1231510" y="989929"/>
                  </a:cubicBezTo>
                  <a:cubicBezTo>
                    <a:pt x="1229045" y="989613"/>
                    <a:pt x="1226612" y="989297"/>
                    <a:pt x="1224148" y="988981"/>
                  </a:cubicBezTo>
                  <a:lnTo>
                    <a:pt x="934992" y="785479"/>
                  </a:lnTo>
                  <a:cubicBezTo>
                    <a:pt x="999256" y="797074"/>
                    <a:pt x="1063236" y="810028"/>
                    <a:pt x="1127310" y="822666"/>
                  </a:cubicBezTo>
                  <a:cubicBezTo>
                    <a:pt x="1274889" y="851765"/>
                    <a:pt x="1413749" y="902949"/>
                    <a:pt x="1542592" y="981304"/>
                  </a:cubicBezTo>
                  <a:cubicBezTo>
                    <a:pt x="1646350" y="1044398"/>
                    <a:pt x="1743567" y="1116340"/>
                    <a:pt x="1836645" y="1194063"/>
                  </a:cubicBezTo>
                  <a:cubicBezTo>
                    <a:pt x="1874022" y="1225279"/>
                    <a:pt x="1909092" y="1259338"/>
                    <a:pt x="1952756" y="1282560"/>
                  </a:cubicBezTo>
                  <a:cubicBezTo>
                    <a:pt x="1996389" y="1305782"/>
                    <a:pt x="2040558" y="1327299"/>
                    <a:pt x="2089183" y="1337819"/>
                  </a:cubicBezTo>
                  <a:lnTo>
                    <a:pt x="2091900" y="1330553"/>
                  </a:lnTo>
                  <a:cubicBezTo>
                    <a:pt x="2088519" y="1314123"/>
                    <a:pt x="2084854" y="1297915"/>
                    <a:pt x="2077777" y="1282655"/>
                  </a:cubicBezTo>
                  <a:close/>
                </a:path>
              </a:pathLst>
            </a:custGeom>
            <a:noFill/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6">
              <a:extLst>
                <a:ext uri="{FF2B5EF4-FFF2-40B4-BE49-F238E27FC236}">
                  <a16:creationId xmlns:a16="http://schemas.microsoft.com/office/drawing/2014/main" id="{43FBFC92-A00A-4F17-B618-56E80E93969A}"/>
                </a:ext>
              </a:extLst>
            </p:cNvPr>
            <p:cNvSpPr/>
            <p:nvPr/>
          </p:nvSpPr>
          <p:spPr>
            <a:xfrm>
              <a:off x="8840878" y="3165955"/>
              <a:ext cx="748169" cy="814362"/>
            </a:xfrm>
            <a:custGeom>
              <a:avLst/>
              <a:gdLst>
                <a:gd name="connsiteX0" fmla="*/ 258894 w 748169"/>
                <a:gd name="connsiteY0" fmla="*/ 14817 h 814362"/>
                <a:gd name="connsiteX1" fmla="*/ 256400 w 748169"/>
                <a:gd name="connsiteY1" fmla="*/ 15299 h 814362"/>
                <a:gd name="connsiteX2" fmla="*/ 295480 w 748169"/>
                <a:gd name="connsiteY2" fmla="*/ 15299 h 814362"/>
                <a:gd name="connsiteX3" fmla="*/ 314763 w 748169"/>
                <a:gd name="connsiteY3" fmla="*/ 15319 h 814362"/>
                <a:gd name="connsiteX4" fmla="*/ 315352 w 748169"/>
                <a:gd name="connsiteY4" fmla="*/ 15079 h 814362"/>
                <a:gd name="connsiteX5" fmla="*/ 318726 w 748169"/>
                <a:gd name="connsiteY5" fmla="*/ 15074 h 814362"/>
                <a:gd name="connsiteX6" fmla="*/ 323309 w 748169"/>
                <a:gd name="connsiteY6" fmla="*/ 15328 h 814362"/>
                <a:gd name="connsiteX7" fmla="*/ 374085 w 748169"/>
                <a:gd name="connsiteY7" fmla="*/ 15380 h 814362"/>
                <a:gd name="connsiteX8" fmla="*/ 424861 w 748169"/>
                <a:gd name="connsiteY8" fmla="*/ 15328 h 814362"/>
                <a:gd name="connsiteX9" fmla="*/ 429444 w 748169"/>
                <a:gd name="connsiteY9" fmla="*/ 15074 h 814362"/>
                <a:gd name="connsiteX10" fmla="*/ 432818 w 748169"/>
                <a:gd name="connsiteY10" fmla="*/ 15079 h 814362"/>
                <a:gd name="connsiteX11" fmla="*/ 433407 w 748169"/>
                <a:gd name="connsiteY11" fmla="*/ 15319 h 814362"/>
                <a:gd name="connsiteX12" fmla="*/ 452690 w 748169"/>
                <a:gd name="connsiteY12" fmla="*/ 15299 h 814362"/>
                <a:gd name="connsiteX13" fmla="*/ 491770 w 748169"/>
                <a:gd name="connsiteY13" fmla="*/ 15299 h 814362"/>
                <a:gd name="connsiteX14" fmla="*/ 489276 w 748169"/>
                <a:gd name="connsiteY14" fmla="*/ 14817 h 814362"/>
                <a:gd name="connsiteX15" fmla="*/ 434395 w 748169"/>
                <a:gd name="connsiteY15" fmla="*/ 14900 h 814362"/>
                <a:gd name="connsiteX16" fmla="*/ 433507 w 748169"/>
                <a:gd name="connsiteY16" fmla="*/ 15080 h 814362"/>
                <a:gd name="connsiteX17" fmla="*/ 432818 w 748169"/>
                <a:gd name="connsiteY17" fmla="*/ 15079 h 814362"/>
                <a:gd name="connsiteX18" fmla="*/ 432402 w 748169"/>
                <a:gd name="connsiteY18" fmla="*/ 14910 h 814362"/>
                <a:gd name="connsiteX19" fmla="*/ 429444 w 748169"/>
                <a:gd name="connsiteY19" fmla="*/ 15074 h 814362"/>
                <a:gd name="connsiteX20" fmla="*/ 374085 w 748169"/>
                <a:gd name="connsiteY20" fmla="*/ 14990 h 814362"/>
                <a:gd name="connsiteX21" fmla="*/ 318726 w 748169"/>
                <a:gd name="connsiteY21" fmla="*/ 15074 h 814362"/>
                <a:gd name="connsiteX22" fmla="*/ 315768 w 748169"/>
                <a:gd name="connsiteY22" fmla="*/ 14910 h 814362"/>
                <a:gd name="connsiteX23" fmla="*/ 315352 w 748169"/>
                <a:gd name="connsiteY23" fmla="*/ 15079 h 814362"/>
                <a:gd name="connsiteX24" fmla="*/ 314663 w 748169"/>
                <a:gd name="connsiteY24" fmla="*/ 15080 h 814362"/>
                <a:gd name="connsiteX25" fmla="*/ 313775 w 748169"/>
                <a:gd name="connsiteY25" fmla="*/ 14900 h 814362"/>
                <a:gd name="connsiteX26" fmla="*/ 129220 w 748169"/>
                <a:gd name="connsiteY26" fmla="*/ 15 h 814362"/>
                <a:gd name="connsiteX27" fmla="*/ 167168 w 748169"/>
                <a:gd name="connsiteY27" fmla="*/ 7859 h 814362"/>
                <a:gd name="connsiteX28" fmla="*/ 159422 w 748169"/>
                <a:gd name="connsiteY28" fmla="*/ 12148 h 814362"/>
                <a:gd name="connsiteX29" fmla="*/ 229398 w 748169"/>
                <a:gd name="connsiteY29" fmla="*/ 5671 h 814362"/>
                <a:gd name="connsiteX30" fmla="*/ 322101 w 748169"/>
                <a:gd name="connsiteY30" fmla="*/ 5213 h 814362"/>
                <a:gd name="connsiteX31" fmla="*/ 323765 w 748169"/>
                <a:gd name="connsiteY31" fmla="*/ 4708 h 814362"/>
                <a:gd name="connsiteX32" fmla="*/ 374085 w 748169"/>
                <a:gd name="connsiteY32" fmla="*/ 4957 h 814362"/>
                <a:gd name="connsiteX33" fmla="*/ 424405 w 748169"/>
                <a:gd name="connsiteY33" fmla="*/ 4708 h 814362"/>
                <a:gd name="connsiteX34" fmla="*/ 426069 w 748169"/>
                <a:gd name="connsiteY34" fmla="*/ 5213 h 814362"/>
                <a:gd name="connsiteX35" fmla="*/ 518772 w 748169"/>
                <a:gd name="connsiteY35" fmla="*/ 5671 h 814362"/>
                <a:gd name="connsiteX36" fmla="*/ 588748 w 748169"/>
                <a:gd name="connsiteY36" fmla="*/ 12148 h 814362"/>
                <a:gd name="connsiteX37" fmla="*/ 581002 w 748169"/>
                <a:gd name="connsiteY37" fmla="*/ 7859 h 814362"/>
                <a:gd name="connsiteX38" fmla="*/ 657717 w 748169"/>
                <a:gd name="connsiteY38" fmla="*/ 1032 h 814362"/>
                <a:gd name="connsiteX39" fmla="*/ 663450 w 748169"/>
                <a:gd name="connsiteY39" fmla="*/ 23875 h 814362"/>
                <a:gd name="connsiteX40" fmla="*/ 659819 w 748169"/>
                <a:gd name="connsiteY40" fmla="*/ 154508 h 814362"/>
                <a:gd name="connsiteX41" fmla="*/ 656317 w 748169"/>
                <a:gd name="connsiteY41" fmla="*/ 167680 h 814362"/>
                <a:gd name="connsiteX42" fmla="*/ 655399 w 748169"/>
                <a:gd name="connsiteY42" fmla="*/ 168730 h 814362"/>
                <a:gd name="connsiteX43" fmla="*/ 657237 w 748169"/>
                <a:gd name="connsiteY43" fmla="*/ 168424 h 814362"/>
                <a:gd name="connsiteX44" fmla="*/ 692509 w 748169"/>
                <a:gd name="connsiteY44" fmla="*/ 109038 h 814362"/>
                <a:gd name="connsiteX45" fmla="*/ 732640 w 748169"/>
                <a:gd name="connsiteY45" fmla="*/ 110876 h 814362"/>
                <a:gd name="connsiteX46" fmla="*/ 745375 w 748169"/>
                <a:gd name="connsiteY46" fmla="*/ 151312 h 814362"/>
                <a:gd name="connsiteX47" fmla="*/ 745549 w 748169"/>
                <a:gd name="connsiteY47" fmla="*/ 176870 h 814362"/>
                <a:gd name="connsiteX48" fmla="*/ 737453 w 748169"/>
                <a:gd name="connsiteY48" fmla="*/ 206936 h 814362"/>
                <a:gd name="connsiteX49" fmla="*/ 705813 w 748169"/>
                <a:gd name="connsiteY49" fmla="*/ 331440 h 814362"/>
                <a:gd name="connsiteX50" fmla="*/ 646077 w 748169"/>
                <a:gd name="connsiteY50" fmla="*/ 414764 h 814362"/>
                <a:gd name="connsiteX51" fmla="*/ 634262 w 748169"/>
                <a:gd name="connsiteY51" fmla="*/ 432575 h 814362"/>
                <a:gd name="connsiteX52" fmla="*/ 605465 w 748169"/>
                <a:gd name="connsiteY52" fmla="*/ 559794 h 814362"/>
                <a:gd name="connsiteX53" fmla="*/ 591899 w 748169"/>
                <a:gd name="connsiteY53" fmla="*/ 577693 h 814362"/>
                <a:gd name="connsiteX54" fmla="*/ 424200 w 748169"/>
                <a:gd name="connsiteY54" fmla="*/ 770642 h 814362"/>
                <a:gd name="connsiteX55" fmla="*/ 393128 w 748169"/>
                <a:gd name="connsiteY55" fmla="*/ 794258 h 814362"/>
                <a:gd name="connsiteX56" fmla="*/ 391453 w 748169"/>
                <a:gd name="connsiteY56" fmla="*/ 795206 h 814362"/>
                <a:gd name="connsiteX57" fmla="*/ 390577 w 748169"/>
                <a:gd name="connsiteY57" fmla="*/ 814362 h 814362"/>
                <a:gd name="connsiteX58" fmla="*/ 374085 w 748169"/>
                <a:gd name="connsiteY58" fmla="*/ 805031 h 814362"/>
                <a:gd name="connsiteX59" fmla="*/ 357593 w 748169"/>
                <a:gd name="connsiteY59" fmla="*/ 814362 h 814362"/>
                <a:gd name="connsiteX60" fmla="*/ 356717 w 748169"/>
                <a:gd name="connsiteY60" fmla="*/ 795206 h 814362"/>
                <a:gd name="connsiteX61" fmla="*/ 355042 w 748169"/>
                <a:gd name="connsiteY61" fmla="*/ 794258 h 814362"/>
                <a:gd name="connsiteX62" fmla="*/ 323970 w 748169"/>
                <a:gd name="connsiteY62" fmla="*/ 770642 h 814362"/>
                <a:gd name="connsiteX63" fmla="*/ 156271 w 748169"/>
                <a:gd name="connsiteY63" fmla="*/ 577693 h 814362"/>
                <a:gd name="connsiteX64" fmla="*/ 142705 w 748169"/>
                <a:gd name="connsiteY64" fmla="*/ 559794 h 814362"/>
                <a:gd name="connsiteX65" fmla="*/ 113908 w 748169"/>
                <a:gd name="connsiteY65" fmla="*/ 432575 h 814362"/>
                <a:gd name="connsiteX66" fmla="*/ 102093 w 748169"/>
                <a:gd name="connsiteY66" fmla="*/ 414764 h 814362"/>
                <a:gd name="connsiteX67" fmla="*/ 42357 w 748169"/>
                <a:gd name="connsiteY67" fmla="*/ 331440 h 814362"/>
                <a:gd name="connsiteX68" fmla="*/ 10717 w 748169"/>
                <a:gd name="connsiteY68" fmla="*/ 206936 h 814362"/>
                <a:gd name="connsiteX69" fmla="*/ 2621 w 748169"/>
                <a:gd name="connsiteY69" fmla="*/ 176870 h 814362"/>
                <a:gd name="connsiteX70" fmla="*/ 2795 w 748169"/>
                <a:gd name="connsiteY70" fmla="*/ 151312 h 814362"/>
                <a:gd name="connsiteX71" fmla="*/ 15530 w 748169"/>
                <a:gd name="connsiteY71" fmla="*/ 110876 h 814362"/>
                <a:gd name="connsiteX72" fmla="*/ 55661 w 748169"/>
                <a:gd name="connsiteY72" fmla="*/ 109038 h 814362"/>
                <a:gd name="connsiteX73" fmla="*/ 90933 w 748169"/>
                <a:gd name="connsiteY73" fmla="*/ 168424 h 814362"/>
                <a:gd name="connsiteX74" fmla="*/ 92771 w 748169"/>
                <a:gd name="connsiteY74" fmla="*/ 168730 h 814362"/>
                <a:gd name="connsiteX75" fmla="*/ 91853 w 748169"/>
                <a:gd name="connsiteY75" fmla="*/ 167680 h 814362"/>
                <a:gd name="connsiteX76" fmla="*/ 88351 w 748169"/>
                <a:gd name="connsiteY76" fmla="*/ 154508 h 814362"/>
                <a:gd name="connsiteX77" fmla="*/ 84720 w 748169"/>
                <a:gd name="connsiteY77" fmla="*/ 23875 h 814362"/>
                <a:gd name="connsiteX78" fmla="*/ 90453 w 748169"/>
                <a:gd name="connsiteY78" fmla="*/ 1032 h 814362"/>
                <a:gd name="connsiteX79" fmla="*/ 129220 w 748169"/>
                <a:gd name="connsiteY79" fmla="*/ 15 h 8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48169" h="814362">
                  <a:moveTo>
                    <a:pt x="258894" y="14817"/>
                  </a:moveTo>
                  <a:cubicBezTo>
                    <a:pt x="258063" y="14817"/>
                    <a:pt x="257626" y="13066"/>
                    <a:pt x="256400" y="15299"/>
                  </a:cubicBezTo>
                  <a:cubicBezTo>
                    <a:pt x="270054" y="15299"/>
                    <a:pt x="282789" y="15299"/>
                    <a:pt x="295480" y="15299"/>
                  </a:cubicBezTo>
                  <a:lnTo>
                    <a:pt x="314763" y="15319"/>
                  </a:lnTo>
                  <a:lnTo>
                    <a:pt x="315352" y="15079"/>
                  </a:lnTo>
                  <a:lnTo>
                    <a:pt x="318726" y="15074"/>
                  </a:lnTo>
                  <a:lnTo>
                    <a:pt x="323309" y="15328"/>
                  </a:lnTo>
                  <a:lnTo>
                    <a:pt x="374085" y="15380"/>
                  </a:lnTo>
                  <a:lnTo>
                    <a:pt x="424861" y="15328"/>
                  </a:lnTo>
                  <a:lnTo>
                    <a:pt x="429444" y="15074"/>
                  </a:lnTo>
                  <a:lnTo>
                    <a:pt x="432818" y="15079"/>
                  </a:lnTo>
                  <a:lnTo>
                    <a:pt x="433407" y="15319"/>
                  </a:lnTo>
                  <a:lnTo>
                    <a:pt x="452690" y="15299"/>
                  </a:lnTo>
                  <a:cubicBezTo>
                    <a:pt x="465381" y="15299"/>
                    <a:pt x="478116" y="15299"/>
                    <a:pt x="491770" y="15299"/>
                  </a:cubicBezTo>
                  <a:cubicBezTo>
                    <a:pt x="490544" y="13066"/>
                    <a:pt x="490107" y="14817"/>
                    <a:pt x="489276" y="14817"/>
                  </a:cubicBezTo>
                  <a:lnTo>
                    <a:pt x="434395" y="14900"/>
                  </a:lnTo>
                  <a:lnTo>
                    <a:pt x="433507" y="15080"/>
                  </a:lnTo>
                  <a:lnTo>
                    <a:pt x="432818" y="15079"/>
                  </a:lnTo>
                  <a:lnTo>
                    <a:pt x="432402" y="14910"/>
                  </a:lnTo>
                  <a:lnTo>
                    <a:pt x="429444" y="15074"/>
                  </a:lnTo>
                  <a:lnTo>
                    <a:pt x="374085" y="14990"/>
                  </a:lnTo>
                  <a:lnTo>
                    <a:pt x="318726" y="15074"/>
                  </a:lnTo>
                  <a:lnTo>
                    <a:pt x="315768" y="14910"/>
                  </a:lnTo>
                  <a:lnTo>
                    <a:pt x="315352" y="15079"/>
                  </a:lnTo>
                  <a:lnTo>
                    <a:pt x="314663" y="15080"/>
                  </a:lnTo>
                  <a:lnTo>
                    <a:pt x="313775" y="14900"/>
                  </a:lnTo>
                  <a:close/>
                  <a:moveTo>
                    <a:pt x="129220" y="15"/>
                  </a:moveTo>
                  <a:cubicBezTo>
                    <a:pt x="142092" y="179"/>
                    <a:pt x="154827" y="1820"/>
                    <a:pt x="167168" y="7859"/>
                  </a:cubicBezTo>
                  <a:cubicBezTo>
                    <a:pt x="166424" y="12760"/>
                    <a:pt x="162267" y="11009"/>
                    <a:pt x="159422" y="12148"/>
                  </a:cubicBezTo>
                  <a:cubicBezTo>
                    <a:pt x="182267" y="4621"/>
                    <a:pt x="206468" y="12454"/>
                    <a:pt x="229398" y="5671"/>
                  </a:cubicBezTo>
                  <a:lnTo>
                    <a:pt x="322101" y="5213"/>
                  </a:lnTo>
                  <a:lnTo>
                    <a:pt x="323765" y="4708"/>
                  </a:lnTo>
                  <a:lnTo>
                    <a:pt x="374085" y="4957"/>
                  </a:lnTo>
                  <a:lnTo>
                    <a:pt x="424405" y="4708"/>
                  </a:lnTo>
                  <a:lnTo>
                    <a:pt x="426069" y="5213"/>
                  </a:lnTo>
                  <a:lnTo>
                    <a:pt x="518772" y="5671"/>
                  </a:lnTo>
                  <a:cubicBezTo>
                    <a:pt x="541702" y="12454"/>
                    <a:pt x="565903" y="4621"/>
                    <a:pt x="588748" y="12148"/>
                  </a:cubicBezTo>
                  <a:cubicBezTo>
                    <a:pt x="585903" y="11009"/>
                    <a:pt x="581746" y="12760"/>
                    <a:pt x="581002" y="7859"/>
                  </a:cubicBezTo>
                  <a:cubicBezTo>
                    <a:pt x="605684" y="-4219"/>
                    <a:pt x="631942" y="1294"/>
                    <a:pt x="657717" y="1032"/>
                  </a:cubicBezTo>
                  <a:cubicBezTo>
                    <a:pt x="664764" y="7377"/>
                    <a:pt x="663013" y="15911"/>
                    <a:pt x="663450" y="23875"/>
                  </a:cubicBezTo>
                  <a:cubicBezTo>
                    <a:pt x="665813" y="67507"/>
                    <a:pt x="658506" y="110876"/>
                    <a:pt x="659819" y="154508"/>
                  </a:cubicBezTo>
                  <a:cubicBezTo>
                    <a:pt x="659993" y="159146"/>
                    <a:pt x="659425" y="163785"/>
                    <a:pt x="656317" y="167680"/>
                  </a:cubicBezTo>
                  <a:cubicBezTo>
                    <a:pt x="655749" y="168380"/>
                    <a:pt x="655660" y="168906"/>
                    <a:pt x="655399" y="168730"/>
                  </a:cubicBezTo>
                  <a:cubicBezTo>
                    <a:pt x="653429" y="167461"/>
                    <a:pt x="656274" y="170525"/>
                    <a:pt x="657237" y="168424"/>
                  </a:cubicBezTo>
                  <a:cubicBezTo>
                    <a:pt x="665333" y="146455"/>
                    <a:pt x="677061" y="126543"/>
                    <a:pt x="692509" y="109038"/>
                  </a:cubicBezTo>
                  <a:cubicBezTo>
                    <a:pt x="706382" y="93284"/>
                    <a:pt x="719249" y="94202"/>
                    <a:pt x="732640" y="110876"/>
                  </a:cubicBezTo>
                  <a:cubicBezTo>
                    <a:pt x="739773" y="123437"/>
                    <a:pt x="741393" y="137746"/>
                    <a:pt x="745375" y="151312"/>
                  </a:cubicBezTo>
                  <a:cubicBezTo>
                    <a:pt x="749225" y="159803"/>
                    <a:pt x="748919" y="168337"/>
                    <a:pt x="745549" y="176870"/>
                  </a:cubicBezTo>
                  <a:cubicBezTo>
                    <a:pt x="742880" y="186892"/>
                    <a:pt x="740517" y="197045"/>
                    <a:pt x="737453" y="206936"/>
                  </a:cubicBezTo>
                  <a:cubicBezTo>
                    <a:pt x="724763" y="247897"/>
                    <a:pt x="710671" y="288596"/>
                    <a:pt x="705813" y="331440"/>
                  </a:cubicBezTo>
                  <a:cubicBezTo>
                    <a:pt x="701349" y="370739"/>
                    <a:pt x="681744" y="398484"/>
                    <a:pt x="646077" y="414764"/>
                  </a:cubicBezTo>
                  <a:cubicBezTo>
                    <a:pt x="637762" y="418571"/>
                    <a:pt x="635924" y="425224"/>
                    <a:pt x="634262" y="432575"/>
                  </a:cubicBezTo>
                  <a:cubicBezTo>
                    <a:pt x="624634" y="474982"/>
                    <a:pt x="615049" y="517387"/>
                    <a:pt x="605465" y="559794"/>
                  </a:cubicBezTo>
                  <a:cubicBezTo>
                    <a:pt x="598901" y="564214"/>
                    <a:pt x="596056" y="571522"/>
                    <a:pt x="591899" y="577693"/>
                  </a:cubicBezTo>
                  <a:cubicBezTo>
                    <a:pt x="543935" y="648895"/>
                    <a:pt x="491026" y="715895"/>
                    <a:pt x="424200" y="770642"/>
                  </a:cubicBezTo>
                  <a:cubicBezTo>
                    <a:pt x="414222" y="778826"/>
                    <a:pt x="404047" y="786834"/>
                    <a:pt x="393128" y="794258"/>
                  </a:cubicBezTo>
                  <a:lnTo>
                    <a:pt x="391453" y="795206"/>
                  </a:lnTo>
                  <a:lnTo>
                    <a:pt x="390577" y="814362"/>
                  </a:lnTo>
                  <a:lnTo>
                    <a:pt x="374085" y="805031"/>
                  </a:lnTo>
                  <a:lnTo>
                    <a:pt x="357593" y="814362"/>
                  </a:lnTo>
                  <a:lnTo>
                    <a:pt x="356717" y="795206"/>
                  </a:lnTo>
                  <a:lnTo>
                    <a:pt x="355042" y="794258"/>
                  </a:lnTo>
                  <a:cubicBezTo>
                    <a:pt x="344123" y="786834"/>
                    <a:pt x="333948" y="778826"/>
                    <a:pt x="323970" y="770642"/>
                  </a:cubicBezTo>
                  <a:cubicBezTo>
                    <a:pt x="257144" y="715895"/>
                    <a:pt x="204235" y="648895"/>
                    <a:pt x="156271" y="577693"/>
                  </a:cubicBezTo>
                  <a:cubicBezTo>
                    <a:pt x="152114" y="571522"/>
                    <a:pt x="149269" y="564214"/>
                    <a:pt x="142705" y="559794"/>
                  </a:cubicBezTo>
                  <a:cubicBezTo>
                    <a:pt x="133121" y="517387"/>
                    <a:pt x="123536" y="474982"/>
                    <a:pt x="113908" y="432575"/>
                  </a:cubicBezTo>
                  <a:cubicBezTo>
                    <a:pt x="112246" y="425224"/>
                    <a:pt x="110408" y="418571"/>
                    <a:pt x="102093" y="414764"/>
                  </a:cubicBezTo>
                  <a:cubicBezTo>
                    <a:pt x="66426" y="398484"/>
                    <a:pt x="46821" y="370739"/>
                    <a:pt x="42357" y="331440"/>
                  </a:cubicBezTo>
                  <a:cubicBezTo>
                    <a:pt x="37499" y="288596"/>
                    <a:pt x="23407" y="247897"/>
                    <a:pt x="10717" y="206936"/>
                  </a:cubicBezTo>
                  <a:cubicBezTo>
                    <a:pt x="7653" y="197045"/>
                    <a:pt x="5290" y="186892"/>
                    <a:pt x="2621" y="176870"/>
                  </a:cubicBezTo>
                  <a:cubicBezTo>
                    <a:pt x="-749" y="168337"/>
                    <a:pt x="-1055" y="159803"/>
                    <a:pt x="2795" y="151312"/>
                  </a:cubicBezTo>
                  <a:cubicBezTo>
                    <a:pt x="6777" y="137746"/>
                    <a:pt x="8397" y="123437"/>
                    <a:pt x="15530" y="110876"/>
                  </a:cubicBezTo>
                  <a:cubicBezTo>
                    <a:pt x="28921" y="94202"/>
                    <a:pt x="41788" y="93284"/>
                    <a:pt x="55661" y="109038"/>
                  </a:cubicBezTo>
                  <a:cubicBezTo>
                    <a:pt x="71109" y="126543"/>
                    <a:pt x="82837" y="146455"/>
                    <a:pt x="90933" y="168424"/>
                  </a:cubicBezTo>
                  <a:cubicBezTo>
                    <a:pt x="91896" y="170525"/>
                    <a:pt x="94741" y="167461"/>
                    <a:pt x="92771" y="168730"/>
                  </a:cubicBezTo>
                  <a:cubicBezTo>
                    <a:pt x="92510" y="168906"/>
                    <a:pt x="92421" y="168380"/>
                    <a:pt x="91853" y="167680"/>
                  </a:cubicBezTo>
                  <a:cubicBezTo>
                    <a:pt x="88745" y="163785"/>
                    <a:pt x="88177" y="159146"/>
                    <a:pt x="88351" y="154508"/>
                  </a:cubicBezTo>
                  <a:cubicBezTo>
                    <a:pt x="89664" y="110876"/>
                    <a:pt x="82357" y="67507"/>
                    <a:pt x="84720" y="23875"/>
                  </a:cubicBezTo>
                  <a:cubicBezTo>
                    <a:pt x="85157" y="15911"/>
                    <a:pt x="83406" y="7377"/>
                    <a:pt x="90453" y="1032"/>
                  </a:cubicBezTo>
                  <a:cubicBezTo>
                    <a:pt x="103341" y="1163"/>
                    <a:pt x="116349" y="-150"/>
                    <a:pt x="129220" y="15"/>
                  </a:cubicBezTo>
                  <a:close/>
                </a:path>
              </a:pathLst>
            </a:custGeom>
            <a:solidFill>
              <a:srgbClr val="FDCBA7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67">
              <a:extLst>
                <a:ext uri="{FF2B5EF4-FFF2-40B4-BE49-F238E27FC236}">
                  <a16:creationId xmlns:a16="http://schemas.microsoft.com/office/drawing/2014/main" id="{1D5EA40A-DE0C-4B4F-ABBD-341BC8D597B3}"/>
                </a:ext>
              </a:extLst>
            </p:cNvPr>
            <p:cNvSpPr/>
            <p:nvPr/>
          </p:nvSpPr>
          <p:spPr>
            <a:xfrm>
              <a:off x="8882404" y="3795638"/>
              <a:ext cx="27002" cy="7133"/>
            </a:xfrm>
            <a:custGeom>
              <a:avLst/>
              <a:gdLst>
                <a:gd name="connsiteX0" fmla="*/ 4866 w 19494"/>
                <a:gd name="connsiteY0" fmla="*/ 5086 h 5150"/>
                <a:gd name="connsiteX1" fmla="*/ 0 w 19494"/>
                <a:gd name="connsiteY1" fmla="*/ 4644 h 5150"/>
                <a:gd name="connsiteX2" fmla="*/ 19494 w 19494"/>
                <a:gd name="connsiteY2" fmla="*/ 2148 h 5150"/>
                <a:gd name="connsiteX3" fmla="*/ 4866 w 19494"/>
                <a:gd name="connsiteY3" fmla="*/ 5086 h 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4" h="5150">
                  <a:moveTo>
                    <a:pt x="4866" y="5086"/>
                  </a:moveTo>
                  <a:cubicBezTo>
                    <a:pt x="3254" y="4928"/>
                    <a:pt x="1643" y="4802"/>
                    <a:pt x="0" y="4644"/>
                  </a:cubicBezTo>
                  <a:cubicBezTo>
                    <a:pt x="6667" y="4991"/>
                    <a:pt x="12164" y="-3982"/>
                    <a:pt x="19494" y="2148"/>
                  </a:cubicBezTo>
                  <a:cubicBezTo>
                    <a:pt x="14723" y="3601"/>
                    <a:pt x="10016" y="5528"/>
                    <a:pt x="4866" y="5086"/>
                  </a:cubicBezTo>
                  <a:close/>
                </a:path>
              </a:pathLst>
            </a:custGeom>
            <a:solidFill>
              <a:srgbClr val="22617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8">
              <a:extLst>
                <a:ext uri="{FF2B5EF4-FFF2-40B4-BE49-F238E27FC236}">
                  <a16:creationId xmlns:a16="http://schemas.microsoft.com/office/drawing/2014/main" id="{6A73E2F7-EAF8-4227-9F45-C632E24CD116}"/>
                </a:ext>
              </a:extLst>
            </p:cNvPr>
            <p:cNvSpPr/>
            <p:nvPr/>
          </p:nvSpPr>
          <p:spPr>
            <a:xfrm>
              <a:off x="8852996" y="3154077"/>
              <a:ext cx="723934" cy="184022"/>
            </a:xfrm>
            <a:custGeom>
              <a:avLst/>
              <a:gdLst>
                <a:gd name="connsiteX0" fmla="*/ 719734 w 723934"/>
                <a:gd name="connsiteY0" fmla="*/ 0 h 184022"/>
                <a:gd name="connsiteX1" fmla="*/ 721836 w 723934"/>
                <a:gd name="connsiteY1" fmla="*/ 15448 h 184022"/>
                <a:gd name="connsiteX2" fmla="*/ 720522 w 723934"/>
                <a:gd name="connsiteY2" fmla="*/ 122754 h 184022"/>
                <a:gd name="connsiteX3" fmla="*/ 678115 w 723934"/>
                <a:gd name="connsiteY3" fmla="*/ 131113 h 184022"/>
                <a:gd name="connsiteX4" fmla="*/ 646169 w 723934"/>
                <a:gd name="connsiteY4" fmla="*/ 184022 h 184022"/>
                <a:gd name="connsiteX5" fmla="*/ 646169 w 723934"/>
                <a:gd name="connsiteY5" fmla="*/ 15230 h 184022"/>
                <a:gd name="connsiteX6" fmla="*/ 719734 w 723934"/>
                <a:gd name="connsiteY6" fmla="*/ 0 h 184022"/>
                <a:gd name="connsiteX7" fmla="*/ 4200 w 723934"/>
                <a:gd name="connsiteY7" fmla="*/ 0 h 184022"/>
                <a:gd name="connsiteX8" fmla="*/ 77765 w 723934"/>
                <a:gd name="connsiteY8" fmla="*/ 15230 h 184022"/>
                <a:gd name="connsiteX9" fmla="*/ 77765 w 723934"/>
                <a:gd name="connsiteY9" fmla="*/ 184022 h 184022"/>
                <a:gd name="connsiteX10" fmla="*/ 45819 w 723934"/>
                <a:gd name="connsiteY10" fmla="*/ 131113 h 184022"/>
                <a:gd name="connsiteX11" fmla="*/ 3412 w 723934"/>
                <a:gd name="connsiteY11" fmla="*/ 122754 h 184022"/>
                <a:gd name="connsiteX12" fmla="*/ 2098 w 723934"/>
                <a:gd name="connsiteY12" fmla="*/ 15448 h 184022"/>
                <a:gd name="connsiteX13" fmla="*/ 4200 w 723934"/>
                <a:gd name="connsiteY13" fmla="*/ 0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34" h="184022">
                  <a:moveTo>
                    <a:pt x="719734" y="0"/>
                  </a:moveTo>
                  <a:cubicBezTo>
                    <a:pt x="720434" y="5121"/>
                    <a:pt x="721572" y="10240"/>
                    <a:pt x="721836" y="15448"/>
                  </a:cubicBezTo>
                  <a:cubicBezTo>
                    <a:pt x="723629" y="51247"/>
                    <a:pt x="726037" y="87044"/>
                    <a:pt x="720522" y="122754"/>
                  </a:cubicBezTo>
                  <a:cubicBezTo>
                    <a:pt x="698421" y="108882"/>
                    <a:pt x="694615" y="109800"/>
                    <a:pt x="678115" y="131113"/>
                  </a:cubicBezTo>
                  <a:cubicBezTo>
                    <a:pt x="664855" y="148268"/>
                    <a:pt x="656190" y="168312"/>
                    <a:pt x="646169" y="184022"/>
                  </a:cubicBezTo>
                  <a:cubicBezTo>
                    <a:pt x="646169" y="128837"/>
                    <a:pt x="646169" y="72033"/>
                    <a:pt x="646169" y="15230"/>
                  </a:cubicBezTo>
                  <a:cubicBezTo>
                    <a:pt x="671245" y="12779"/>
                    <a:pt x="695533" y="6609"/>
                    <a:pt x="719734" y="0"/>
                  </a:cubicBezTo>
                  <a:close/>
                  <a:moveTo>
                    <a:pt x="4200" y="0"/>
                  </a:moveTo>
                  <a:cubicBezTo>
                    <a:pt x="28401" y="6609"/>
                    <a:pt x="52689" y="12779"/>
                    <a:pt x="77765" y="15230"/>
                  </a:cubicBezTo>
                  <a:cubicBezTo>
                    <a:pt x="77765" y="72033"/>
                    <a:pt x="77765" y="128837"/>
                    <a:pt x="77765" y="184022"/>
                  </a:cubicBezTo>
                  <a:cubicBezTo>
                    <a:pt x="67744" y="168312"/>
                    <a:pt x="59079" y="148268"/>
                    <a:pt x="45819" y="131113"/>
                  </a:cubicBezTo>
                  <a:cubicBezTo>
                    <a:pt x="29319" y="109800"/>
                    <a:pt x="25513" y="108882"/>
                    <a:pt x="3412" y="122754"/>
                  </a:cubicBezTo>
                  <a:cubicBezTo>
                    <a:pt x="-2103" y="87044"/>
                    <a:pt x="305" y="51247"/>
                    <a:pt x="2098" y="15448"/>
                  </a:cubicBezTo>
                  <a:cubicBezTo>
                    <a:pt x="2362" y="10240"/>
                    <a:pt x="3500" y="5121"/>
                    <a:pt x="4200" y="0"/>
                  </a:cubicBezTo>
                  <a:close/>
                </a:path>
              </a:pathLst>
            </a:custGeom>
            <a:solidFill>
              <a:srgbClr val="656968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69">
              <a:extLst>
                <a:ext uri="{FF2B5EF4-FFF2-40B4-BE49-F238E27FC236}">
                  <a16:creationId xmlns:a16="http://schemas.microsoft.com/office/drawing/2014/main" id="{233BB5A0-B9C0-46C9-B53F-3F915C566B4D}"/>
                </a:ext>
              </a:extLst>
            </p:cNvPr>
            <p:cNvSpPr/>
            <p:nvPr/>
          </p:nvSpPr>
          <p:spPr>
            <a:xfrm>
              <a:off x="9095484" y="3175426"/>
              <a:ext cx="188156" cy="11253"/>
            </a:xfrm>
            <a:custGeom>
              <a:avLst/>
              <a:gdLst>
                <a:gd name="connsiteX0" fmla="*/ 135226 w 135841"/>
                <a:gd name="connsiteY0" fmla="*/ 68 h 8124"/>
                <a:gd name="connsiteX1" fmla="*/ 133836 w 135841"/>
                <a:gd name="connsiteY1" fmla="*/ 8125 h 8124"/>
                <a:gd name="connsiteX2" fmla="*/ 119586 w 135841"/>
                <a:gd name="connsiteY2" fmla="*/ 5439 h 8124"/>
                <a:gd name="connsiteX3" fmla="*/ 0 w 135841"/>
                <a:gd name="connsiteY3" fmla="*/ 2849 h 8124"/>
                <a:gd name="connsiteX4" fmla="*/ 29162 w 135841"/>
                <a:gd name="connsiteY4" fmla="*/ 2849 h 8124"/>
                <a:gd name="connsiteX5" fmla="*/ 119966 w 135841"/>
                <a:gd name="connsiteY5" fmla="*/ 2785 h 8124"/>
                <a:gd name="connsiteX6" fmla="*/ 133362 w 135841"/>
                <a:gd name="connsiteY6" fmla="*/ 1016 h 8124"/>
                <a:gd name="connsiteX7" fmla="*/ 135226 w 135841"/>
                <a:gd name="connsiteY7" fmla="*/ 68 h 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41" h="8124">
                  <a:moveTo>
                    <a:pt x="135226" y="68"/>
                  </a:moveTo>
                  <a:cubicBezTo>
                    <a:pt x="136300" y="3007"/>
                    <a:pt x="136047" y="5724"/>
                    <a:pt x="133836" y="8125"/>
                  </a:cubicBezTo>
                  <a:cubicBezTo>
                    <a:pt x="129792" y="3544"/>
                    <a:pt x="124389" y="5471"/>
                    <a:pt x="119586" y="5439"/>
                  </a:cubicBezTo>
                  <a:cubicBezTo>
                    <a:pt x="79745" y="5281"/>
                    <a:pt x="39904" y="5345"/>
                    <a:pt x="0" y="2849"/>
                  </a:cubicBezTo>
                  <a:cubicBezTo>
                    <a:pt x="9731" y="2849"/>
                    <a:pt x="19431" y="2849"/>
                    <a:pt x="29162" y="2849"/>
                  </a:cubicBezTo>
                  <a:cubicBezTo>
                    <a:pt x="59430" y="2849"/>
                    <a:pt x="89698" y="2912"/>
                    <a:pt x="119966" y="2785"/>
                  </a:cubicBezTo>
                  <a:cubicBezTo>
                    <a:pt x="124452" y="2754"/>
                    <a:pt x="129254" y="4270"/>
                    <a:pt x="133362" y="1016"/>
                  </a:cubicBezTo>
                  <a:cubicBezTo>
                    <a:pt x="133709" y="163"/>
                    <a:pt x="134310" y="-153"/>
                    <a:pt x="135226" y="68"/>
                  </a:cubicBezTo>
                  <a:close/>
                </a:path>
              </a:pathLst>
            </a:custGeom>
            <a:solidFill>
              <a:srgbClr val="FBD7B0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70">
              <a:extLst>
                <a:ext uri="{FF2B5EF4-FFF2-40B4-BE49-F238E27FC236}">
                  <a16:creationId xmlns:a16="http://schemas.microsoft.com/office/drawing/2014/main" id="{7EF46FF9-B521-4E1E-9649-0C2D2E9F82C5}"/>
                </a:ext>
              </a:extLst>
            </p:cNvPr>
            <p:cNvSpPr/>
            <p:nvPr/>
          </p:nvSpPr>
          <p:spPr>
            <a:xfrm>
              <a:off x="8993649" y="3175302"/>
              <a:ext cx="73258" cy="4365"/>
            </a:xfrm>
            <a:custGeom>
              <a:avLst/>
              <a:gdLst>
                <a:gd name="connsiteX0" fmla="*/ 10742 w 52889"/>
                <a:gd name="connsiteY0" fmla="*/ 0 h 3151"/>
                <a:gd name="connsiteX1" fmla="*/ 52890 w 52889"/>
                <a:gd name="connsiteY1" fmla="*/ 758 h 3151"/>
                <a:gd name="connsiteX2" fmla="*/ 0 w 52889"/>
                <a:gd name="connsiteY2" fmla="*/ 1264 h 3151"/>
                <a:gd name="connsiteX3" fmla="*/ 10742 w 52889"/>
                <a:gd name="connsiteY3" fmla="*/ 0 h 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89" h="3151">
                  <a:moveTo>
                    <a:pt x="10742" y="0"/>
                  </a:moveTo>
                  <a:cubicBezTo>
                    <a:pt x="24802" y="253"/>
                    <a:pt x="38830" y="506"/>
                    <a:pt x="52890" y="758"/>
                  </a:cubicBezTo>
                  <a:cubicBezTo>
                    <a:pt x="35386" y="5687"/>
                    <a:pt x="17693" y="1517"/>
                    <a:pt x="0" y="1264"/>
                  </a:cubicBezTo>
                  <a:cubicBezTo>
                    <a:pt x="3570" y="853"/>
                    <a:pt x="7140" y="411"/>
                    <a:pt x="10742" y="0"/>
                  </a:cubicBezTo>
                  <a:close/>
                </a:path>
              </a:pathLst>
            </a:custGeom>
            <a:solidFill>
              <a:srgbClr val="FFE7B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71">
              <a:extLst>
                <a:ext uri="{FF2B5EF4-FFF2-40B4-BE49-F238E27FC236}">
                  <a16:creationId xmlns:a16="http://schemas.microsoft.com/office/drawing/2014/main" id="{FE9CE6BE-02E1-4C56-8927-2F9D5BB8612A}"/>
                </a:ext>
              </a:extLst>
            </p:cNvPr>
            <p:cNvSpPr/>
            <p:nvPr/>
          </p:nvSpPr>
          <p:spPr>
            <a:xfrm>
              <a:off x="8535321" y="5413414"/>
              <a:ext cx="130238" cy="124329"/>
            </a:xfrm>
            <a:custGeom>
              <a:avLst/>
              <a:gdLst>
                <a:gd name="connsiteX0" fmla="*/ 94026 w 94026"/>
                <a:gd name="connsiteY0" fmla="*/ 89761 h 89760"/>
                <a:gd name="connsiteX1" fmla="*/ 0 w 94026"/>
                <a:gd name="connsiteY1" fmla="*/ 0 h 89760"/>
                <a:gd name="connsiteX2" fmla="*/ 94026 w 94026"/>
                <a:gd name="connsiteY2" fmla="*/ 89761 h 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6" h="89760">
                  <a:moveTo>
                    <a:pt x="94026" y="89761"/>
                  </a:moveTo>
                  <a:cubicBezTo>
                    <a:pt x="62969" y="59556"/>
                    <a:pt x="31974" y="29225"/>
                    <a:pt x="0" y="0"/>
                  </a:cubicBezTo>
                  <a:cubicBezTo>
                    <a:pt x="31374" y="29857"/>
                    <a:pt x="62684" y="59809"/>
                    <a:pt x="94026" y="89761"/>
                  </a:cubicBezTo>
                  <a:close/>
                </a:path>
              </a:pathLst>
            </a:custGeom>
            <a:solidFill>
              <a:srgbClr val="1B668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72">
              <a:extLst>
                <a:ext uri="{FF2B5EF4-FFF2-40B4-BE49-F238E27FC236}">
                  <a16:creationId xmlns:a16="http://schemas.microsoft.com/office/drawing/2014/main" id="{519882BE-8D87-471B-B464-FE39AFA0CC24}"/>
                </a:ext>
              </a:extLst>
            </p:cNvPr>
            <p:cNvSpPr/>
            <p:nvPr/>
          </p:nvSpPr>
          <p:spPr>
            <a:xfrm>
              <a:off x="8138332" y="5034806"/>
              <a:ext cx="809006" cy="955895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73">
              <a:extLst>
                <a:ext uri="{FF2B5EF4-FFF2-40B4-BE49-F238E27FC236}">
                  <a16:creationId xmlns:a16="http://schemas.microsoft.com/office/drawing/2014/main" id="{F28D41B6-EEA0-4511-97A6-B6243F4D6C2B}"/>
                </a:ext>
              </a:extLst>
            </p:cNvPr>
            <p:cNvSpPr/>
            <p:nvPr/>
          </p:nvSpPr>
          <p:spPr>
            <a:xfrm>
              <a:off x="8479393" y="5783952"/>
              <a:ext cx="310715" cy="216816"/>
            </a:xfrm>
            <a:custGeom>
              <a:avLst/>
              <a:gdLst>
                <a:gd name="connsiteX0" fmla="*/ 13238 w 224323"/>
                <a:gd name="connsiteY0" fmla="*/ 12985 h 156532"/>
                <a:gd name="connsiteX1" fmla="*/ 214276 w 224323"/>
                <a:gd name="connsiteY1" fmla="*/ 152350 h 156532"/>
                <a:gd name="connsiteX2" fmla="*/ 224323 w 224323"/>
                <a:gd name="connsiteY2" fmla="*/ 156110 h 156532"/>
                <a:gd name="connsiteX3" fmla="*/ 0 w 224323"/>
                <a:gd name="connsiteY3" fmla="*/ 0 h 156532"/>
                <a:gd name="connsiteX4" fmla="*/ 13238 w 224323"/>
                <a:gd name="connsiteY4" fmla="*/ 12985 h 1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23" h="156532">
                  <a:moveTo>
                    <a:pt x="13238" y="12985"/>
                  </a:moveTo>
                  <a:cubicBezTo>
                    <a:pt x="79335" y="60757"/>
                    <a:pt x="146189" y="107454"/>
                    <a:pt x="214276" y="152350"/>
                  </a:cubicBezTo>
                  <a:cubicBezTo>
                    <a:pt x="217278" y="154341"/>
                    <a:pt x="219900" y="157721"/>
                    <a:pt x="224323" y="156110"/>
                  </a:cubicBezTo>
                  <a:cubicBezTo>
                    <a:pt x="148780" y="105179"/>
                    <a:pt x="73900" y="53300"/>
                    <a:pt x="0" y="0"/>
                  </a:cubicBezTo>
                  <a:cubicBezTo>
                    <a:pt x="2117" y="6635"/>
                    <a:pt x="8246" y="9384"/>
                    <a:pt x="13238" y="12985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74">
              <a:extLst>
                <a:ext uri="{FF2B5EF4-FFF2-40B4-BE49-F238E27FC236}">
                  <a16:creationId xmlns:a16="http://schemas.microsoft.com/office/drawing/2014/main" id="{4768E921-8E7E-4B25-A6A8-628A5CBF29BE}"/>
                </a:ext>
              </a:extLst>
            </p:cNvPr>
            <p:cNvSpPr/>
            <p:nvPr/>
          </p:nvSpPr>
          <p:spPr>
            <a:xfrm>
              <a:off x="7900140" y="3714894"/>
              <a:ext cx="2608915" cy="2087919"/>
            </a:xfrm>
            <a:custGeom>
              <a:avLst/>
              <a:gdLst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84970 w 2608915"/>
                <a:gd name="connsiteY47" fmla="*/ 2088839 h 2098532"/>
                <a:gd name="connsiteX48" fmla="*/ 1249041 w 2608915"/>
                <a:gd name="connsiteY48" fmla="*/ 2091552 h 2098532"/>
                <a:gd name="connsiteX49" fmla="*/ 1228734 w 2608915"/>
                <a:gd name="connsiteY49" fmla="*/ 2087919 h 2098532"/>
                <a:gd name="connsiteX50" fmla="*/ 1191798 w 2608915"/>
                <a:gd name="connsiteY50" fmla="*/ 2084506 h 2098532"/>
                <a:gd name="connsiteX51" fmla="*/ 1122785 w 2608915"/>
                <a:gd name="connsiteY51" fmla="*/ 2078598 h 2098532"/>
                <a:gd name="connsiteX52" fmla="*/ 1080991 w 2608915"/>
                <a:gd name="connsiteY52" fmla="*/ 2072164 h 2098532"/>
                <a:gd name="connsiteX53" fmla="*/ 1062262 w 2608915"/>
                <a:gd name="connsiteY53" fmla="*/ 2069321 h 2098532"/>
                <a:gd name="connsiteX54" fmla="*/ 1026682 w 2608915"/>
                <a:gd name="connsiteY54" fmla="*/ 2063543 h 2098532"/>
                <a:gd name="connsiteX55" fmla="*/ 1005720 w 2608915"/>
                <a:gd name="connsiteY55" fmla="*/ 2053259 h 2098532"/>
                <a:gd name="connsiteX56" fmla="*/ 1005414 w 2608915"/>
                <a:gd name="connsiteY56" fmla="*/ 2052953 h 2098532"/>
                <a:gd name="connsiteX57" fmla="*/ 902309 w 2608915"/>
                <a:gd name="connsiteY57" fmla="*/ 1953480 h 2098532"/>
                <a:gd name="connsiteX58" fmla="*/ 765419 w 2608915"/>
                <a:gd name="connsiteY58" fmla="*/ 1822805 h 2098532"/>
                <a:gd name="connsiteX59" fmla="*/ 635181 w 2608915"/>
                <a:gd name="connsiteY59" fmla="*/ 1698475 h 2098532"/>
                <a:gd name="connsiteX60" fmla="*/ 614263 w 2608915"/>
                <a:gd name="connsiteY60" fmla="*/ 1678519 h 2098532"/>
                <a:gd name="connsiteX61" fmla="*/ 607610 w 2608915"/>
                <a:gd name="connsiteY61" fmla="*/ 1658388 h 2098532"/>
                <a:gd name="connsiteX62" fmla="*/ 624328 w 2608915"/>
                <a:gd name="connsiteY62" fmla="*/ 1429466 h 2098532"/>
                <a:gd name="connsiteX63" fmla="*/ 616407 w 2608915"/>
                <a:gd name="connsiteY63" fmla="*/ 1413493 h 2098532"/>
                <a:gd name="connsiteX64" fmla="*/ 609973 w 2608915"/>
                <a:gd name="connsiteY64" fmla="*/ 1409290 h 2098532"/>
                <a:gd name="connsiteX65" fmla="*/ 603803 w 2608915"/>
                <a:gd name="connsiteY65" fmla="*/ 1404390 h 2098532"/>
                <a:gd name="connsiteX66" fmla="*/ 380089 w 2608915"/>
                <a:gd name="connsiteY66" fmla="*/ 1328067 h 2098532"/>
                <a:gd name="connsiteX67" fmla="*/ 315627 w 2608915"/>
                <a:gd name="connsiteY67" fmla="*/ 1325310 h 2098532"/>
                <a:gd name="connsiteX68" fmla="*/ 284817 w 2608915"/>
                <a:gd name="connsiteY68" fmla="*/ 1350342 h 2098532"/>
                <a:gd name="connsiteX69" fmla="*/ 272126 w 2608915"/>
                <a:gd name="connsiteY69" fmla="*/ 1397388 h 2098532"/>
                <a:gd name="connsiteX70" fmla="*/ 251163 w 2608915"/>
                <a:gd name="connsiteY70" fmla="*/ 1392618 h 2098532"/>
                <a:gd name="connsiteX71" fmla="*/ 9112 w 2608915"/>
                <a:gd name="connsiteY71" fmla="*/ 1242162 h 2098532"/>
                <a:gd name="connsiteX72" fmla="*/ 3554 w 2608915"/>
                <a:gd name="connsiteY72" fmla="*/ 1215247 h 2098532"/>
                <a:gd name="connsiteX73" fmla="*/ 82634 w 2608915"/>
                <a:gd name="connsiteY73" fmla="*/ 1039891 h 2098532"/>
                <a:gd name="connsiteX74" fmla="*/ 141975 w 2608915"/>
                <a:gd name="connsiteY74" fmla="*/ 886590 h 2098532"/>
                <a:gd name="connsiteX75" fmla="*/ 244293 w 2608915"/>
                <a:gd name="connsiteY75" fmla="*/ 586990 h 2098532"/>
                <a:gd name="connsiteX76" fmla="*/ 370899 w 2608915"/>
                <a:gd name="connsiteY76" fmla="*/ 358373 h 2098532"/>
                <a:gd name="connsiteX77" fmla="*/ 555271 w 2608915"/>
                <a:gd name="connsiteY77" fmla="*/ 210806 h 2098532"/>
                <a:gd name="connsiteX78" fmla="*/ 802442 w 2608915"/>
                <a:gd name="connsiteY78" fmla="*/ 119211 h 2098532"/>
                <a:gd name="connsiteX79" fmla="*/ 984320 w 2608915"/>
                <a:gd name="connsiteY79" fmla="*/ 75316 h 2098532"/>
                <a:gd name="connsiteX80" fmla="*/ 1004407 w 2608915"/>
                <a:gd name="connsiteY80" fmla="*/ 70765 h 2098532"/>
                <a:gd name="connsiteX81" fmla="*/ 1027689 w 2608915"/>
                <a:gd name="connsiteY81" fmla="*/ 57461 h 2098532"/>
                <a:gd name="connsiteX82" fmla="*/ 1067863 w 2608915"/>
                <a:gd name="connsiteY82" fmla="*/ 9672 h 2098532"/>
                <a:gd name="connsiteX83" fmla="*/ 1081561 w 2608915"/>
                <a:gd name="connsiteY83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49041 w 2608915"/>
                <a:gd name="connsiteY47" fmla="*/ 2091552 h 2098532"/>
                <a:gd name="connsiteX48" fmla="*/ 1228734 w 2608915"/>
                <a:gd name="connsiteY48" fmla="*/ 2087919 h 2098532"/>
                <a:gd name="connsiteX49" fmla="*/ 1191798 w 2608915"/>
                <a:gd name="connsiteY49" fmla="*/ 2084506 h 2098532"/>
                <a:gd name="connsiteX50" fmla="*/ 1122785 w 2608915"/>
                <a:gd name="connsiteY50" fmla="*/ 2078598 h 2098532"/>
                <a:gd name="connsiteX51" fmla="*/ 1080991 w 2608915"/>
                <a:gd name="connsiteY51" fmla="*/ 2072164 h 2098532"/>
                <a:gd name="connsiteX52" fmla="*/ 1062262 w 2608915"/>
                <a:gd name="connsiteY52" fmla="*/ 2069321 h 2098532"/>
                <a:gd name="connsiteX53" fmla="*/ 1026682 w 2608915"/>
                <a:gd name="connsiteY53" fmla="*/ 2063543 h 2098532"/>
                <a:gd name="connsiteX54" fmla="*/ 1005720 w 2608915"/>
                <a:gd name="connsiteY54" fmla="*/ 2053259 h 2098532"/>
                <a:gd name="connsiteX55" fmla="*/ 1005414 w 2608915"/>
                <a:gd name="connsiteY55" fmla="*/ 2052953 h 2098532"/>
                <a:gd name="connsiteX56" fmla="*/ 902309 w 2608915"/>
                <a:gd name="connsiteY56" fmla="*/ 1953480 h 2098532"/>
                <a:gd name="connsiteX57" fmla="*/ 765419 w 2608915"/>
                <a:gd name="connsiteY57" fmla="*/ 1822805 h 2098532"/>
                <a:gd name="connsiteX58" fmla="*/ 635181 w 2608915"/>
                <a:gd name="connsiteY58" fmla="*/ 1698475 h 2098532"/>
                <a:gd name="connsiteX59" fmla="*/ 614263 w 2608915"/>
                <a:gd name="connsiteY59" fmla="*/ 1678519 h 2098532"/>
                <a:gd name="connsiteX60" fmla="*/ 607610 w 2608915"/>
                <a:gd name="connsiteY60" fmla="*/ 1658388 h 2098532"/>
                <a:gd name="connsiteX61" fmla="*/ 624328 w 2608915"/>
                <a:gd name="connsiteY61" fmla="*/ 1429466 h 2098532"/>
                <a:gd name="connsiteX62" fmla="*/ 616407 w 2608915"/>
                <a:gd name="connsiteY62" fmla="*/ 1413493 h 2098532"/>
                <a:gd name="connsiteX63" fmla="*/ 609973 w 2608915"/>
                <a:gd name="connsiteY63" fmla="*/ 1409290 h 2098532"/>
                <a:gd name="connsiteX64" fmla="*/ 603803 w 2608915"/>
                <a:gd name="connsiteY64" fmla="*/ 1404390 h 2098532"/>
                <a:gd name="connsiteX65" fmla="*/ 380089 w 2608915"/>
                <a:gd name="connsiteY65" fmla="*/ 1328067 h 2098532"/>
                <a:gd name="connsiteX66" fmla="*/ 315627 w 2608915"/>
                <a:gd name="connsiteY66" fmla="*/ 1325310 h 2098532"/>
                <a:gd name="connsiteX67" fmla="*/ 284817 w 2608915"/>
                <a:gd name="connsiteY67" fmla="*/ 1350342 h 2098532"/>
                <a:gd name="connsiteX68" fmla="*/ 272126 w 2608915"/>
                <a:gd name="connsiteY68" fmla="*/ 1397388 h 2098532"/>
                <a:gd name="connsiteX69" fmla="*/ 251163 w 2608915"/>
                <a:gd name="connsiteY69" fmla="*/ 1392618 h 2098532"/>
                <a:gd name="connsiteX70" fmla="*/ 9112 w 2608915"/>
                <a:gd name="connsiteY70" fmla="*/ 1242162 h 2098532"/>
                <a:gd name="connsiteX71" fmla="*/ 3554 w 2608915"/>
                <a:gd name="connsiteY71" fmla="*/ 1215247 h 2098532"/>
                <a:gd name="connsiteX72" fmla="*/ 82634 w 2608915"/>
                <a:gd name="connsiteY72" fmla="*/ 1039891 h 2098532"/>
                <a:gd name="connsiteX73" fmla="*/ 141975 w 2608915"/>
                <a:gd name="connsiteY73" fmla="*/ 886590 h 2098532"/>
                <a:gd name="connsiteX74" fmla="*/ 244293 w 2608915"/>
                <a:gd name="connsiteY74" fmla="*/ 586990 h 2098532"/>
                <a:gd name="connsiteX75" fmla="*/ 370899 w 2608915"/>
                <a:gd name="connsiteY75" fmla="*/ 358373 h 2098532"/>
                <a:gd name="connsiteX76" fmla="*/ 555271 w 2608915"/>
                <a:gd name="connsiteY76" fmla="*/ 210806 h 2098532"/>
                <a:gd name="connsiteX77" fmla="*/ 802442 w 2608915"/>
                <a:gd name="connsiteY77" fmla="*/ 119211 h 2098532"/>
                <a:gd name="connsiteX78" fmla="*/ 984320 w 2608915"/>
                <a:gd name="connsiteY78" fmla="*/ 75316 h 2098532"/>
                <a:gd name="connsiteX79" fmla="*/ 1004407 w 2608915"/>
                <a:gd name="connsiteY79" fmla="*/ 70765 h 2098532"/>
                <a:gd name="connsiteX80" fmla="*/ 1027689 w 2608915"/>
                <a:gd name="connsiteY80" fmla="*/ 57461 h 2098532"/>
                <a:gd name="connsiteX81" fmla="*/ 1067863 w 2608915"/>
                <a:gd name="connsiteY81" fmla="*/ 9672 h 2098532"/>
                <a:gd name="connsiteX82" fmla="*/ 1081561 w 2608915"/>
                <a:gd name="connsiteY82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49041 w 2608915"/>
                <a:gd name="connsiteY46" fmla="*/ 2091552 h 2098532"/>
                <a:gd name="connsiteX47" fmla="*/ 1228734 w 2608915"/>
                <a:gd name="connsiteY47" fmla="*/ 2087919 h 2098532"/>
                <a:gd name="connsiteX48" fmla="*/ 1191798 w 2608915"/>
                <a:gd name="connsiteY48" fmla="*/ 2084506 h 2098532"/>
                <a:gd name="connsiteX49" fmla="*/ 1122785 w 2608915"/>
                <a:gd name="connsiteY49" fmla="*/ 2078598 h 2098532"/>
                <a:gd name="connsiteX50" fmla="*/ 1080991 w 2608915"/>
                <a:gd name="connsiteY50" fmla="*/ 2072164 h 2098532"/>
                <a:gd name="connsiteX51" fmla="*/ 1062262 w 2608915"/>
                <a:gd name="connsiteY51" fmla="*/ 2069321 h 2098532"/>
                <a:gd name="connsiteX52" fmla="*/ 1026682 w 2608915"/>
                <a:gd name="connsiteY52" fmla="*/ 2063543 h 2098532"/>
                <a:gd name="connsiteX53" fmla="*/ 1005720 w 2608915"/>
                <a:gd name="connsiteY53" fmla="*/ 2053259 h 2098532"/>
                <a:gd name="connsiteX54" fmla="*/ 1005414 w 2608915"/>
                <a:gd name="connsiteY54" fmla="*/ 2052953 h 2098532"/>
                <a:gd name="connsiteX55" fmla="*/ 902309 w 2608915"/>
                <a:gd name="connsiteY55" fmla="*/ 1953480 h 2098532"/>
                <a:gd name="connsiteX56" fmla="*/ 765419 w 2608915"/>
                <a:gd name="connsiteY56" fmla="*/ 1822805 h 2098532"/>
                <a:gd name="connsiteX57" fmla="*/ 635181 w 2608915"/>
                <a:gd name="connsiteY57" fmla="*/ 1698475 h 2098532"/>
                <a:gd name="connsiteX58" fmla="*/ 614263 w 2608915"/>
                <a:gd name="connsiteY58" fmla="*/ 1678519 h 2098532"/>
                <a:gd name="connsiteX59" fmla="*/ 607610 w 2608915"/>
                <a:gd name="connsiteY59" fmla="*/ 1658388 h 2098532"/>
                <a:gd name="connsiteX60" fmla="*/ 624328 w 2608915"/>
                <a:gd name="connsiteY60" fmla="*/ 1429466 h 2098532"/>
                <a:gd name="connsiteX61" fmla="*/ 616407 w 2608915"/>
                <a:gd name="connsiteY61" fmla="*/ 1413493 h 2098532"/>
                <a:gd name="connsiteX62" fmla="*/ 609973 w 2608915"/>
                <a:gd name="connsiteY62" fmla="*/ 1409290 h 2098532"/>
                <a:gd name="connsiteX63" fmla="*/ 603803 w 2608915"/>
                <a:gd name="connsiteY63" fmla="*/ 1404390 h 2098532"/>
                <a:gd name="connsiteX64" fmla="*/ 380089 w 2608915"/>
                <a:gd name="connsiteY64" fmla="*/ 1328067 h 2098532"/>
                <a:gd name="connsiteX65" fmla="*/ 315627 w 2608915"/>
                <a:gd name="connsiteY65" fmla="*/ 1325310 h 2098532"/>
                <a:gd name="connsiteX66" fmla="*/ 284817 w 2608915"/>
                <a:gd name="connsiteY66" fmla="*/ 1350342 h 2098532"/>
                <a:gd name="connsiteX67" fmla="*/ 272126 w 2608915"/>
                <a:gd name="connsiteY67" fmla="*/ 1397388 h 2098532"/>
                <a:gd name="connsiteX68" fmla="*/ 251163 w 2608915"/>
                <a:gd name="connsiteY68" fmla="*/ 1392618 h 2098532"/>
                <a:gd name="connsiteX69" fmla="*/ 9112 w 2608915"/>
                <a:gd name="connsiteY69" fmla="*/ 1242162 h 2098532"/>
                <a:gd name="connsiteX70" fmla="*/ 3554 w 2608915"/>
                <a:gd name="connsiteY70" fmla="*/ 1215247 h 2098532"/>
                <a:gd name="connsiteX71" fmla="*/ 82634 w 2608915"/>
                <a:gd name="connsiteY71" fmla="*/ 1039891 h 2098532"/>
                <a:gd name="connsiteX72" fmla="*/ 141975 w 2608915"/>
                <a:gd name="connsiteY72" fmla="*/ 886590 h 2098532"/>
                <a:gd name="connsiteX73" fmla="*/ 244293 w 2608915"/>
                <a:gd name="connsiteY73" fmla="*/ 586990 h 2098532"/>
                <a:gd name="connsiteX74" fmla="*/ 370899 w 2608915"/>
                <a:gd name="connsiteY74" fmla="*/ 358373 h 2098532"/>
                <a:gd name="connsiteX75" fmla="*/ 555271 w 2608915"/>
                <a:gd name="connsiteY75" fmla="*/ 210806 h 2098532"/>
                <a:gd name="connsiteX76" fmla="*/ 802442 w 2608915"/>
                <a:gd name="connsiteY76" fmla="*/ 119211 h 2098532"/>
                <a:gd name="connsiteX77" fmla="*/ 984320 w 2608915"/>
                <a:gd name="connsiteY77" fmla="*/ 75316 h 2098532"/>
                <a:gd name="connsiteX78" fmla="*/ 1004407 w 2608915"/>
                <a:gd name="connsiteY78" fmla="*/ 70765 h 2098532"/>
                <a:gd name="connsiteX79" fmla="*/ 1027689 w 2608915"/>
                <a:gd name="connsiteY79" fmla="*/ 57461 h 2098532"/>
                <a:gd name="connsiteX80" fmla="*/ 1067863 w 2608915"/>
                <a:gd name="connsiteY80" fmla="*/ 9672 h 2098532"/>
                <a:gd name="connsiteX81" fmla="*/ 1081561 w 2608915"/>
                <a:gd name="connsiteY81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49041 w 2608915"/>
                <a:gd name="connsiteY45" fmla="*/ 2091552 h 2098532"/>
                <a:gd name="connsiteX46" fmla="*/ 1228734 w 2608915"/>
                <a:gd name="connsiteY46" fmla="*/ 2087919 h 2098532"/>
                <a:gd name="connsiteX47" fmla="*/ 1191798 w 2608915"/>
                <a:gd name="connsiteY47" fmla="*/ 2084506 h 2098532"/>
                <a:gd name="connsiteX48" fmla="*/ 1122785 w 2608915"/>
                <a:gd name="connsiteY48" fmla="*/ 2078598 h 2098532"/>
                <a:gd name="connsiteX49" fmla="*/ 1080991 w 2608915"/>
                <a:gd name="connsiteY49" fmla="*/ 2072164 h 2098532"/>
                <a:gd name="connsiteX50" fmla="*/ 1062262 w 2608915"/>
                <a:gd name="connsiteY50" fmla="*/ 2069321 h 2098532"/>
                <a:gd name="connsiteX51" fmla="*/ 1026682 w 2608915"/>
                <a:gd name="connsiteY51" fmla="*/ 2063543 h 2098532"/>
                <a:gd name="connsiteX52" fmla="*/ 1005720 w 2608915"/>
                <a:gd name="connsiteY52" fmla="*/ 2053259 h 2098532"/>
                <a:gd name="connsiteX53" fmla="*/ 1005414 w 2608915"/>
                <a:gd name="connsiteY53" fmla="*/ 2052953 h 2098532"/>
                <a:gd name="connsiteX54" fmla="*/ 902309 w 2608915"/>
                <a:gd name="connsiteY54" fmla="*/ 1953480 h 2098532"/>
                <a:gd name="connsiteX55" fmla="*/ 765419 w 2608915"/>
                <a:gd name="connsiteY55" fmla="*/ 1822805 h 2098532"/>
                <a:gd name="connsiteX56" fmla="*/ 635181 w 2608915"/>
                <a:gd name="connsiteY56" fmla="*/ 1698475 h 2098532"/>
                <a:gd name="connsiteX57" fmla="*/ 614263 w 2608915"/>
                <a:gd name="connsiteY57" fmla="*/ 1678519 h 2098532"/>
                <a:gd name="connsiteX58" fmla="*/ 607610 w 2608915"/>
                <a:gd name="connsiteY58" fmla="*/ 1658388 h 2098532"/>
                <a:gd name="connsiteX59" fmla="*/ 624328 w 2608915"/>
                <a:gd name="connsiteY59" fmla="*/ 1429466 h 2098532"/>
                <a:gd name="connsiteX60" fmla="*/ 616407 w 2608915"/>
                <a:gd name="connsiteY60" fmla="*/ 1413493 h 2098532"/>
                <a:gd name="connsiteX61" fmla="*/ 609973 w 2608915"/>
                <a:gd name="connsiteY61" fmla="*/ 1409290 h 2098532"/>
                <a:gd name="connsiteX62" fmla="*/ 603803 w 2608915"/>
                <a:gd name="connsiteY62" fmla="*/ 1404390 h 2098532"/>
                <a:gd name="connsiteX63" fmla="*/ 380089 w 2608915"/>
                <a:gd name="connsiteY63" fmla="*/ 1328067 h 2098532"/>
                <a:gd name="connsiteX64" fmla="*/ 315627 w 2608915"/>
                <a:gd name="connsiteY64" fmla="*/ 1325310 h 2098532"/>
                <a:gd name="connsiteX65" fmla="*/ 284817 w 2608915"/>
                <a:gd name="connsiteY65" fmla="*/ 1350342 h 2098532"/>
                <a:gd name="connsiteX66" fmla="*/ 272126 w 2608915"/>
                <a:gd name="connsiteY66" fmla="*/ 1397388 h 2098532"/>
                <a:gd name="connsiteX67" fmla="*/ 251163 w 2608915"/>
                <a:gd name="connsiteY67" fmla="*/ 1392618 h 2098532"/>
                <a:gd name="connsiteX68" fmla="*/ 9112 w 2608915"/>
                <a:gd name="connsiteY68" fmla="*/ 1242162 h 2098532"/>
                <a:gd name="connsiteX69" fmla="*/ 3554 w 2608915"/>
                <a:gd name="connsiteY69" fmla="*/ 1215247 h 2098532"/>
                <a:gd name="connsiteX70" fmla="*/ 82634 w 2608915"/>
                <a:gd name="connsiteY70" fmla="*/ 1039891 h 2098532"/>
                <a:gd name="connsiteX71" fmla="*/ 141975 w 2608915"/>
                <a:gd name="connsiteY71" fmla="*/ 886590 h 2098532"/>
                <a:gd name="connsiteX72" fmla="*/ 244293 w 2608915"/>
                <a:gd name="connsiteY72" fmla="*/ 586990 h 2098532"/>
                <a:gd name="connsiteX73" fmla="*/ 370899 w 2608915"/>
                <a:gd name="connsiteY73" fmla="*/ 358373 h 2098532"/>
                <a:gd name="connsiteX74" fmla="*/ 555271 w 2608915"/>
                <a:gd name="connsiteY74" fmla="*/ 210806 h 2098532"/>
                <a:gd name="connsiteX75" fmla="*/ 802442 w 2608915"/>
                <a:gd name="connsiteY75" fmla="*/ 119211 h 2098532"/>
                <a:gd name="connsiteX76" fmla="*/ 984320 w 2608915"/>
                <a:gd name="connsiteY76" fmla="*/ 75316 h 2098532"/>
                <a:gd name="connsiteX77" fmla="*/ 1004407 w 2608915"/>
                <a:gd name="connsiteY77" fmla="*/ 70765 h 2098532"/>
                <a:gd name="connsiteX78" fmla="*/ 1027689 w 2608915"/>
                <a:gd name="connsiteY78" fmla="*/ 57461 h 2098532"/>
                <a:gd name="connsiteX79" fmla="*/ 1067863 w 2608915"/>
                <a:gd name="connsiteY79" fmla="*/ 9672 h 2098532"/>
                <a:gd name="connsiteX80" fmla="*/ 1081561 w 2608915"/>
                <a:gd name="connsiteY80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28734 w 2608915"/>
                <a:gd name="connsiteY45" fmla="*/ 2087919 h 2098532"/>
                <a:gd name="connsiteX46" fmla="*/ 1191798 w 2608915"/>
                <a:gd name="connsiteY46" fmla="*/ 2084506 h 2098532"/>
                <a:gd name="connsiteX47" fmla="*/ 1122785 w 2608915"/>
                <a:gd name="connsiteY47" fmla="*/ 2078598 h 2098532"/>
                <a:gd name="connsiteX48" fmla="*/ 1080991 w 2608915"/>
                <a:gd name="connsiteY48" fmla="*/ 2072164 h 2098532"/>
                <a:gd name="connsiteX49" fmla="*/ 1062262 w 2608915"/>
                <a:gd name="connsiteY49" fmla="*/ 2069321 h 2098532"/>
                <a:gd name="connsiteX50" fmla="*/ 1026682 w 2608915"/>
                <a:gd name="connsiteY50" fmla="*/ 2063543 h 2098532"/>
                <a:gd name="connsiteX51" fmla="*/ 1005720 w 2608915"/>
                <a:gd name="connsiteY51" fmla="*/ 2053259 h 2098532"/>
                <a:gd name="connsiteX52" fmla="*/ 1005414 w 2608915"/>
                <a:gd name="connsiteY52" fmla="*/ 2052953 h 2098532"/>
                <a:gd name="connsiteX53" fmla="*/ 902309 w 2608915"/>
                <a:gd name="connsiteY53" fmla="*/ 1953480 h 2098532"/>
                <a:gd name="connsiteX54" fmla="*/ 765419 w 2608915"/>
                <a:gd name="connsiteY54" fmla="*/ 1822805 h 2098532"/>
                <a:gd name="connsiteX55" fmla="*/ 635181 w 2608915"/>
                <a:gd name="connsiteY55" fmla="*/ 1698475 h 2098532"/>
                <a:gd name="connsiteX56" fmla="*/ 614263 w 2608915"/>
                <a:gd name="connsiteY56" fmla="*/ 1678519 h 2098532"/>
                <a:gd name="connsiteX57" fmla="*/ 607610 w 2608915"/>
                <a:gd name="connsiteY57" fmla="*/ 1658388 h 2098532"/>
                <a:gd name="connsiteX58" fmla="*/ 624328 w 2608915"/>
                <a:gd name="connsiteY58" fmla="*/ 1429466 h 2098532"/>
                <a:gd name="connsiteX59" fmla="*/ 616407 w 2608915"/>
                <a:gd name="connsiteY59" fmla="*/ 1413493 h 2098532"/>
                <a:gd name="connsiteX60" fmla="*/ 609973 w 2608915"/>
                <a:gd name="connsiteY60" fmla="*/ 1409290 h 2098532"/>
                <a:gd name="connsiteX61" fmla="*/ 603803 w 2608915"/>
                <a:gd name="connsiteY61" fmla="*/ 1404390 h 2098532"/>
                <a:gd name="connsiteX62" fmla="*/ 380089 w 2608915"/>
                <a:gd name="connsiteY62" fmla="*/ 1328067 h 2098532"/>
                <a:gd name="connsiteX63" fmla="*/ 315627 w 2608915"/>
                <a:gd name="connsiteY63" fmla="*/ 1325310 h 2098532"/>
                <a:gd name="connsiteX64" fmla="*/ 284817 w 2608915"/>
                <a:gd name="connsiteY64" fmla="*/ 1350342 h 2098532"/>
                <a:gd name="connsiteX65" fmla="*/ 272126 w 2608915"/>
                <a:gd name="connsiteY65" fmla="*/ 1397388 h 2098532"/>
                <a:gd name="connsiteX66" fmla="*/ 251163 w 2608915"/>
                <a:gd name="connsiteY66" fmla="*/ 1392618 h 2098532"/>
                <a:gd name="connsiteX67" fmla="*/ 9112 w 2608915"/>
                <a:gd name="connsiteY67" fmla="*/ 1242162 h 2098532"/>
                <a:gd name="connsiteX68" fmla="*/ 3554 w 2608915"/>
                <a:gd name="connsiteY68" fmla="*/ 1215247 h 2098532"/>
                <a:gd name="connsiteX69" fmla="*/ 82634 w 2608915"/>
                <a:gd name="connsiteY69" fmla="*/ 1039891 h 2098532"/>
                <a:gd name="connsiteX70" fmla="*/ 141975 w 2608915"/>
                <a:gd name="connsiteY70" fmla="*/ 886590 h 2098532"/>
                <a:gd name="connsiteX71" fmla="*/ 244293 w 2608915"/>
                <a:gd name="connsiteY71" fmla="*/ 586990 h 2098532"/>
                <a:gd name="connsiteX72" fmla="*/ 370899 w 2608915"/>
                <a:gd name="connsiteY72" fmla="*/ 358373 h 2098532"/>
                <a:gd name="connsiteX73" fmla="*/ 555271 w 2608915"/>
                <a:gd name="connsiteY73" fmla="*/ 210806 h 2098532"/>
                <a:gd name="connsiteX74" fmla="*/ 802442 w 2608915"/>
                <a:gd name="connsiteY74" fmla="*/ 119211 h 2098532"/>
                <a:gd name="connsiteX75" fmla="*/ 984320 w 2608915"/>
                <a:gd name="connsiteY75" fmla="*/ 75316 h 2098532"/>
                <a:gd name="connsiteX76" fmla="*/ 1004407 w 2608915"/>
                <a:gd name="connsiteY76" fmla="*/ 70765 h 2098532"/>
                <a:gd name="connsiteX77" fmla="*/ 1027689 w 2608915"/>
                <a:gd name="connsiteY77" fmla="*/ 57461 h 2098532"/>
                <a:gd name="connsiteX78" fmla="*/ 1067863 w 2608915"/>
                <a:gd name="connsiteY78" fmla="*/ 9672 h 2098532"/>
                <a:gd name="connsiteX79" fmla="*/ 1081561 w 2608915"/>
                <a:gd name="connsiteY79" fmla="*/ 0 h 2098532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319734 w 2608915"/>
                <a:gd name="connsiteY43" fmla="*/ 2071952 h 2094277"/>
                <a:gd name="connsiteX44" fmla="*/ 1228734 w 2608915"/>
                <a:gd name="connsiteY44" fmla="*/ 2087919 h 2094277"/>
                <a:gd name="connsiteX45" fmla="*/ 1191798 w 2608915"/>
                <a:gd name="connsiteY45" fmla="*/ 2084506 h 2094277"/>
                <a:gd name="connsiteX46" fmla="*/ 1122785 w 2608915"/>
                <a:gd name="connsiteY46" fmla="*/ 2078598 h 2094277"/>
                <a:gd name="connsiteX47" fmla="*/ 1080991 w 2608915"/>
                <a:gd name="connsiteY47" fmla="*/ 2072164 h 2094277"/>
                <a:gd name="connsiteX48" fmla="*/ 1062262 w 2608915"/>
                <a:gd name="connsiteY48" fmla="*/ 2069321 h 2094277"/>
                <a:gd name="connsiteX49" fmla="*/ 1026682 w 2608915"/>
                <a:gd name="connsiteY49" fmla="*/ 2063543 h 2094277"/>
                <a:gd name="connsiteX50" fmla="*/ 1005720 w 2608915"/>
                <a:gd name="connsiteY50" fmla="*/ 2053259 h 2094277"/>
                <a:gd name="connsiteX51" fmla="*/ 1005414 w 2608915"/>
                <a:gd name="connsiteY51" fmla="*/ 2052953 h 2094277"/>
                <a:gd name="connsiteX52" fmla="*/ 902309 w 2608915"/>
                <a:gd name="connsiteY52" fmla="*/ 1953480 h 2094277"/>
                <a:gd name="connsiteX53" fmla="*/ 765419 w 2608915"/>
                <a:gd name="connsiteY53" fmla="*/ 1822805 h 2094277"/>
                <a:gd name="connsiteX54" fmla="*/ 635181 w 2608915"/>
                <a:gd name="connsiteY54" fmla="*/ 1698475 h 2094277"/>
                <a:gd name="connsiteX55" fmla="*/ 614263 w 2608915"/>
                <a:gd name="connsiteY55" fmla="*/ 1678519 h 2094277"/>
                <a:gd name="connsiteX56" fmla="*/ 607610 w 2608915"/>
                <a:gd name="connsiteY56" fmla="*/ 1658388 h 2094277"/>
                <a:gd name="connsiteX57" fmla="*/ 624328 w 2608915"/>
                <a:gd name="connsiteY57" fmla="*/ 1429466 h 2094277"/>
                <a:gd name="connsiteX58" fmla="*/ 616407 w 2608915"/>
                <a:gd name="connsiteY58" fmla="*/ 1413493 h 2094277"/>
                <a:gd name="connsiteX59" fmla="*/ 609973 w 2608915"/>
                <a:gd name="connsiteY59" fmla="*/ 1409290 h 2094277"/>
                <a:gd name="connsiteX60" fmla="*/ 603803 w 2608915"/>
                <a:gd name="connsiteY60" fmla="*/ 1404390 h 2094277"/>
                <a:gd name="connsiteX61" fmla="*/ 380089 w 2608915"/>
                <a:gd name="connsiteY61" fmla="*/ 1328067 h 2094277"/>
                <a:gd name="connsiteX62" fmla="*/ 315627 w 2608915"/>
                <a:gd name="connsiteY62" fmla="*/ 1325310 h 2094277"/>
                <a:gd name="connsiteX63" fmla="*/ 284817 w 2608915"/>
                <a:gd name="connsiteY63" fmla="*/ 1350342 h 2094277"/>
                <a:gd name="connsiteX64" fmla="*/ 272126 w 2608915"/>
                <a:gd name="connsiteY64" fmla="*/ 1397388 h 2094277"/>
                <a:gd name="connsiteX65" fmla="*/ 251163 w 2608915"/>
                <a:gd name="connsiteY65" fmla="*/ 1392618 h 2094277"/>
                <a:gd name="connsiteX66" fmla="*/ 9112 w 2608915"/>
                <a:gd name="connsiteY66" fmla="*/ 1242162 h 2094277"/>
                <a:gd name="connsiteX67" fmla="*/ 3554 w 2608915"/>
                <a:gd name="connsiteY67" fmla="*/ 1215247 h 2094277"/>
                <a:gd name="connsiteX68" fmla="*/ 82634 w 2608915"/>
                <a:gd name="connsiteY68" fmla="*/ 1039891 h 2094277"/>
                <a:gd name="connsiteX69" fmla="*/ 141975 w 2608915"/>
                <a:gd name="connsiteY69" fmla="*/ 886590 h 2094277"/>
                <a:gd name="connsiteX70" fmla="*/ 244293 w 2608915"/>
                <a:gd name="connsiteY70" fmla="*/ 586990 h 2094277"/>
                <a:gd name="connsiteX71" fmla="*/ 370899 w 2608915"/>
                <a:gd name="connsiteY71" fmla="*/ 358373 h 2094277"/>
                <a:gd name="connsiteX72" fmla="*/ 555271 w 2608915"/>
                <a:gd name="connsiteY72" fmla="*/ 210806 h 2094277"/>
                <a:gd name="connsiteX73" fmla="*/ 802442 w 2608915"/>
                <a:gd name="connsiteY73" fmla="*/ 119211 h 2094277"/>
                <a:gd name="connsiteX74" fmla="*/ 984320 w 2608915"/>
                <a:gd name="connsiteY74" fmla="*/ 75316 h 2094277"/>
                <a:gd name="connsiteX75" fmla="*/ 1004407 w 2608915"/>
                <a:gd name="connsiteY75" fmla="*/ 70765 h 2094277"/>
                <a:gd name="connsiteX76" fmla="*/ 1027689 w 2608915"/>
                <a:gd name="connsiteY76" fmla="*/ 57461 h 2094277"/>
                <a:gd name="connsiteX77" fmla="*/ 1067863 w 2608915"/>
                <a:gd name="connsiteY77" fmla="*/ 9672 h 2094277"/>
                <a:gd name="connsiteX78" fmla="*/ 1081561 w 2608915"/>
                <a:gd name="connsiteY78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228734 w 2608915"/>
                <a:gd name="connsiteY43" fmla="*/ 2087919 h 2094277"/>
                <a:gd name="connsiteX44" fmla="*/ 1191798 w 2608915"/>
                <a:gd name="connsiteY44" fmla="*/ 2084506 h 2094277"/>
                <a:gd name="connsiteX45" fmla="*/ 1122785 w 2608915"/>
                <a:gd name="connsiteY45" fmla="*/ 2078598 h 2094277"/>
                <a:gd name="connsiteX46" fmla="*/ 1080991 w 2608915"/>
                <a:gd name="connsiteY46" fmla="*/ 2072164 h 2094277"/>
                <a:gd name="connsiteX47" fmla="*/ 1062262 w 2608915"/>
                <a:gd name="connsiteY47" fmla="*/ 2069321 h 2094277"/>
                <a:gd name="connsiteX48" fmla="*/ 1026682 w 2608915"/>
                <a:gd name="connsiteY48" fmla="*/ 2063543 h 2094277"/>
                <a:gd name="connsiteX49" fmla="*/ 1005720 w 2608915"/>
                <a:gd name="connsiteY49" fmla="*/ 2053259 h 2094277"/>
                <a:gd name="connsiteX50" fmla="*/ 1005414 w 2608915"/>
                <a:gd name="connsiteY50" fmla="*/ 2052953 h 2094277"/>
                <a:gd name="connsiteX51" fmla="*/ 902309 w 2608915"/>
                <a:gd name="connsiteY51" fmla="*/ 1953480 h 2094277"/>
                <a:gd name="connsiteX52" fmla="*/ 765419 w 2608915"/>
                <a:gd name="connsiteY52" fmla="*/ 1822805 h 2094277"/>
                <a:gd name="connsiteX53" fmla="*/ 635181 w 2608915"/>
                <a:gd name="connsiteY53" fmla="*/ 1698475 h 2094277"/>
                <a:gd name="connsiteX54" fmla="*/ 614263 w 2608915"/>
                <a:gd name="connsiteY54" fmla="*/ 1678519 h 2094277"/>
                <a:gd name="connsiteX55" fmla="*/ 607610 w 2608915"/>
                <a:gd name="connsiteY55" fmla="*/ 1658388 h 2094277"/>
                <a:gd name="connsiteX56" fmla="*/ 624328 w 2608915"/>
                <a:gd name="connsiteY56" fmla="*/ 1429466 h 2094277"/>
                <a:gd name="connsiteX57" fmla="*/ 616407 w 2608915"/>
                <a:gd name="connsiteY57" fmla="*/ 1413493 h 2094277"/>
                <a:gd name="connsiteX58" fmla="*/ 609973 w 2608915"/>
                <a:gd name="connsiteY58" fmla="*/ 1409290 h 2094277"/>
                <a:gd name="connsiteX59" fmla="*/ 603803 w 2608915"/>
                <a:gd name="connsiteY59" fmla="*/ 1404390 h 2094277"/>
                <a:gd name="connsiteX60" fmla="*/ 380089 w 2608915"/>
                <a:gd name="connsiteY60" fmla="*/ 1328067 h 2094277"/>
                <a:gd name="connsiteX61" fmla="*/ 315627 w 2608915"/>
                <a:gd name="connsiteY61" fmla="*/ 1325310 h 2094277"/>
                <a:gd name="connsiteX62" fmla="*/ 284817 w 2608915"/>
                <a:gd name="connsiteY62" fmla="*/ 1350342 h 2094277"/>
                <a:gd name="connsiteX63" fmla="*/ 272126 w 2608915"/>
                <a:gd name="connsiteY63" fmla="*/ 1397388 h 2094277"/>
                <a:gd name="connsiteX64" fmla="*/ 251163 w 2608915"/>
                <a:gd name="connsiteY64" fmla="*/ 1392618 h 2094277"/>
                <a:gd name="connsiteX65" fmla="*/ 9112 w 2608915"/>
                <a:gd name="connsiteY65" fmla="*/ 1242162 h 2094277"/>
                <a:gd name="connsiteX66" fmla="*/ 3554 w 2608915"/>
                <a:gd name="connsiteY66" fmla="*/ 1215247 h 2094277"/>
                <a:gd name="connsiteX67" fmla="*/ 82634 w 2608915"/>
                <a:gd name="connsiteY67" fmla="*/ 1039891 h 2094277"/>
                <a:gd name="connsiteX68" fmla="*/ 141975 w 2608915"/>
                <a:gd name="connsiteY68" fmla="*/ 886590 h 2094277"/>
                <a:gd name="connsiteX69" fmla="*/ 244293 w 2608915"/>
                <a:gd name="connsiteY69" fmla="*/ 586990 h 2094277"/>
                <a:gd name="connsiteX70" fmla="*/ 370899 w 2608915"/>
                <a:gd name="connsiteY70" fmla="*/ 358373 h 2094277"/>
                <a:gd name="connsiteX71" fmla="*/ 555271 w 2608915"/>
                <a:gd name="connsiteY71" fmla="*/ 210806 h 2094277"/>
                <a:gd name="connsiteX72" fmla="*/ 802442 w 2608915"/>
                <a:gd name="connsiteY72" fmla="*/ 119211 h 2094277"/>
                <a:gd name="connsiteX73" fmla="*/ 984320 w 2608915"/>
                <a:gd name="connsiteY73" fmla="*/ 75316 h 2094277"/>
                <a:gd name="connsiteX74" fmla="*/ 1004407 w 2608915"/>
                <a:gd name="connsiteY74" fmla="*/ 70765 h 2094277"/>
                <a:gd name="connsiteX75" fmla="*/ 1027689 w 2608915"/>
                <a:gd name="connsiteY75" fmla="*/ 57461 h 2094277"/>
                <a:gd name="connsiteX76" fmla="*/ 1067863 w 2608915"/>
                <a:gd name="connsiteY76" fmla="*/ 9672 h 2094277"/>
                <a:gd name="connsiteX77" fmla="*/ 1081561 w 2608915"/>
                <a:gd name="connsiteY77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228734 w 2608915"/>
                <a:gd name="connsiteY42" fmla="*/ 2087919 h 2094277"/>
                <a:gd name="connsiteX43" fmla="*/ 1191798 w 2608915"/>
                <a:gd name="connsiteY43" fmla="*/ 2084506 h 2094277"/>
                <a:gd name="connsiteX44" fmla="*/ 1122785 w 2608915"/>
                <a:gd name="connsiteY44" fmla="*/ 2078598 h 2094277"/>
                <a:gd name="connsiteX45" fmla="*/ 1080991 w 2608915"/>
                <a:gd name="connsiteY45" fmla="*/ 2072164 h 2094277"/>
                <a:gd name="connsiteX46" fmla="*/ 1062262 w 2608915"/>
                <a:gd name="connsiteY46" fmla="*/ 2069321 h 2094277"/>
                <a:gd name="connsiteX47" fmla="*/ 1026682 w 2608915"/>
                <a:gd name="connsiteY47" fmla="*/ 2063543 h 2094277"/>
                <a:gd name="connsiteX48" fmla="*/ 1005720 w 2608915"/>
                <a:gd name="connsiteY48" fmla="*/ 2053259 h 2094277"/>
                <a:gd name="connsiteX49" fmla="*/ 1005414 w 2608915"/>
                <a:gd name="connsiteY49" fmla="*/ 2052953 h 2094277"/>
                <a:gd name="connsiteX50" fmla="*/ 902309 w 2608915"/>
                <a:gd name="connsiteY50" fmla="*/ 1953480 h 2094277"/>
                <a:gd name="connsiteX51" fmla="*/ 765419 w 2608915"/>
                <a:gd name="connsiteY51" fmla="*/ 1822805 h 2094277"/>
                <a:gd name="connsiteX52" fmla="*/ 635181 w 2608915"/>
                <a:gd name="connsiteY52" fmla="*/ 1698475 h 2094277"/>
                <a:gd name="connsiteX53" fmla="*/ 614263 w 2608915"/>
                <a:gd name="connsiteY53" fmla="*/ 1678519 h 2094277"/>
                <a:gd name="connsiteX54" fmla="*/ 607610 w 2608915"/>
                <a:gd name="connsiteY54" fmla="*/ 1658388 h 2094277"/>
                <a:gd name="connsiteX55" fmla="*/ 624328 w 2608915"/>
                <a:gd name="connsiteY55" fmla="*/ 1429466 h 2094277"/>
                <a:gd name="connsiteX56" fmla="*/ 616407 w 2608915"/>
                <a:gd name="connsiteY56" fmla="*/ 1413493 h 2094277"/>
                <a:gd name="connsiteX57" fmla="*/ 609973 w 2608915"/>
                <a:gd name="connsiteY57" fmla="*/ 1409290 h 2094277"/>
                <a:gd name="connsiteX58" fmla="*/ 603803 w 2608915"/>
                <a:gd name="connsiteY58" fmla="*/ 1404390 h 2094277"/>
                <a:gd name="connsiteX59" fmla="*/ 380089 w 2608915"/>
                <a:gd name="connsiteY59" fmla="*/ 1328067 h 2094277"/>
                <a:gd name="connsiteX60" fmla="*/ 315627 w 2608915"/>
                <a:gd name="connsiteY60" fmla="*/ 1325310 h 2094277"/>
                <a:gd name="connsiteX61" fmla="*/ 284817 w 2608915"/>
                <a:gd name="connsiteY61" fmla="*/ 1350342 h 2094277"/>
                <a:gd name="connsiteX62" fmla="*/ 272126 w 2608915"/>
                <a:gd name="connsiteY62" fmla="*/ 1397388 h 2094277"/>
                <a:gd name="connsiteX63" fmla="*/ 251163 w 2608915"/>
                <a:gd name="connsiteY63" fmla="*/ 1392618 h 2094277"/>
                <a:gd name="connsiteX64" fmla="*/ 9112 w 2608915"/>
                <a:gd name="connsiteY64" fmla="*/ 1242162 h 2094277"/>
                <a:gd name="connsiteX65" fmla="*/ 3554 w 2608915"/>
                <a:gd name="connsiteY65" fmla="*/ 1215247 h 2094277"/>
                <a:gd name="connsiteX66" fmla="*/ 82634 w 2608915"/>
                <a:gd name="connsiteY66" fmla="*/ 1039891 h 2094277"/>
                <a:gd name="connsiteX67" fmla="*/ 141975 w 2608915"/>
                <a:gd name="connsiteY67" fmla="*/ 886590 h 2094277"/>
                <a:gd name="connsiteX68" fmla="*/ 244293 w 2608915"/>
                <a:gd name="connsiteY68" fmla="*/ 586990 h 2094277"/>
                <a:gd name="connsiteX69" fmla="*/ 370899 w 2608915"/>
                <a:gd name="connsiteY69" fmla="*/ 358373 h 2094277"/>
                <a:gd name="connsiteX70" fmla="*/ 555271 w 2608915"/>
                <a:gd name="connsiteY70" fmla="*/ 210806 h 2094277"/>
                <a:gd name="connsiteX71" fmla="*/ 802442 w 2608915"/>
                <a:gd name="connsiteY71" fmla="*/ 119211 h 2094277"/>
                <a:gd name="connsiteX72" fmla="*/ 984320 w 2608915"/>
                <a:gd name="connsiteY72" fmla="*/ 75316 h 2094277"/>
                <a:gd name="connsiteX73" fmla="*/ 1004407 w 2608915"/>
                <a:gd name="connsiteY73" fmla="*/ 70765 h 2094277"/>
                <a:gd name="connsiteX74" fmla="*/ 1027689 w 2608915"/>
                <a:gd name="connsiteY74" fmla="*/ 57461 h 2094277"/>
                <a:gd name="connsiteX75" fmla="*/ 1067863 w 2608915"/>
                <a:gd name="connsiteY75" fmla="*/ 9672 h 2094277"/>
                <a:gd name="connsiteX76" fmla="*/ 1081561 w 2608915"/>
                <a:gd name="connsiteY76" fmla="*/ 0 h 2094277"/>
                <a:gd name="connsiteX0" fmla="*/ 1081561 w 2608915"/>
                <a:gd name="connsiteY0" fmla="*/ 0 h 2094032"/>
                <a:gd name="connsiteX1" fmla="*/ 1097929 w 2608915"/>
                <a:gd name="connsiteY1" fmla="*/ 17418 h 2094032"/>
                <a:gd name="connsiteX2" fmla="*/ 1238143 w 2608915"/>
                <a:gd name="connsiteY2" fmla="*/ 186693 h 2094032"/>
                <a:gd name="connsiteX3" fmla="*/ 1307841 w 2608915"/>
                <a:gd name="connsiteY3" fmla="*/ 239979 h 2094032"/>
                <a:gd name="connsiteX4" fmla="*/ 1370772 w 2608915"/>
                <a:gd name="connsiteY4" fmla="*/ 191866 h 2094032"/>
                <a:gd name="connsiteX5" fmla="*/ 1510986 w 2608915"/>
                <a:gd name="connsiteY5" fmla="*/ 22591 h 2094032"/>
                <a:gd name="connsiteX6" fmla="*/ 1527354 w 2608915"/>
                <a:gd name="connsiteY6" fmla="*/ 5173 h 2094032"/>
                <a:gd name="connsiteX7" fmla="*/ 1541052 w 2608915"/>
                <a:gd name="connsiteY7" fmla="*/ 14845 h 2094032"/>
                <a:gd name="connsiteX8" fmla="*/ 1581226 w 2608915"/>
                <a:gd name="connsiteY8" fmla="*/ 62634 h 2094032"/>
                <a:gd name="connsiteX9" fmla="*/ 1604508 w 2608915"/>
                <a:gd name="connsiteY9" fmla="*/ 75938 h 2094032"/>
                <a:gd name="connsiteX10" fmla="*/ 1624596 w 2608915"/>
                <a:gd name="connsiteY10" fmla="*/ 80489 h 2094032"/>
                <a:gd name="connsiteX11" fmla="*/ 1806473 w 2608915"/>
                <a:gd name="connsiteY11" fmla="*/ 124384 h 2094032"/>
                <a:gd name="connsiteX12" fmla="*/ 2053644 w 2608915"/>
                <a:gd name="connsiteY12" fmla="*/ 215979 h 2094032"/>
                <a:gd name="connsiteX13" fmla="*/ 2238016 w 2608915"/>
                <a:gd name="connsiteY13" fmla="*/ 363546 h 2094032"/>
                <a:gd name="connsiteX14" fmla="*/ 2364622 w 2608915"/>
                <a:gd name="connsiteY14" fmla="*/ 592163 h 2094032"/>
                <a:gd name="connsiteX15" fmla="*/ 2466940 w 2608915"/>
                <a:gd name="connsiteY15" fmla="*/ 891763 h 2094032"/>
                <a:gd name="connsiteX16" fmla="*/ 2526281 w 2608915"/>
                <a:gd name="connsiteY16" fmla="*/ 1045064 h 2094032"/>
                <a:gd name="connsiteX17" fmla="*/ 2605361 w 2608915"/>
                <a:gd name="connsiteY17" fmla="*/ 1220420 h 2094032"/>
                <a:gd name="connsiteX18" fmla="*/ 2599804 w 2608915"/>
                <a:gd name="connsiteY18" fmla="*/ 1247335 h 2094032"/>
                <a:gd name="connsiteX19" fmla="*/ 2357752 w 2608915"/>
                <a:gd name="connsiteY19" fmla="*/ 1397791 h 2094032"/>
                <a:gd name="connsiteX20" fmla="*/ 2336790 w 2608915"/>
                <a:gd name="connsiteY20" fmla="*/ 1402561 h 2094032"/>
                <a:gd name="connsiteX21" fmla="*/ 2324098 w 2608915"/>
                <a:gd name="connsiteY21" fmla="*/ 1355515 h 2094032"/>
                <a:gd name="connsiteX22" fmla="*/ 2293288 w 2608915"/>
                <a:gd name="connsiteY22" fmla="*/ 1330483 h 2094032"/>
                <a:gd name="connsiteX23" fmla="*/ 2228826 w 2608915"/>
                <a:gd name="connsiteY23" fmla="*/ 1333240 h 2094032"/>
                <a:gd name="connsiteX24" fmla="*/ 2005112 w 2608915"/>
                <a:gd name="connsiteY24" fmla="*/ 1409563 h 2094032"/>
                <a:gd name="connsiteX25" fmla="*/ 1998942 w 2608915"/>
                <a:gd name="connsiteY25" fmla="*/ 1414463 h 2094032"/>
                <a:gd name="connsiteX26" fmla="*/ 1992508 w 2608915"/>
                <a:gd name="connsiteY26" fmla="*/ 1418666 h 2094032"/>
                <a:gd name="connsiteX27" fmla="*/ 1984588 w 2608915"/>
                <a:gd name="connsiteY27" fmla="*/ 1434639 h 2094032"/>
                <a:gd name="connsiteX28" fmla="*/ 2001305 w 2608915"/>
                <a:gd name="connsiteY28" fmla="*/ 1663561 h 2094032"/>
                <a:gd name="connsiteX29" fmla="*/ 1994652 w 2608915"/>
                <a:gd name="connsiteY29" fmla="*/ 1683692 h 2094032"/>
                <a:gd name="connsiteX30" fmla="*/ 1973734 w 2608915"/>
                <a:gd name="connsiteY30" fmla="*/ 1703648 h 2094032"/>
                <a:gd name="connsiteX31" fmla="*/ 1843496 w 2608915"/>
                <a:gd name="connsiteY31" fmla="*/ 1827978 h 2094032"/>
                <a:gd name="connsiteX32" fmla="*/ 1706606 w 2608915"/>
                <a:gd name="connsiteY32" fmla="*/ 1958653 h 2094032"/>
                <a:gd name="connsiteX33" fmla="*/ 1603501 w 2608915"/>
                <a:gd name="connsiteY33" fmla="*/ 2058126 h 2094032"/>
                <a:gd name="connsiteX34" fmla="*/ 1603195 w 2608915"/>
                <a:gd name="connsiteY34" fmla="*/ 2058432 h 2094032"/>
                <a:gd name="connsiteX35" fmla="*/ 1582233 w 2608915"/>
                <a:gd name="connsiteY35" fmla="*/ 2068716 h 2094032"/>
                <a:gd name="connsiteX36" fmla="*/ 1546653 w 2608915"/>
                <a:gd name="connsiteY36" fmla="*/ 2074494 h 2094032"/>
                <a:gd name="connsiteX37" fmla="*/ 1527924 w 2608915"/>
                <a:gd name="connsiteY37" fmla="*/ 2077337 h 2094032"/>
                <a:gd name="connsiteX38" fmla="*/ 1486130 w 2608915"/>
                <a:gd name="connsiteY38" fmla="*/ 2083771 h 2094032"/>
                <a:gd name="connsiteX39" fmla="*/ 1417117 w 2608915"/>
                <a:gd name="connsiteY39" fmla="*/ 2089679 h 2094032"/>
                <a:gd name="connsiteX40" fmla="*/ 1323945 w 2608915"/>
                <a:gd name="connsiteY40" fmla="*/ 2094012 h 2094032"/>
                <a:gd name="connsiteX41" fmla="*/ 1228734 w 2608915"/>
                <a:gd name="connsiteY41" fmla="*/ 2087919 h 2094032"/>
                <a:gd name="connsiteX42" fmla="*/ 1191798 w 2608915"/>
                <a:gd name="connsiteY42" fmla="*/ 2084506 h 2094032"/>
                <a:gd name="connsiteX43" fmla="*/ 1122785 w 2608915"/>
                <a:gd name="connsiteY43" fmla="*/ 2078598 h 2094032"/>
                <a:gd name="connsiteX44" fmla="*/ 1080991 w 2608915"/>
                <a:gd name="connsiteY44" fmla="*/ 2072164 h 2094032"/>
                <a:gd name="connsiteX45" fmla="*/ 1062262 w 2608915"/>
                <a:gd name="connsiteY45" fmla="*/ 2069321 h 2094032"/>
                <a:gd name="connsiteX46" fmla="*/ 1026682 w 2608915"/>
                <a:gd name="connsiteY46" fmla="*/ 2063543 h 2094032"/>
                <a:gd name="connsiteX47" fmla="*/ 1005720 w 2608915"/>
                <a:gd name="connsiteY47" fmla="*/ 2053259 h 2094032"/>
                <a:gd name="connsiteX48" fmla="*/ 1005414 w 2608915"/>
                <a:gd name="connsiteY48" fmla="*/ 2052953 h 2094032"/>
                <a:gd name="connsiteX49" fmla="*/ 902309 w 2608915"/>
                <a:gd name="connsiteY49" fmla="*/ 1953480 h 2094032"/>
                <a:gd name="connsiteX50" fmla="*/ 765419 w 2608915"/>
                <a:gd name="connsiteY50" fmla="*/ 1822805 h 2094032"/>
                <a:gd name="connsiteX51" fmla="*/ 635181 w 2608915"/>
                <a:gd name="connsiteY51" fmla="*/ 1698475 h 2094032"/>
                <a:gd name="connsiteX52" fmla="*/ 614263 w 2608915"/>
                <a:gd name="connsiteY52" fmla="*/ 1678519 h 2094032"/>
                <a:gd name="connsiteX53" fmla="*/ 607610 w 2608915"/>
                <a:gd name="connsiteY53" fmla="*/ 1658388 h 2094032"/>
                <a:gd name="connsiteX54" fmla="*/ 624328 w 2608915"/>
                <a:gd name="connsiteY54" fmla="*/ 1429466 h 2094032"/>
                <a:gd name="connsiteX55" fmla="*/ 616407 w 2608915"/>
                <a:gd name="connsiteY55" fmla="*/ 1413493 h 2094032"/>
                <a:gd name="connsiteX56" fmla="*/ 609973 w 2608915"/>
                <a:gd name="connsiteY56" fmla="*/ 1409290 h 2094032"/>
                <a:gd name="connsiteX57" fmla="*/ 603803 w 2608915"/>
                <a:gd name="connsiteY57" fmla="*/ 1404390 h 2094032"/>
                <a:gd name="connsiteX58" fmla="*/ 380089 w 2608915"/>
                <a:gd name="connsiteY58" fmla="*/ 1328067 h 2094032"/>
                <a:gd name="connsiteX59" fmla="*/ 315627 w 2608915"/>
                <a:gd name="connsiteY59" fmla="*/ 1325310 h 2094032"/>
                <a:gd name="connsiteX60" fmla="*/ 284817 w 2608915"/>
                <a:gd name="connsiteY60" fmla="*/ 1350342 h 2094032"/>
                <a:gd name="connsiteX61" fmla="*/ 272126 w 2608915"/>
                <a:gd name="connsiteY61" fmla="*/ 1397388 h 2094032"/>
                <a:gd name="connsiteX62" fmla="*/ 251163 w 2608915"/>
                <a:gd name="connsiteY62" fmla="*/ 1392618 h 2094032"/>
                <a:gd name="connsiteX63" fmla="*/ 9112 w 2608915"/>
                <a:gd name="connsiteY63" fmla="*/ 1242162 h 2094032"/>
                <a:gd name="connsiteX64" fmla="*/ 3554 w 2608915"/>
                <a:gd name="connsiteY64" fmla="*/ 1215247 h 2094032"/>
                <a:gd name="connsiteX65" fmla="*/ 82634 w 2608915"/>
                <a:gd name="connsiteY65" fmla="*/ 1039891 h 2094032"/>
                <a:gd name="connsiteX66" fmla="*/ 141975 w 2608915"/>
                <a:gd name="connsiteY66" fmla="*/ 886590 h 2094032"/>
                <a:gd name="connsiteX67" fmla="*/ 244293 w 2608915"/>
                <a:gd name="connsiteY67" fmla="*/ 586990 h 2094032"/>
                <a:gd name="connsiteX68" fmla="*/ 370899 w 2608915"/>
                <a:gd name="connsiteY68" fmla="*/ 358373 h 2094032"/>
                <a:gd name="connsiteX69" fmla="*/ 555271 w 2608915"/>
                <a:gd name="connsiteY69" fmla="*/ 210806 h 2094032"/>
                <a:gd name="connsiteX70" fmla="*/ 802442 w 2608915"/>
                <a:gd name="connsiteY70" fmla="*/ 119211 h 2094032"/>
                <a:gd name="connsiteX71" fmla="*/ 984320 w 2608915"/>
                <a:gd name="connsiteY71" fmla="*/ 75316 h 2094032"/>
                <a:gd name="connsiteX72" fmla="*/ 1004407 w 2608915"/>
                <a:gd name="connsiteY72" fmla="*/ 70765 h 2094032"/>
                <a:gd name="connsiteX73" fmla="*/ 1027689 w 2608915"/>
                <a:gd name="connsiteY73" fmla="*/ 57461 h 2094032"/>
                <a:gd name="connsiteX74" fmla="*/ 1067863 w 2608915"/>
                <a:gd name="connsiteY74" fmla="*/ 9672 h 2094032"/>
                <a:gd name="connsiteX75" fmla="*/ 1081561 w 2608915"/>
                <a:gd name="connsiteY75" fmla="*/ 0 h 2094032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86130 w 2608915"/>
                <a:gd name="connsiteY38" fmla="*/ 2083771 h 2089679"/>
                <a:gd name="connsiteX39" fmla="*/ 1417117 w 2608915"/>
                <a:gd name="connsiteY39" fmla="*/ 2089679 h 2089679"/>
                <a:gd name="connsiteX40" fmla="*/ 1228734 w 2608915"/>
                <a:gd name="connsiteY40" fmla="*/ 2087919 h 2089679"/>
                <a:gd name="connsiteX41" fmla="*/ 1191798 w 2608915"/>
                <a:gd name="connsiteY41" fmla="*/ 2084506 h 2089679"/>
                <a:gd name="connsiteX42" fmla="*/ 1122785 w 2608915"/>
                <a:gd name="connsiteY42" fmla="*/ 2078598 h 2089679"/>
                <a:gd name="connsiteX43" fmla="*/ 1080991 w 2608915"/>
                <a:gd name="connsiteY43" fmla="*/ 2072164 h 2089679"/>
                <a:gd name="connsiteX44" fmla="*/ 1062262 w 2608915"/>
                <a:gd name="connsiteY44" fmla="*/ 2069321 h 2089679"/>
                <a:gd name="connsiteX45" fmla="*/ 1026682 w 2608915"/>
                <a:gd name="connsiteY45" fmla="*/ 2063543 h 2089679"/>
                <a:gd name="connsiteX46" fmla="*/ 1005720 w 2608915"/>
                <a:gd name="connsiteY46" fmla="*/ 2053259 h 2089679"/>
                <a:gd name="connsiteX47" fmla="*/ 1005414 w 2608915"/>
                <a:gd name="connsiteY47" fmla="*/ 2052953 h 2089679"/>
                <a:gd name="connsiteX48" fmla="*/ 902309 w 2608915"/>
                <a:gd name="connsiteY48" fmla="*/ 1953480 h 2089679"/>
                <a:gd name="connsiteX49" fmla="*/ 765419 w 2608915"/>
                <a:gd name="connsiteY49" fmla="*/ 1822805 h 2089679"/>
                <a:gd name="connsiteX50" fmla="*/ 635181 w 2608915"/>
                <a:gd name="connsiteY50" fmla="*/ 1698475 h 2089679"/>
                <a:gd name="connsiteX51" fmla="*/ 614263 w 2608915"/>
                <a:gd name="connsiteY51" fmla="*/ 1678519 h 2089679"/>
                <a:gd name="connsiteX52" fmla="*/ 607610 w 2608915"/>
                <a:gd name="connsiteY52" fmla="*/ 1658388 h 2089679"/>
                <a:gd name="connsiteX53" fmla="*/ 624328 w 2608915"/>
                <a:gd name="connsiteY53" fmla="*/ 1429466 h 2089679"/>
                <a:gd name="connsiteX54" fmla="*/ 616407 w 2608915"/>
                <a:gd name="connsiteY54" fmla="*/ 1413493 h 2089679"/>
                <a:gd name="connsiteX55" fmla="*/ 609973 w 2608915"/>
                <a:gd name="connsiteY55" fmla="*/ 1409290 h 2089679"/>
                <a:gd name="connsiteX56" fmla="*/ 603803 w 2608915"/>
                <a:gd name="connsiteY56" fmla="*/ 1404390 h 2089679"/>
                <a:gd name="connsiteX57" fmla="*/ 380089 w 2608915"/>
                <a:gd name="connsiteY57" fmla="*/ 1328067 h 2089679"/>
                <a:gd name="connsiteX58" fmla="*/ 315627 w 2608915"/>
                <a:gd name="connsiteY58" fmla="*/ 1325310 h 2089679"/>
                <a:gd name="connsiteX59" fmla="*/ 284817 w 2608915"/>
                <a:gd name="connsiteY59" fmla="*/ 1350342 h 2089679"/>
                <a:gd name="connsiteX60" fmla="*/ 272126 w 2608915"/>
                <a:gd name="connsiteY60" fmla="*/ 1397388 h 2089679"/>
                <a:gd name="connsiteX61" fmla="*/ 251163 w 2608915"/>
                <a:gd name="connsiteY61" fmla="*/ 1392618 h 2089679"/>
                <a:gd name="connsiteX62" fmla="*/ 9112 w 2608915"/>
                <a:gd name="connsiteY62" fmla="*/ 1242162 h 2089679"/>
                <a:gd name="connsiteX63" fmla="*/ 3554 w 2608915"/>
                <a:gd name="connsiteY63" fmla="*/ 1215247 h 2089679"/>
                <a:gd name="connsiteX64" fmla="*/ 82634 w 2608915"/>
                <a:gd name="connsiteY64" fmla="*/ 1039891 h 2089679"/>
                <a:gd name="connsiteX65" fmla="*/ 141975 w 2608915"/>
                <a:gd name="connsiteY65" fmla="*/ 886590 h 2089679"/>
                <a:gd name="connsiteX66" fmla="*/ 244293 w 2608915"/>
                <a:gd name="connsiteY66" fmla="*/ 586990 h 2089679"/>
                <a:gd name="connsiteX67" fmla="*/ 370899 w 2608915"/>
                <a:gd name="connsiteY67" fmla="*/ 358373 h 2089679"/>
                <a:gd name="connsiteX68" fmla="*/ 555271 w 2608915"/>
                <a:gd name="connsiteY68" fmla="*/ 210806 h 2089679"/>
                <a:gd name="connsiteX69" fmla="*/ 802442 w 2608915"/>
                <a:gd name="connsiteY69" fmla="*/ 119211 h 2089679"/>
                <a:gd name="connsiteX70" fmla="*/ 984320 w 2608915"/>
                <a:gd name="connsiteY70" fmla="*/ 75316 h 2089679"/>
                <a:gd name="connsiteX71" fmla="*/ 1004407 w 2608915"/>
                <a:gd name="connsiteY71" fmla="*/ 70765 h 2089679"/>
                <a:gd name="connsiteX72" fmla="*/ 1027689 w 2608915"/>
                <a:gd name="connsiteY72" fmla="*/ 57461 h 2089679"/>
                <a:gd name="connsiteX73" fmla="*/ 1067863 w 2608915"/>
                <a:gd name="connsiteY73" fmla="*/ 9672 h 2089679"/>
                <a:gd name="connsiteX74" fmla="*/ 1081561 w 2608915"/>
                <a:gd name="connsiteY74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122785 w 2608915"/>
                <a:gd name="connsiteY41" fmla="*/ 2078598 h 2089679"/>
                <a:gd name="connsiteX42" fmla="*/ 1080991 w 2608915"/>
                <a:gd name="connsiteY42" fmla="*/ 2072164 h 2089679"/>
                <a:gd name="connsiteX43" fmla="*/ 1062262 w 2608915"/>
                <a:gd name="connsiteY43" fmla="*/ 2069321 h 2089679"/>
                <a:gd name="connsiteX44" fmla="*/ 1026682 w 2608915"/>
                <a:gd name="connsiteY44" fmla="*/ 2063543 h 2089679"/>
                <a:gd name="connsiteX45" fmla="*/ 1005720 w 2608915"/>
                <a:gd name="connsiteY45" fmla="*/ 2053259 h 2089679"/>
                <a:gd name="connsiteX46" fmla="*/ 1005414 w 2608915"/>
                <a:gd name="connsiteY46" fmla="*/ 2052953 h 2089679"/>
                <a:gd name="connsiteX47" fmla="*/ 902309 w 2608915"/>
                <a:gd name="connsiteY47" fmla="*/ 1953480 h 2089679"/>
                <a:gd name="connsiteX48" fmla="*/ 765419 w 2608915"/>
                <a:gd name="connsiteY48" fmla="*/ 1822805 h 2089679"/>
                <a:gd name="connsiteX49" fmla="*/ 635181 w 2608915"/>
                <a:gd name="connsiteY49" fmla="*/ 1698475 h 2089679"/>
                <a:gd name="connsiteX50" fmla="*/ 614263 w 2608915"/>
                <a:gd name="connsiteY50" fmla="*/ 1678519 h 2089679"/>
                <a:gd name="connsiteX51" fmla="*/ 607610 w 2608915"/>
                <a:gd name="connsiteY51" fmla="*/ 1658388 h 2089679"/>
                <a:gd name="connsiteX52" fmla="*/ 624328 w 2608915"/>
                <a:gd name="connsiteY52" fmla="*/ 1429466 h 2089679"/>
                <a:gd name="connsiteX53" fmla="*/ 616407 w 2608915"/>
                <a:gd name="connsiteY53" fmla="*/ 1413493 h 2089679"/>
                <a:gd name="connsiteX54" fmla="*/ 609973 w 2608915"/>
                <a:gd name="connsiteY54" fmla="*/ 1409290 h 2089679"/>
                <a:gd name="connsiteX55" fmla="*/ 603803 w 2608915"/>
                <a:gd name="connsiteY55" fmla="*/ 1404390 h 2089679"/>
                <a:gd name="connsiteX56" fmla="*/ 380089 w 2608915"/>
                <a:gd name="connsiteY56" fmla="*/ 1328067 h 2089679"/>
                <a:gd name="connsiteX57" fmla="*/ 315627 w 2608915"/>
                <a:gd name="connsiteY57" fmla="*/ 1325310 h 2089679"/>
                <a:gd name="connsiteX58" fmla="*/ 284817 w 2608915"/>
                <a:gd name="connsiteY58" fmla="*/ 1350342 h 2089679"/>
                <a:gd name="connsiteX59" fmla="*/ 272126 w 2608915"/>
                <a:gd name="connsiteY59" fmla="*/ 1397388 h 2089679"/>
                <a:gd name="connsiteX60" fmla="*/ 251163 w 2608915"/>
                <a:gd name="connsiteY60" fmla="*/ 1392618 h 2089679"/>
                <a:gd name="connsiteX61" fmla="*/ 9112 w 2608915"/>
                <a:gd name="connsiteY61" fmla="*/ 1242162 h 2089679"/>
                <a:gd name="connsiteX62" fmla="*/ 3554 w 2608915"/>
                <a:gd name="connsiteY62" fmla="*/ 1215247 h 2089679"/>
                <a:gd name="connsiteX63" fmla="*/ 82634 w 2608915"/>
                <a:gd name="connsiteY63" fmla="*/ 1039891 h 2089679"/>
                <a:gd name="connsiteX64" fmla="*/ 141975 w 2608915"/>
                <a:gd name="connsiteY64" fmla="*/ 886590 h 2089679"/>
                <a:gd name="connsiteX65" fmla="*/ 244293 w 2608915"/>
                <a:gd name="connsiteY65" fmla="*/ 586990 h 2089679"/>
                <a:gd name="connsiteX66" fmla="*/ 370899 w 2608915"/>
                <a:gd name="connsiteY66" fmla="*/ 358373 h 2089679"/>
                <a:gd name="connsiteX67" fmla="*/ 555271 w 2608915"/>
                <a:gd name="connsiteY67" fmla="*/ 210806 h 2089679"/>
                <a:gd name="connsiteX68" fmla="*/ 802442 w 2608915"/>
                <a:gd name="connsiteY68" fmla="*/ 119211 h 2089679"/>
                <a:gd name="connsiteX69" fmla="*/ 984320 w 2608915"/>
                <a:gd name="connsiteY69" fmla="*/ 75316 h 2089679"/>
                <a:gd name="connsiteX70" fmla="*/ 1004407 w 2608915"/>
                <a:gd name="connsiteY70" fmla="*/ 70765 h 2089679"/>
                <a:gd name="connsiteX71" fmla="*/ 1027689 w 2608915"/>
                <a:gd name="connsiteY71" fmla="*/ 57461 h 2089679"/>
                <a:gd name="connsiteX72" fmla="*/ 1067863 w 2608915"/>
                <a:gd name="connsiteY72" fmla="*/ 9672 h 2089679"/>
                <a:gd name="connsiteX73" fmla="*/ 1081561 w 2608915"/>
                <a:gd name="connsiteY73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26682 w 2608915"/>
                <a:gd name="connsiteY43" fmla="*/ 2063543 h 2089679"/>
                <a:gd name="connsiteX44" fmla="*/ 1005720 w 2608915"/>
                <a:gd name="connsiteY44" fmla="*/ 2053259 h 2089679"/>
                <a:gd name="connsiteX45" fmla="*/ 1005414 w 2608915"/>
                <a:gd name="connsiteY45" fmla="*/ 2052953 h 2089679"/>
                <a:gd name="connsiteX46" fmla="*/ 902309 w 2608915"/>
                <a:gd name="connsiteY46" fmla="*/ 1953480 h 2089679"/>
                <a:gd name="connsiteX47" fmla="*/ 765419 w 2608915"/>
                <a:gd name="connsiteY47" fmla="*/ 1822805 h 2089679"/>
                <a:gd name="connsiteX48" fmla="*/ 635181 w 2608915"/>
                <a:gd name="connsiteY48" fmla="*/ 1698475 h 2089679"/>
                <a:gd name="connsiteX49" fmla="*/ 614263 w 2608915"/>
                <a:gd name="connsiteY49" fmla="*/ 1678519 h 2089679"/>
                <a:gd name="connsiteX50" fmla="*/ 607610 w 2608915"/>
                <a:gd name="connsiteY50" fmla="*/ 1658388 h 2089679"/>
                <a:gd name="connsiteX51" fmla="*/ 624328 w 2608915"/>
                <a:gd name="connsiteY51" fmla="*/ 1429466 h 2089679"/>
                <a:gd name="connsiteX52" fmla="*/ 616407 w 2608915"/>
                <a:gd name="connsiteY52" fmla="*/ 1413493 h 2089679"/>
                <a:gd name="connsiteX53" fmla="*/ 609973 w 2608915"/>
                <a:gd name="connsiteY53" fmla="*/ 1409290 h 2089679"/>
                <a:gd name="connsiteX54" fmla="*/ 603803 w 2608915"/>
                <a:gd name="connsiteY54" fmla="*/ 1404390 h 2089679"/>
                <a:gd name="connsiteX55" fmla="*/ 380089 w 2608915"/>
                <a:gd name="connsiteY55" fmla="*/ 1328067 h 2089679"/>
                <a:gd name="connsiteX56" fmla="*/ 315627 w 2608915"/>
                <a:gd name="connsiteY56" fmla="*/ 1325310 h 2089679"/>
                <a:gd name="connsiteX57" fmla="*/ 284817 w 2608915"/>
                <a:gd name="connsiteY57" fmla="*/ 1350342 h 2089679"/>
                <a:gd name="connsiteX58" fmla="*/ 272126 w 2608915"/>
                <a:gd name="connsiteY58" fmla="*/ 1397388 h 2089679"/>
                <a:gd name="connsiteX59" fmla="*/ 251163 w 2608915"/>
                <a:gd name="connsiteY59" fmla="*/ 1392618 h 2089679"/>
                <a:gd name="connsiteX60" fmla="*/ 9112 w 2608915"/>
                <a:gd name="connsiteY60" fmla="*/ 1242162 h 2089679"/>
                <a:gd name="connsiteX61" fmla="*/ 3554 w 2608915"/>
                <a:gd name="connsiteY61" fmla="*/ 1215247 h 2089679"/>
                <a:gd name="connsiteX62" fmla="*/ 82634 w 2608915"/>
                <a:gd name="connsiteY62" fmla="*/ 1039891 h 2089679"/>
                <a:gd name="connsiteX63" fmla="*/ 141975 w 2608915"/>
                <a:gd name="connsiteY63" fmla="*/ 886590 h 2089679"/>
                <a:gd name="connsiteX64" fmla="*/ 244293 w 2608915"/>
                <a:gd name="connsiteY64" fmla="*/ 586990 h 2089679"/>
                <a:gd name="connsiteX65" fmla="*/ 370899 w 2608915"/>
                <a:gd name="connsiteY65" fmla="*/ 358373 h 2089679"/>
                <a:gd name="connsiteX66" fmla="*/ 555271 w 2608915"/>
                <a:gd name="connsiteY66" fmla="*/ 210806 h 2089679"/>
                <a:gd name="connsiteX67" fmla="*/ 802442 w 2608915"/>
                <a:gd name="connsiteY67" fmla="*/ 119211 h 2089679"/>
                <a:gd name="connsiteX68" fmla="*/ 984320 w 2608915"/>
                <a:gd name="connsiteY68" fmla="*/ 75316 h 2089679"/>
                <a:gd name="connsiteX69" fmla="*/ 1004407 w 2608915"/>
                <a:gd name="connsiteY69" fmla="*/ 70765 h 2089679"/>
                <a:gd name="connsiteX70" fmla="*/ 1027689 w 2608915"/>
                <a:gd name="connsiteY70" fmla="*/ 57461 h 2089679"/>
                <a:gd name="connsiteX71" fmla="*/ 1067863 w 2608915"/>
                <a:gd name="connsiteY71" fmla="*/ 9672 h 2089679"/>
                <a:gd name="connsiteX72" fmla="*/ 1081561 w 2608915"/>
                <a:gd name="connsiteY72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05720 w 2608915"/>
                <a:gd name="connsiteY43" fmla="*/ 2053259 h 2089679"/>
                <a:gd name="connsiteX44" fmla="*/ 1005414 w 2608915"/>
                <a:gd name="connsiteY44" fmla="*/ 2052953 h 2089679"/>
                <a:gd name="connsiteX45" fmla="*/ 902309 w 2608915"/>
                <a:gd name="connsiteY45" fmla="*/ 1953480 h 2089679"/>
                <a:gd name="connsiteX46" fmla="*/ 765419 w 2608915"/>
                <a:gd name="connsiteY46" fmla="*/ 1822805 h 2089679"/>
                <a:gd name="connsiteX47" fmla="*/ 635181 w 2608915"/>
                <a:gd name="connsiteY47" fmla="*/ 1698475 h 2089679"/>
                <a:gd name="connsiteX48" fmla="*/ 614263 w 2608915"/>
                <a:gd name="connsiteY48" fmla="*/ 1678519 h 2089679"/>
                <a:gd name="connsiteX49" fmla="*/ 607610 w 2608915"/>
                <a:gd name="connsiteY49" fmla="*/ 1658388 h 2089679"/>
                <a:gd name="connsiteX50" fmla="*/ 624328 w 2608915"/>
                <a:gd name="connsiteY50" fmla="*/ 1429466 h 2089679"/>
                <a:gd name="connsiteX51" fmla="*/ 616407 w 2608915"/>
                <a:gd name="connsiteY51" fmla="*/ 1413493 h 2089679"/>
                <a:gd name="connsiteX52" fmla="*/ 609973 w 2608915"/>
                <a:gd name="connsiteY52" fmla="*/ 1409290 h 2089679"/>
                <a:gd name="connsiteX53" fmla="*/ 603803 w 2608915"/>
                <a:gd name="connsiteY53" fmla="*/ 1404390 h 2089679"/>
                <a:gd name="connsiteX54" fmla="*/ 380089 w 2608915"/>
                <a:gd name="connsiteY54" fmla="*/ 1328067 h 2089679"/>
                <a:gd name="connsiteX55" fmla="*/ 315627 w 2608915"/>
                <a:gd name="connsiteY55" fmla="*/ 1325310 h 2089679"/>
                <a:gd name="connsiteX56" fmla="*/ 284817 w 2608915"/>
                <a:gd name="connsiteY56" fmla="*/ 1350342 h 2089679"/>
                <a:gd name="connsiteX57" fmla="*/ 272126 w 2608915"/>
                <a:gd name="connsiteY57" fmla="*/ 1397388 h 2089679"/>
                <a:gd name="connsiteX58" fmla="*/ 251163 w 2608915"/>
                <a:gd name="connsiteY58" fmla="*/ 1392618 h 2089679"/>
                <a:gd name="connsiteX59" fmla="*/ 9112 w 2608915"/>
                <a:gd name="connsiteY59" fmla="*/ 1242162 h 2089679"/>
                <a:gd name="connsiteX60" fmla="*/ 3554 w 2608915"/>
                <a:gd name="connsiteY60" fmla="*/ 1215247 h 2089679"/>
                <a:gd name="connsiteX61" fmla="*/ 82634 w 2608915"/>
                <a:gd name="connsiteY61" fmla="*/ 1039891 h 2089679"/>
                <a:gd name="connsiteX62" fmla="*/ 141975 w 2608915"/>
                <a:gd name="connsiteY62" fmla="*/ 886590 h 2089679"/>
                <a:gd name="connsiteX63" fmla="*/ 244293 w 2608915"/>
                <a:gd name="connsiteY63" fmla="*/ 586990 h 2089679"/>
                <a:gd name="connsiteX64" fmla="*/ 370899 w 2608915"/>
                <a:gd name="connsiteY64" fmla="*/ 358373 h 2089679"/>
                <a:gd name="connsiteX65" fmla="*/ 555271 w 2608915"/>
                <a:gd name="connsiteY65" fmla="*/ 210806 h 2089679"/>
                <a:gd name="connsiteX66" fmla="*/ 802442 w 2608915"/>
                <a:gd name="connsiteY66" fmla="*/ 119211 h 2089679"/>
                <a:gd name="connsiteX67" fmla="*/ 984320 w 2608915"/>
                <a:gd name="connsiteY67" fmla="*/ 75316 h 2089679"/>
                <a:gd name="connsiteX68" fmla="*/ 1004407 w 2608915"/>
                <a:gd name="connsiteY68" fmla="*/ 70765 h 2089679"/>
                <a:gd name="connsiteX69" fmla="*/ 1027689 w 2608915"/>
                <a:gd name="connsiteY69" fmla="*/ 57461 h 2089679"/>
                <a:gd name="connsiteX70" fmla="*/ 1067863 w 2608915"/>
                <a:gd name="connsiteY70" fmla="*/ 9672 h 2089679"/>
                <a:gd name="connsiteX71" fmla="*/ 1081561 w 2608915"/>
                <a:gd name="connsiteY71" fmla="*/ 0 h 208967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191798 w 2608915"/>
                <a:gd name="connsiteY39" fmla="*/ 2084506 h 2087919"/>
                <a:gd name="connsiteX40" fmla="*/ 1080991 w 2608915"/>
                <a:gd name="connsiteY40" fmla="*/ 2072164 h 2087919"/>
                <a:gd name="connsiteX41" fmla="*/ 1062262 w 2608915"/>
                <a:gd name="connsiteY41" fmla="*/ 2069321 h 2087919"/>
                <a:gd name="connsiteX42" fmla="*/ 1005720 w 2608915"/>
                <a:gd name="connsiteY42" fmla="*/ 2053259 h 2087919"/>
                <a:gd name="connsiteX43" fmla="*/ 1005414 w 2608915"/>
                <a:gd name="connsiteY43" fmla="*/ 2052953 h 2087919"/>
                <a:gd name="connsiteX44" fmla="*/ 902309 w 2608915"/>
                <a:gd name="connsiteY44" fmla="*/ 1953480 h 2087919"/>
                <a:gd name="connsiteX45" fmla="*/ 765419 w 2608915"/>
                <a:gd name="connsiteY45" fmla="*/ 1822805 h 2087919"/>
                <a:gd name="connsiteX46" fmla="*/ 635181 w 2608915"/>
                <a:gd name="connsiteY46" fmla="*/ 1698475 h 2087919"/>
                <a:gd name="connsiteX47" fmla="*/ 614263 w 2608915"/>
                <a:gd name="connsiteY47" fmla="*/ 1678519 h 2087919"/>
                <a:gd name="connsiteX48" fmla="*/ 607610 w 2608915"/>
                <a:gd name="connsiteY48" fmla="*/ 1658388 h 2087919"/>
                <a:gd name="connsiteX49" fmla="*/ 624328 w 2608915"/>
                <a:gd name="connsiteY49" fmla="*/ 1429466 h 2087919"/>
                <a:gd name="connsiteX50" fmla="*/ 616407 w 2608915"/>
                <a:gd name="connsiteY50" fmla="*/ 1413493 h 2087919"/>
                <a:gd name="connsiteX51" fmla="*/ 609973 w 2608915"/>
                <a:gd name="connsiteY51" fmla="*/ 1409290 h 2087919"/>
                <a:gd name="connsiteX52" fmla="*/ 603803 w 2608915"/>
                <a:gd name="connsiteY52" fmla="*/ 1404390 h 2087919"/>
                <a:gd name="connsiteX53" fmla="*/ 380089 w 2608915"/>
                <a:gd name="connsiteY53" fmla="*/ 1328067 h 2087919"/>
                <a:gd name="connsiteX54" fmla="*/ 315627 w 2608915"/>
                <a:gd name="connsiteY54" fmla="*/ 1325310 h 2087919"/>
                <a:gd name="connsiteX55" fmla="*/ 284817 w 2608915"/>
                <a:gd name="connsiteY55" fmla="*/ 1350342 h 2087919"/>
                <a:gd name="connsiteX56" fmla="*/ 272126 w 2608915"/>
                <a:gd name="connsiteY56" fmla="*/ 1397388 h 2087919"/>
                <a:gd name="connsiteX57" fmla="*/ 251163 w 2608915"/>
                <a:gd name="connsiteY57" fmla="*/ 1392618 h 2087919"/>
                <a:gd name="connsiteX58" fmla="*/ 9112 w 2608915"/>
                <a:gd name="connsiteY58" fmla="*/ 1242162 h 2087919"/>
                <a:gd name="connsiteX59" fmla="*/ 3554 w 2608915"/>
                <a:gd name="connsiteY59" fmla="*/ 1215247 h 2087919"/>
                <a:gd name="connsiteX60" fmla="*/ 82634 w 2608915"/>
                <a:gd name="connsiteY60" fmla="*/ 1039891 h 2087919"/>
                <a:gd name="connsiteX61" fmla="*/ 141975 w 2608915"/>
                <a:gd name="connsiteY61" fmla="*/ 886590 h 2087919"/>
                <a:gd name="connsiteX62" fmla="*/ 244293 w 2608915"/>
                <a:gd name="connsiteY62" fmla="*/ 586990 h 2087919"/>
                <a:gd name="connsiteX63" fmla="*/ 370899 w 2608915"/>
                <a:gd name="connsiteY63" fmla="*/ 358373 h 2087919"/>
                <a:gd name="connsiteX64" fmla="*/ 555271 w 2608915"/>
                <a:gd name="connsiteY64" fmla="*/ 210806 h 2087919"/>
                <a:gd name="connsiteX65" fmla="*/ 802442 w 2608915"/>
                <a:gd name="connsiteY65" fmla="*/ 119211 h 2087919"/>
                <a:gd name="connsiteX66" fmla="*/ 984320 w 2608915"/>
                <a:gd name="connsiteY66" fmla="*/ 75316 h 2087919"/>
                <a:gd name="connsiteX67" fmla="*/ 1004407 w 2608915"/>
                <a:gd name="connsiteY67" fmla="*/ 70765 h 2087919"/>
                <a:gd name="connsiteX68" fmla="*/ 1027689 w 2608915"/>
                <a:gd name="connsiteY68" fmla="*/ 57461 h 2087919"/>
                <a:gd name="connsiteX69" fmla="*/ 1067863 w 2608915"/>
                <a:gd name="connsiteY69" fmla="*/ 9672 h 2087919"/>
                <a:gd name="connsiteX70" fmla="*/ 1081561 w 2608915"/>
                <a:gd name="connsiteY70" fmla="*/ 0 h 208791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080991 w 2608915"/>
                <a:gd name="connsiteY39" fmla="*/ 2072164 h 2087919"/>
                <a:gd name="connsiteX40" fmla="*/ 1062262 w 2608915"/>
                <a:gd name="connsiteY40" fmla="*/ 2069321 h 2087919"/>
                <a:gd name="connsiteX41" fmla="*/ 1005720 w 2608915"/>
                <a:gd name="connsiteY41" fmla="*/ 2053259 h 2087919"/>
                <a:gd name="connsiteX42" fmla="*/ 1005414 w 2608915"/>
                <a:gd name="connsiteY42" fmla="*/ 2052953 h 2087919"/>
                <a:gd name="connsiteX43" fmla="*/ 902309 w 2608915"/>
                <a:gd name="connsiteY43" fmla="*/ 1953480 h 2087919"/>
                <a:gd name="connsiteX44" fmla="*/ 765419 w 2608915"/>
                <a:gd name="connsiteY44" fmla="*/ 1822805 h 2087919"/>
                <a:gd name="connsiteX45" fmla="*/ 635181 w 2608915"/>
                <a:gd name="connsiteY45" fmla="*/ 1698475 h 2087919"/>
                <a:gd name="connsiteX46" fmla="*/ 614263 w 2608915"/>
                <a:gd name="connsiteY46" fmla="*/ 1678519 h 2087919"/>
                <a:gd name="connsiteX47" fmla="*/ 607610 w 2608915"/>
                <a:gd name="connsiteY47" fmla="*/ 1658388 h 2087919"/>
                <a:gd name="connsiteX48" fmla="*/ 624328 w 2608915"/>
                <a:gd name="connsiteY48" fmla="*/ 1429466 h 2087919"/>
                <a:gd name="connsiteX49" fmla="*/ 616407 w 2608915"/>
                <a:gd name="connsiteY49" fmla="*/ 1413493 h 2087919"/>
                <a:gd name="connsiteX50" fmla="*/ 609973 w 2608915"/>
                <a:gd name="connsiteY50" fmla="*/ 1409290 h 2087919"/>
                <a:gd name="connsiteX51" fmla="*/ 603803 w 2608915"/>
                <a:gd name="connsiteY51" fmla="*/ 1404390 h 2087919"/>
                <a:gd name="connsiteX52" fmla="*/ 380089 w 2608915"/>
                <a:gd name="connsiteY52" fmla="*/ 1328067 h 2087919"/>
                <a:gd name="connsiteX53" fmla="*/ 315627 w 2608915"/>
                <a:gd name="connsiteY53" fmla="*/ 1325310 h 2087919"/>
                <a:gd name="connsiteX54" fmla="*/ 284817 w 2608915"/>
                <a:gd name="connsiteY54" fmla="*/ 1350342 h 2087919"/>
                <a:gd name="connsiteX55" fmla="*/ 272126 w 2608915"/>
                <a:gd name="connsiteY55" fmla="*/ 1397388 h 2087919"/>
                <a:gd name="connsiteX56" fmla="*/ 251163 w 2608915"/>
                <a:gd name="connsiteY56" fmla="*/ 1392618 h 2087919"/>
                <a:gd name="connsiteX57" fmla="*/ 9112 w 2608915"/>
                <a:gd name="connsiteY57" fmla="*/ 1242162 h 2087919"/>
                <a:gd name="connsiteX58" fmla="*/ 3554 w 2608915"/>
                <a:gd name="connsiteY58" fmla="*/ 1215247 h 2087919"/>
                <a:gd name="connsiteX59" fmla="*/ 82634 w 2608915"/>
                <a:gd name="connsiteY59" fmla="*/ 1039891 h 2087919"/>
                <a:gd name="connsiteX60" fmla="*/ 141975 w 2608915"/>
                <a:gd name="connsiteY60" fmla="*/ 886590 h 2087919"/>
                <a:gd name="connsiteX61" fmla="*/ 244293 w 2608915"/>
                <a:gd name="connsiteY61" fmla="*/ 586990 h 2087919"/>
                <a:gd name="connsiteX62" fmla="*/ 370899 w 2608915"/>
                <a:gd name="connsiteY62" fmla="*/ 358373 h 2087919"/>
                <a:gd name="connsiteX63" fmla="*/ 555271 w 2608915"/>
                <a:gd name="connsiteY63" fmla="*/ 210806 h 2087919"/>
                <a:gd name="connsiteX64" fmla="*/ 802442 w 2608915"/>
                <a:gd name="connsiteY64" fmla="*/ 119211 h 2087919"/>
                <a:gd name="connsiteX65" fmla="*/ 984320 w 2608915"/>
                <a:gd name="connsiteY65" fmla="*/ 75316 h 2087919"/>
                <a:gd name="connsiteX66" fmla="*/ 1004407 w 2608915"/>
                <a:gd name="connsiteY66" fmla="*/ 70765 h 2087919"/>
                <a:gd name="connsiteX67" fmla="*/ 1027689 w 2608915"/>
                <a:gd name="connsiteY67" fmla="*/ 57461 h 2087919"/>
                <a:gd name="connsiteX68" fmla="*/ 1067863 w 2608915"/>
                <a:gd name="connsiteY68" fmla="*/ 9672 h 2087919"/>
                <a:gd name="connsiteX69" fmla="*/ 1081561 w 2608915"/>
                <a:gd name="connsiteY69" fmla="*/ 0 h 208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08915" h="2087919">
                  <a:moveTo>
                    <a:pt x="1081561" y="0"/>
                  </a:moveTo>
                  <a:cubicBezTo>
                    <a:pt x="1090226" y="2758"/>
                    <a:pt x="1093509" y="10767"/>
                    <a:pt x="1097929" y="17418"/>
                  </a:cubicBezTo>
                  <a:cubicBezTo>
                    <a:pt x="1138540" y="78948"/>
                    <a:pt x="1184622" y="135883"/>
                    <a:pt x="1238143" y="186693"/>
                  </a:cubicBezTo>
                  <a:lnTo>
                    <a:pt x="1307841" y="239979"/>
                  </a:lnTo>
                  <a:lnTo>
                    <a:pt x="1370772" y="191866"/>
                  </a:lnTo>
                  <a:cubicBezTo>
                    <a:pt x="1424293" y="141056"/>
                    <a:pt x="1470374" y="84121"/>
                    <a:pt x="1510986" y="22591"/>
                  </a:cubicBezTo>
                  <a:cubicBezTo>
                    <a:pt x="1515406" y="15940"/>
                    <a:pt x="1518689" y="7931"/>
                    <a:pt x="1527354" y="5173"/>
                  </a:cubicBezTo>
                  <a:cubicBezTo>
                    <a:pt x="1533963" y="5481"/>
                    <a:pt x="1537463" y="10381"/>
                    <a:pt x="1541052" y="14845"/>
                  </a:cubicBezTo>
                  <a:cubicBezTo>
                    <a:pt x="1554093" y="31080"/>
                    <a:pt x="1568009" y="46573"/>
                    <a:pt x="1581226" y="62634"/>
                  </a:cubicBezTo>
                  <a:cubicBezTo>
                    <a:pt x="1587484" y="70249"/>
                    <a:pt x="1594662" y="75194"/>
                    <a:pt x="1604508" y="75938"/>
                  </a:cubicBezTo>
                  <a:cubicBezTo>
                    <a:pt x="1611204" y="77382"/>
                    <a:pt x="1617900" y="79089"/>
                    <a:pt x="1624596" y="80489"/>
                  </a:cubicBezTo>
                  <a:cubicBezTo>
                    <a:pt x="1685600" y="93487"/>
                    <a:pt x="1746387" y="107622"/>
                    <a:pt x="1806473" y="124384"/>
                  </a:cubicBezTo>
                  <a:cubicBezTo>
                    <a:pt x="1891373" y="148103"/>
                    <a:pt x="1975178" y="174623"/>
                    <a:pt x="2053644" y="215979"/>
                  </a:cubicBezTo>
                  <a:cubicBezTo>
                    <a:pt x="2124672" y="253440"/>
                    <a:pt x="2187471" y="300834"/>
                    <a:pt x="2238016" y="363546"/>
                  </a:cubicBezTo>
                  <a:cubicBezTo>
                    <a:pt x="2293464" y="432342"/>
                    <a:pt x="2332895" y="510283"/>
                    <a:pt x="2364622" y="592163"/>
                  </a:cubicBezTo>
                  <a:cubicBezTo>
                    <a:pt x="2402739" y="690629"/>
                    <a:pt x="2432673" y="791939"/>
                    <a:pt x="2466940" y="891763"/>
                  </a:cubicBezTo>
                  <a:cubicBezTo>
                    <a:pt x="2484751" y="943622"/>
                    <a:pt x="2505144" y="994474"/>
                    <a:pt x="2526281" y="1045064"/>
                  </a:cubicBezTo>
                  <a:cubicBezTo>
                    <a:pt x="2551007" y="1104231"/>
                    <a:pt x="2578665" y="1162129"/>
                    <a:pt x="2605361" y="1220420"/>
                  </a:cubicBezTo>
                  <a:cubicBezTo>
                    <a:pt x="2610306" y="1231230"/>
                    <a:pt x="2611444" y="1239588"/>
                    <a:pt x="2599804" y="1247335"/>
                  </a:cubicBezTo>
                  <a:cubicBezTo>
                    <a:pt x="2520724" y="1300112"/>
                    <a:pt x="2440814" y="1351489"/>
                    <a:pt x="2357752" y="1397791"/>
                  </a:cubicBezTo>
                  <a:cubicBezTo>
                    <a:pt x="2351494" y="1401291"/>
                    <a:pt x="2345060" y="1406849"/>
                    <a:pt x="2336790" y="1402561"/>
                  </a:cubicBezTo>
                  <a:cubicBezTo>
                    <a:pt x="2329219" y="1387769"/>
                    <a:pt x="2327950" y="1371314"/>
                    <a:pt x="2324098" y="1355515"/>
                  </a:cubicBezTo>
                  <a:cubicBezTo>
                    <a:pt x="2318014" y="1330571"/>
                    <a:pt x="2318103" y="1330571"/>
                    <a:pt x="2293288" y="1330483"/>
                  </a:cubicBezTo>
                  <a:cubicBezTo>
                    <a:pt x="2271758" y="1330396"/>
                    <a:pt x="2250226" y="1332846"/>
                    <a:pt x="2228826" y="1333240"/>
                  </a:cubicBezTo>
                  <a:cubicBezTo>
                    <a:pt x="2145765" y="1334729"/>
                    <a:pt x="2073863" y="1367069"/>
                    <a:pt x="2005112" y="1409563"/>
                  </a:cubicBezTo>
                  <a:cubicBezTo>
                    <a:pt x="2002705" y="1411050"/>
                    <a:pt x="2000692" y="1412670"/>
                    <a:pt x="1998942" y="1414463"/>
                  </a:cubicBezTo>
                  <a:cubicBezTo>
                    <a:pt x="1996797" y="1415864"/>
                    <a:pt x="1994609" y="1417221"/>
                    <a:pt x="1992508" y="1418666"/>
                  </a:cubicBezTo>
                  <a:cubicBezTo>
                    <a:pt x="1986162" y="1422997"/>
                    <a:pt x="1984630" y="1427812"/>
                    <a:pt x="1984588" y="1434639"/>
                  </a:cubicBezTo>
                  <a:cubicBezTo>
                    <a:pt x="1984106" y="1511398"/>
                    <a:pt x="1982661" y="1588246"/>
                    <a:pt x="2001305" y="1663561"/>
                  </a:cubicBezTo>
                  <a:cubicBezTo>
                    <a:pt x="2003362" y="1671920"/>
                    <a:pt x="2000735" y="1677872"/>
                    <a:pt x="1994652" y="1683692"/>
                  </a:cubicBezTo>
                  <a:lnTo>
                    <a:pt x="1973734" y="1703648"/>
                  </a:lnTo>
                  <a:cubicBezTo>
                    <a:pt x="1929403" y="1744128"/>
                    <a:pt x="1886515" y="1786140"/>
                    <a:pt x="1843496" y="1827978"/>
                  </a:cubicBezTo>
                  <a:lnTo>
                    <a:pt x="1706606" y="1958653"/>
                  </a:lnTo>
                  <a:lnTo>
                    <a:pt x="1603501" y="2058126"/>
                  </a:lnTo>
                  <a:cubicBezTo>
                    <a:pt x="1603414" y="2058213"/>
                    <a:pt x="1603283" y="2058300"/>
                    <a:pt x="1603195" y="2058432"/>
                  </a:cubicBezTo>
                  <a:cubicBezTo>
                    <a:pt x="1596849" y="2062722"/>
                    <a:pt x="1589978" y="2066353"/>
                    <a:pt x="1582233" y="2068716"/>
                  </a:cubicBezTo>
                  <a:cubicBezTo>
                    <a:pt x="1570416" y="2070816"/>
                    <a:pt x="1558513" y="2072699"/>
                    <a:pt x="1546653" y="2074494"/>
                  </a:cubicBezTo>
                  <a:cubicBezTo>
                    <a:pt x="1540176" y="2074099"/>
                    <a:pt x="1533876" y="2074974"/>
                    <a:pt x="1527924" y="2077337"/>
                  </a:cubicBezTo>
                  <a:lnTo>
                    <a:pt x="1228734" y="2087919"/>
                  </a:lnTo>
                  <a:cubicBezTo>
                    <a:pt x="1154245" y="2087057"/>
                    <a:pt x="1108736" y="2075264"/>
                    <a:pt x="1080991" y="2072164"/>
                  </a:cubicBezTo>
                  <a:cubicBezTo>
                    <a:pt x="1075040" y="2069801"/>
                    <a:pt x="1068739" y="2068926"/>
                    <a:pt x="1062262" y="2069321"/>
                  </a:cubicBezTo>
                  <a:cubicBezTo>
                    <a:pt x="1049717" y="2066170"/>
                    <a:pt x="1015195" y="2055987"/>
                    <a:pt x="1005720" y="2053259"/>
                  </a:cubicBezTo>
                  <a:cubicBezTo>
                    <a:pt x="1005632" y="2053127"/>
                    <a:pt x="1005501" y="2053040"/>
                    <a:pt x="1005414" y="2052953"/>
                  </a:cubicBezTo>
                  <a:lnTo>
                    <a:pt x="902309" y="1953480"/>
                  </a:lnTo>
                  <a:lnTo>
                    <a:pt x="765419" y="1822805"/>
                  </a:lnTo>
                  <a:cubicBezTo>
                    <a:pt x="722400" y="1780967"/>
                    <a:pt x="679512" y="1738955"/>
                    <a:pt x="635181" y="1698475"/>
                  </a:cubicBezTo>
                  <a:lnTo>
                    <a:pt x="614263" y="1678519"/>
                  </a:lnTo>
                  <a:cubicBezTo>
                    <a:pt x="608180" y="1672699"/>
                    <a:pt x="605554" y="1666747"/>
                    <a:pt x="607610" y="1658388"/>
                  </a:cubicBezTo>
                  <a:cubicBezTo>
                    <a:pt x="626254" y="1583073"/>
                    <a:pt x="624810" y="1506225"/>
                    <a:pt x="624328" y="1429466"/>
                  </a:cubicBezTo>
                  <a:cubicBezTo>
                    <a:pt x="624285" y="1422639"/>
                    <a:pt x="622753" y="1417824"/>
                    <a:pt x="616407" y="1413493"/>
                  </a:cubicBezTo>
                  <a:cubicBezTo>
                    <a:pt x="614306" y="1412048"/>
                    <a:pt x="612118" y="1410691"/>
                    <a:pt x="609973" y="1409290"/>
                  </a:cubicBezTo>
                  <a:cubicBezTo>
                    <a:pt x="608223" y="1407497"/>
                    <a:pt x="606210" y="1405877"/>
                    <a:pt x="603803" y="1404390"/>
                  </a:cubicBezTo>
                  <a:cubicBezTo>
                    <a:pt x="535052" y="1361896"/>
                    <a:pt x="463151" y="1329556"/>
                    <a:pt x="380089" y="1328067"/>
                  </a:cubicBezTo>
                  <a:cubicBezTo>
                    <a:pt x="358689" y="1327673"/>
                    <a:pt x="337157" y="1325223"/>
                    <a:pt x="315627" y="1325310"/>
                  </a:cubicBezTo>
                  <a:cubicBezTo>
                    <a:pt x="290812" y="1325398"/>
                    <a:pt x="290901" y="1325398"/>
                    <a:pt x="284817" y="1350342"/>
                  </a:cubicBezTo>
                  <a:cubicBezTo>
                    <a:pt x="280965" y="1366141"/>
                    <a:pt x="279697" y="1382596"/>
                    <a:pt x="272126" y="1397388"/>
                  </a:cubicBezTo>
                  <a:cubicBezTo>
                    <a:pt x="263855" y="1401676"/>
                    <a:pt x="257421" y="1396118"/>
                    <a:pt x="251163" y="1392618"/>
                  </a:cubicBezTo>
                  <a:cubicBezTo>
                    <a:pt x="168102" y="1346316"/>
                    <a:pt x="88191" y="1294939"/>
                    <a:pt x="9112" y="1242162"/>
                  </a:cubicBezTo>
                  <a:cubicBezTo>
                    <a:pt x="-2529" y="1234415"/>
                    <a:pt x="-1391" y="1226057"/>
                    <a:pt x="3554" y="1215247"/>
                  </a:cubicBezTo>
                  <a:cubicBezTo>
                    <a:pt x="30250" y="1156956"/>
                    <a:pt x="57908" y="1099058"/>
                    <a:pt x="82634" y="1039891"/>
                  </a:cubicBezTo>
                  <a:cubicBezTo>
                    <a:pt x="103771" y="989301"/>
                    <a:pt x="124164" y="938449"/>
                    <a:pt x="141975" y="886590"/>
                  </a:cubicBezTo>
                  <a:cubicBezTo>
                    <a:pt x="176242" y="786766"/>
                    <a:pt x="206176" y="685456"/>
                    <a:pt x="244293" y="586990"/>
                  </a:cubicBezTo>
                  <a:cubicBezTo>
                    <a:pt x="276021" y="505110"/>
                    <a:pt x="315451" y="427169"/>
                    <a:pt x="370899" y="358373"/>
                  </a:cubicBezTo>
                  <a:cubicBezTo>
                    <a:pt x="421445" y="295661"/>
                    <a:pt x="484243" y="248267"/>
                    <a:pt x="555271" y="210806"/>
                  </a:cubicBezTo>
                  <a:cubicBezTo>
                    <a:pt x="633737" y="169450"/>
                    <a:pt x="717542" y="142930"/>
                    <a:pt x="802442" y="119211"/>
                  </a:cubicBezTo>
                  <a:cubicBezTo>
                    <a:pt x="862528" y="102449"/>
                    <a:pt x="923315" y="88314"/>
                    <a:pt x="984320" y="75316"/>
                  </a:cubicBezTo>
                  <a:cubicBezTo>
                    <a:pt x="991015" y="73916"/>
                    <a:pt x="997711" y="72209"/>
                    <a:pt x="1004407" y="70765"/>
                  </a:cubicBezTo>
                  <a:cubicBezTo>
                    <a:pt x="1014253" y="70021"/>
                    <a:pt x="1021431" y="65076"/>
                    <a:pt x="1027689" y="57461"/>
                  </a:cubicBezTo>
                  <a:cubicBezTo>
                    <a:pt x="1040906" y="41400"/>
                    <a:pt x="1054822" y="25907"/>
                    <a:pt x="1067863" y="9672"/>
                  </a:cubicBezTo>
                  <a:cubicBezTo>
                    <a:pt x="1071452" y="5208"/>
                    <a:pt x="1074952" y="308"/>
                    <a:pt x="1081561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75">
              <a:extLst>
                <a:ext uri="{FF2B5EF4-FFF2-40B4-BE49-F238E27FC236}">
                  <a16:creationId xmlns:a16="http://schemas.microsoft.com/office/drawing/2014/main" id="{68DE7367-6594-4644-A75E-196EC146B25C}"/>
                </a:ext>
              </a:extLst>
            </p:cNvPr>
            <p:cNvSpPr/>
            <p:nvPr/>
          </p:nvSpPr>
          <p:spPr>
            <a:xfrm>
              <a:off x="8500491" y="5124185"/>
              <a:ext cx="34830" cy="289183"/>
            </a:xfrm>
            <a:custGeom>
              <a:avLst/>
              <a:gdLst>
                <a:gd name="connsiteX0" fmla="*/ 1071 w 25146"/>
                <a:gd name="connsiteY0" fmla="*/ 164925 h 208778"/>
                <a:gd name="connsiteX1" fmla="*/ 11245 w 25146"/>
                <a:gd name="connsiteY1" fmla="*/ 196172 h 208778"/>
                <a:gd name="connsiteX2" fmla="*/ 25147 w 25146"/>
                <a:gd name="connsiteY2" fmla="*/ 208779 h 208778"/>
                <a:gd name="connsiteX3" fmla="*/ 10044 w 25146"/>
                <a:gd name="connsiteY3" fmla="*/ 194371 h 208778"/>
                <a:gd name="connsiteX4" fmla="*/ 5242 w 25146"/>
                <a:gd name="connsiteY4" fmla="*/ 179838 h 208778"/>
                <a:gd name="connsiteX5" fmla="*/ 17311 w 25146"/>
                <a:gd name="connsiteY5" fmla="*/ 14565 h 208778"/>
                <a:gd name="connsiteX6" fmla="*/ 11624 w 25146"/>
                <a:gd name="connsiteY6" fmla="*/ 3033 h 208778"/>
                <a:gd name="connsiteX7" fmla="*/ 6980 w 25146"/>
                <a:gd name="connsiteY7" fmla="*/ 0 h 208778"/>
                <a:gd name="connsiteX8" fmla="*/ 11561 w 25146"/>
                <a:gd name="connsiteY8" fmla="*/ 11848 h 208778"/>
                <a:gd name="connsiteX9" fmla="*/ 1071 w 25146"/>
                <a:gd name="connsiteY9" fmla="*/ 164925 h 2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6" h="208778">
                  <a:moveTo>
                    <a:pt x="1071" y="164925"/>
                  </a:moveTo>
                  <a:cubicBezTo>
                    <a:pt x="-1962" y="178163"/>
                    <a:pt x="1450" y="187421"/>
                    <a:pt x="11245" y="196172"/>
                  </a:cubicBezTo>
                  <a:cubicBezTo>
                    <a:pt x="15921" y="200343"/>
                    <a:pt x="20534" y="204545"/>
                    <a:pt x="25147" y="208779"/>
                  </a:cubicBezTo>
                  <a:cubicBezTo>
                    <a:pt x="20123" y="203976"/>
                    <a:pt x="15068" y="199174"/>
                    <a:pt x="10044" y="194371"/>
                  </a:cubicBezTo>
                  <a:cubicBezTo>
                    <a:pt x="5621" y="190169"/>
                    <a:pt x="3757" y="185904"/>
                    <a:pt x="5242" y="179838"/>
                  </a:cubicBezTo>
                  <a:cubicBezTo>
                    <a:pt x="18701" y="125431"/>
                    <a:pt x="17659" y="69983"/>
                    <a:pt x="17311" y="14565"/>
                  </a:cubicBezTo>
                  <a:cubicBezTo>
                    <a:pt x="17279" y="9636"/>
                    <a:pt x="16174" y="6161"/>
                    <a:pt x="11624" y="3033"/>
                  </a:cubicBezTo>
                  <a:cubicBezTo>
                    <a:pt x="10076" y="1990"/>
                    <a:pt x="8528" y="1011"/>
                    <a:pt x="6980" y="0"/>
                  </a:cubicBezTo>
                  <a:cubicBezTo>
                    <a:pt x="9949" y="3065"/>
                    <a:pt x="11529" y="6824"/>
                    <a:pt x="11561" y="11848"/>
                  </a:cubicBezTo>
                  <a:cubicBezTo>
                    <a:pt x="11972" y="63158"/>
                    <a:pt x="12572" y="114500"/>
                    <a:pt x="1071" y="164925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76">
              <a:extLst>
                <a:ext uri="{FF2B5EF4-FFF2-40B4-BE49-F238E27FC236}">
                  <a16:creationId xmlns:a16="http://schemas.microsoft.com/office/drawing/2014/main" id="{8CF9E4C6-B55D-47F4-AA4A-A64DE9E54F2E}"/>
                </a:ext>
              </a:extLst>
            </p:cNvPr>
            <p:cNvSpPr/>
            <p:nvPr/>
          </p:nvSpPr>
          <p:spPr>
            <a:xfrm rot="1477732" flipH="1">
              <a:off x="9444747" y="4999784"/>
              <a:ext cx="809006" cy="933488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77">
              <a:extLst>
                <a:ext uri="{FF2B5EF4-FFF2-40B4-BE49-F238E27FC236}">
                  <a16:creationId xmlns:a16="http://schemas.microsoft.com/office/drawing/2014/main" id="{AD159587-E85D-40C2-AAEC-0A615DA9B008}"/>
                </a:ext>
              </a:extLst>
            </p:cNvPr>
            <p:cNvSpPr/>
            <p:nvPr/>
          </p:nvSpPr>
          <p:spPr>
            <a:xfrm flipH="1">
              <a:off x="8847086" y="2731092"/>
              <a:ext cx="735750" cy="446859"/>
            </a:xfrm>
            <a:custGeom>
              <a:avLst/>
              <a:gdLst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272073 w 735750"/>
                <a:gd name="connsiteY7" fmla="*/ 151938 h 446859"/>
                <a:gd name="connsiteX8" fmla="*/ 199077 w 735750"/>
                <a:gd name="connsiteY8" fmla="*/ 152011 h 446859"/>
                <a:gd name="connsiteX9" fmla="*/ 168312 w 735750"/>
                <a:gd name="connsiteY9" fmla="*/ 157865 h 446859"/>
                <a:gd name="connsiteX10" fmla="*/ 10327 w 735750"/>
                <a:gd name="connsiteY10" fmla="*/ 361078 h 446859"/>
                <a:gd name="connsiteX11" fmla="*/ 0 w 735750"/>
                <a:gd name="connsiteY11" fmla="*/ 420936 h 446859"/>
                <a:gd name="connsiteX12" fmla="*/ 10109 w 735750"/>
                <a:gd name="connsiteY12" fmla="*/ 426863 h 446859"/>
                <a:gd name="connsiteX13" fmla="*/ 83674 w 735750"/>
                <a:gd name="connsiteY13" fmla="*/ 439596 h 446859"/>
                <a:gd name="connsiteX14" fmla="*/ 161397 w 735750"/>
                <a:gd name="connsiteY14" fmla="*/ 444609 h 446859"/>
                <a:gd name="connsiteX15" fmla="*/ 219776 w 735750"/>
                <a:gd name="connsiteY15" fmla="*/ 445487 h 446859"/>
                <a:gd name="connsiteX16" fmla="*/ 302410 w 735750"/>
                <a:gd name="connsiteY16" fmla="*/ 445657 h 446859"/>
                <a:gd name="connsiteX17" fmla="*/ 302630 w 735750"/>
                <a:gd name="connsiteY17" fmla="*/ 445742 h 446859"/>
                <a:gd name="connsiteX18" fmla="*/ 321360 w 735750"/>
                <a:gd name="connsiteY18" fmla="*/ 445696 h 446859"/>
                <a:gd name="connsiteX19" fmla="*/ 433120 w 735750"/>
                <a:gd name="connsiteY19" fmla="*/ 445926 h 446859"/>
                <a:gd name="connsiteX20" fmla="*/ 434697 w 735750"/>
                <a:gd name="connsiteY20" fmla="*/ 445417 h 446859"/>
                <a:gd name="connsiteX21" fmla="*/ 515974 w 735750"/>
                <a:gd name="connsiteY21" fmla="*/ 445217 h 446859"/>
                <a:gd name="connsiteX22" fmla="*/ 574353 w 735750"/>
                <a:gd name="connsiteY22" fmla="*/ 444167 h 446859"/>
                <a:gd name="connsiteX23" fmla="*/ 652076 w 735750"/>
                <a:gd name="connsiteY23" fmla="*/ 438171 h 446859"/>
                <a:gd name="connsiteX24" fmla="*/ 725641 w 735750"/>
                <a:gd name="connsiteY24" fmla="*/ 422942 h 446859"/>
                <a:gd name="connsiteX25" fmla="*/ 735750 w 735750"/>
                <a:gd name="connsiteY25" fmla="*/ 415853 h 446859"/>
                <a:gd name="connsiteX26" fmla="*/ 725423 w 735750"/>
                <a:gd name="connsiteY26" fmla="*/ 344257 h 446859"/>
                <a:gd name="connsiteX27" fmla="*/ 567438 w 735750"/>
                <a:gd name="connsiteY27" fmla="*/ 101199 h 446859"/>
                <a:gd name="connsiteX28" fmla="*/ 536673 w 735750"/>
                <a:gd name="connsiteY28" fmla="*/ 94197 h 446859"/>
                <a:gd name="connsiteX29" fmla="*/ 463677 w 735750"/>
                <a:gd name="connsiteY29" fmla="*/ 94109 h 446859"/>
                <a:gd name="connsiteX30" fmla="*/ 438732 w 735750"/>
                <a:gd name="connsiteY30" fmla="*/ 74985 h 446859"/>
                <a:gd name="connsiteX31" fmla="*/ 417332 w 735750"/>
                <a:gd name="connsiteY31" fmla="*/ 56517 h 446859"/>
                <a:gd name="connsiteX32" fmla="*/ 404816 w 735750"/>
                <a:gd name="connsiteY32" fmla="*/ 56736 h 446859"/>
                <a:gd name="connsiteX33" fmla="*/ 374751 w 735750"/>
                <a:gd name="connsiteY33" fmla="*/ 45357 h 446859"/>
                <a:gd name="connsiteX34" fmla="*/ 350769 w 735750"/>
                <a:gd name="connsiteY34" fmla="*/ 11485 h 446859"/>
                <a:gd name="connsiteX35" fmla="*/ 330802 w 735750"/>
                <a:gd name="connsiteY35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199077 w 735750"/>
                <a:gd name="connsiteY7" fmla="*/ 152011 h 446859"/>
                <a:gd name="connsiteX8" fmla="*/ 168312 w 735750"/>
                <a:gd name="connsiteY8" fmla="*/ 157865 h 446859"/>
                <a:gd name="connsiteX9" fmla="*/ 10327 w 735750"/>
                <a:gd name="connsiteY9" fmla="*/ 361078 h 446859"/>
                <a:gd name="connsiteX10" fmla="*/ 0 w 735750"/>
                <a:gd name="connsiteY10" fmla="*/ 420936 h 446859"/>
                <a:gd name="connsiteX11" fmla="*/ 10109 w 735750"/>
                <a:gd name="connsiteY11" fmla="*/ 426863 h 446859"/>
                <a:gd name="connsiteX12" fmla="*/ 83674 w 735750"/>
                <a:gd name="connsiteY12" fmla="*/ 439596 h 446859"/>
                <a:gd name="connsiteX13" fmla="*/ 161397 w 735750"/>
                <a:gd name="connsiteY13" fmla="*/ 444609 h 446859"/>
                <a:gd name="connsiteX14" fmla="*/ 219776 w 735750"/>
                <a:gd name="connsiteY14" fmla="*/ 445487 h 446859"/>
                <a:gd name="connsiteX15" fmla="*/ 302410 w 735750"/>
                <a:gd name="connsiteY15" fmla="*/ 445657 h 446859"/>
                <a:gd name="connsiteX16" fmla="*/ 302630 w 735750"/>
                <a:gd name="connsiteY16" fmla="*/ 445742 h 446859"/>
                <a:gd name="connsiteX17" fmla="*/ 321360 w 735750"/>
                <a:gd name="connsiteY17" fmla="*/ 445696 h 446859"/>
                <a:gd name="connsiteX18" fmla="*/ 433120 w 735750"/>
                <a:gd name="connsiteY18" fmla="*/ 445926 h 446859"/>
                <a:gd name="connsiteX19" fmla="*/ 434697 w 735750"/>
                <a:gd name="connsiteY19" fmla="*/ 445417 h 446859"/>
                <a:gd name="connsiteX20" fmla="*/ 515974 w 735750"/>
                <a:gd name="connsiteY20" fmla="*/ 445217 h 446859"/>
                <a:gd name="connsiteX21" fmla="*/ 574353 w 735750"/>
                <a:gd name="connsiteY21" fmla="*/ 444167 h 446859"/>
                <a:gd name="connsiteX22" fmla="*/ 652076 w 735750"/>
                <a:gd name="connsiteY22" fmla="*/ 438171 h 446859"/>
                <a:gd name="connsiteX23" fmla="*/ 725641 w 735750"/>
                <a:gd name="connsiteY23" fmla="*/ 422942 h 446859"/>
                <a:gd name="connsiteX24" fmla="*/ 735750 w 735750"/>
                <a:gd name="connsiteY24" fmla="*/ 415853 h 446859"/>
                <a:gd name="connsiteX25" fmla="*/ 725423 w 735750"/>
                <a:gd name="connsiteY25" fmla="*/ 344257 h 446859"/>
                <a:gd name="connsiteX26" fmla="*/ 567438 w 735750"/>
                <a:gd name="connsiteY26" fmla="*/ 101199 h 446859"/>
                <a:gd name="connsiteX27" fmla="*/ 536673 w 735750"/>
                <a:gd name="connsiteY27" fmla="*/ 94197 h 446859"/>
                <a:gd name="connsiteX28" fmla="*/ 463677 w 735750"/>
                <a:gd name="connsiteY28" fmla="*/ 94109 h 446859"/>
                <a:gd name="connsiteX29" fmla="*/ 438732 w 735750"/>
                <a:gd name="connsiteY29" fmla="*/ 74985 h 446859"/>
                <a:gd name="connsiteX30" fmla="*/ 417332 w 735750"/>
                <a:gd name="connsiteY30" fmla="*/ 56517 h 446859"/>
                <a:gd name="connsiteX31" fmla="*/ 404816 w 735750"/>
                <a:gd name="connsiteY31" fmla="*/ 56736 h 446859"/>
                <a:gd name="connsiteX32" fmla="*/ 374751 w 735750"/>
                <a:gd name="connsiteY32" fmla="*/ 45357 h 446859"/>
                <a:gd name="connsiteX33" fmla="*/ 350769 w 735750"/>
                <a:gd name="connsiteY33" fmla="*/ 11485 h 446859"/>
                <a:gd name="connsiteX34" fmla="*/ 330802 w 735750"/>
                <a:gd name="connsiteY34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199077 w 735750"/>
                <a:gd name="connsiteY6" fmla="*/ 152011 h 446859"/>
                <a:gd name="connsiteX7" fmla="*/ 168312 w 735750"/>
                <a:gd name="connsiteY7" fmla="*/ 157865 h 446859"/>
                <a:gd name="connsiteX8" fmla="*/ 10327 w 735750"/>
                <a:gd name="connsiteY8" fmla="*/ 361078 h 446859"/>
                <a:gd name="connsiteX9" fmla="*/ 0 w 735750"/>
                <a:gd name="connsiteY9" fmla="*/ 420936 h 446859"/>
                <a:gd name="connsiteX10" fmla="*/ 10109 w 735750"/>
                <a:gd name="connsiteY10" fmla="*/ 426863 h 446859"/>
                <a:gd name="connsiteX11" fmla="*/ 83674 w 735750"/>
                <a:gd name="connsiteY11" fmla="*/ 439596 h 446859"/>
                <a:gd name="connsiteX12" fmla="*/ 161397 w 735750"/>
                <a:gd name="connsiteY12" fmla="*/ 444609 h 446859"/>
                <a:gd name="connsiteX13" fmla="*/ 219776 w 735750"/>
                <a:gd name="connsiteY13" fmla="*/ 445487 h 446859"/>
                <a:gd name="connsiteX14" fmla="*/ 302410 w 735750"/>
                <a:gd name="connsiteY14" fmla="*/ 445657 h 446859"/>
                <a:gd name="connsiteX15" fmla="*/ 302630 w 735750"/>
                <a:gd name="connsiteY15" fmla="*/ 445742 h 446859"/>
                <a:gd name="connsiteX16" fmla="*/ 321360 w 735750"/>
                <a:gd name="connsiteY16" fmla="*/ 445696 h 446859"/>
                <a:gd name="connsiteX17" fmla="*/ 433120 w 735750"/>
                <a:gd name="connsiteY17" fmla="*/ 445926 h 446859"/>
                <a:gd name="connsiteX18" fmla="*/ 434697 w 735750"/>
                <a:gd name="connsiteY18" fmla="*/ 445417 h 446859"/>
                <a:gd name="connsiteX19" fmla="*/ 515974 w 735750"/>
                <a:gd name="connsiteY19" fmla="*/ 445217 h 446859"/>
                <a:gd name="connsiteX20" fmla="*/ 574353 w 735750"/>
                <a:gd name="connsiteY20" fmla="*/ 444167 h 446859"/>
                <a:gd name="connsiteX21" fmla="*/ 652076 w 735750"/>
                <a:gd name="connsiteY21" fmla="*/ 438171 h 446859"/>
                <a:gd name="connsiteX22" fmla="*/ 725641 w 735750"/>
                <a:gd name="connsiteY22" fmla="*/ 422942 h 446859"/>
                <a:gd name="connsiteX23" fmla="*/ 735750 w 735750"/>
                <a:gd name="connsiteY23" fmla="*/ 415853 h 446859"/>
                <a:gd name="connsiteX24" fmla="*/ 725423 w 735750"/>
                <a:gd name="connsiteY24" fmla="*/ 344257 h 446859"/>
                <a:gd name="connsiteX25" fmla="*/ 567438 w 735750"/>
                <a:gd name="connsiteY25" fmla="*/ 101199 h 446859"/>
                <a:gd name="connsiteX26" fmla="*/ 536673 w 735750"/>
                <a:gd name="connsiteY26" fmla="*/ 94197 h 446859"/>
                <a:gd name="connsiteX27" fmla="*/ 463677 w 735750"/>
                <a:gd name="connsiteY27" fmla="*/ 94109 h 446859"/>
                <a:gd name="connsiteX28" fmla="*/ 438732 w 735750"/>
                <a:gd name="connsiteY28" fmla="*/ 74985 h 446859"/>
                <a:gd name="connsiteX29" fmla="*/ 417332 w 735750"/>
                <a:gd name="connsiteY29" fmla="*/ 56517 h 446859"/>
                <a:gd name="connsiteX30" fmla="*/ 404816 w 735750"/>
                <a:gd name="connsiteY30" fmla="*/ 56736 h 446859"/>
                <a:gd name="connsiteX31" fmla="*/ 374751 w 735750"/>
                <a:gd name="connsiteY31" fmla="*/ 45357 h 446859"/>
                <a:gd name="connsiteX32" fmla="*/ 350769 w 735750"/>
                <a:gd name="connsiteY32" fmla="*/ 11485 h 446859"/>
                <a:gd name="connsiteX33" fmla="*/ 330802 w 735750"/>
                <a:gd name="connsiteY33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99077 w 735750"/>
                <a:gd name="connsiteY5" fmla="*/ 152011 h 446859"/>
                <a:gd name="connsiteX6" fmla="*/ 168312 w 735750"/>
                <a:gd name="connsiteY6" fmla="*/ 157865 h 446859"/>
                <a:gd name="connsiteX7" fmla="*/ 10327 w 735750"/>
                <a:gd name="connsiteY7" fmla="*/ 361078 h 446859"/>
                <a:gd name="connsiteX8" fmla="*/ 0 w 735750"/>
                <a:gd name="connsiteY8" fmla="*/ 420936 h 446859"/>
                <a:gd name="connsiteX9" fmla="*/ 10109 w 735750"/>
                <a:gd name="connsiteY9" fmla="*/ 426863 h 446859"/>
                <a:gd name="connsiteX10" fmla="*/ 83674 w 735750"/>
                <a:gd name="connsiteY10" fmla="*/ 439596 h 446859"/>
                <a:gd name="connsiteX11" fmla="*/ 161397 w 735750"/>
                <a:gd name="connsiteY11" fmla="*/ 444609 h 446859"/>
                <a:gd name="connsiteX12" fmla="*/ 219776 w 735750"/>
                <a:gd name="connsiteY12" fmla="*/ 445487 h 446859"/>
                <a:gd name="connsiteX13" fmla="*/ 302410 w 735750"/>
                <a:gd name="connsiteY13" fmla="*/ 445657 h 446859"/>
                <a:gd name="connsiteX14" fmla="*/ 302630 w 735750"/>
                <a:gd name="connsiteY14" fmla="*/ 445742 h 446859"/>
                <a:gd name="connsiteX15" fmla="*/ 321360 w 735750"/>
                <a:gd name="connsiteY15" fmla="*/ 445696 h 446859"/>
                <a:gd name="connsiteX16" fmla="*/ 433120 w 735750"/>
                <a:gd name="connsiteY16" fmla="*/ 445926 h 446859"/>
                <a:gd name="connsiteX17" fmla="*/ 434697 w 735750"/>
                <a:gd name="connsiteY17" fmla="*/ 445417 h 446859"/>
                <a:gd name="connsiteX18" fmla="*/ 515974 w 735750"/>
                <a:gd name="connsiteY18" fmla="*/ 445217 h 446859"/>
                <a:gd name="connsiteX19" fmla="*/ 574353 w 735750"/>
                <a:gd name="connsiteY19" fmla="*/ 444167 h 446859"/>
                <a:gd name="connsiteX20" fmla="*/ 652076 w 735750"/>
                <a:gd name="connsiteY20" fmla="*/ 438171 h 446859"/>
                <a:gd name="connsiteX21" fmla="*/ 725641 w 735750"/>
                <a:gd name="connsiteY21" fmla="*/ 422942 h 446859"/>
                <a:gd name="connsiteX22" fmla="*/ 735750 w 735750"/>
                <a:gd name="connsiteY22" fmla="*/ 415853 h 446859"/>
                <a:gd name="connsiteX23" fmla="*/ 725423 w 735750"/>
                <a:gd name="connsiteY23" fmla="*/ 344257 h 446859"/>
                <a:gd name="connsiteX24" fmla="*/ 567438 w 735750"/>
                <a:gd name="connsiteY24" fmla="*/ 101199 h 446859"/>
                <a:gd name="connsiteX25" fmla="*/ 536673 w 735750"/>
                <a:gd name="connsiteY25" fmla="*/ 94197 h 446859"/>
                <a:gd name="connsiteX26" fmla="*/ 463677 w 735750"/>
                <a:gd name="connsiteY26" fmla="*/ 94109 h 446859"/>
                <a:gd name="connsiteX27" fmla="*/ 438732 w 735750"/>
                <a:gd name="connsiteY27" fmla="*/ 74985 h 446859"/>
                <a:gd name="connsiteX28" fmla="*/ 417332 w 735750"/>
                <a:gd name="connsiteY28" fmla="*/ 56517 h 446859"/>
                <a:gd name="connsiteX29" fmla="*/ 404816 w 735750"/>
                <a:gd name="connsiteY29" fmla="*/ 56736 h 446859"/>
                <a:gd name="connsiteX30" fmla="*/ 374751 w 735750"/>
                <a:gd name="connsiteY30" fmla="*/ 45357 h 446859"/>
                <a:gd name="connsiteX31" fmla="*/ 350769 w 735750"/>
                <a:gd name="connsiteY31" fmla="*/ 11485 h 446859"/>
                <a:gd name="connsiteX32" fmla="*/ 330802 w 735750"/>
                <a:gd name="connsiteY32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68312 w 735750"/>
                <a:gd name="connsiteY5" fmla="*/ 157865 h 446859"/>
                <a:gd name="connsiteX6" fmla="*/ 10327 w 735750"/>
                <a:gd name="connsiteY6" fmla="*/ 361078 h 446859"/>
                <a:gd name="connsiteX7" fmla="*/ 0 w 735750"/>
                <a:gd name="connsiteY7" fmla="*/ 420936 h 446859"/>
                <a:gd name="connsiteX8" fmla="*/ 10109 w 735750"/>
                <a:gd name="connsiteY8" fmla="*/ 426863 h 446859"/>
                <a:gd name="connsiteX9" fmla="*/ 83674 w 735750"/>
                <a:gd name="connsiteY9" fmla="*/ 439596 h 446859"/>
                <a:gd name="connsiteX10" fmla="*/ 161397 w 735750"/>
                <a:gd name="connsiteY10" fmla="*/ 444609 h 446859"/>
                <a:gd name="connsiteX11" fmla="*/ 219776 w 735750"/>
                <a:gd name="connsiteY11" fmla="*/ 445487 h 446859"/>
                <a:gd name="connsiteX12" fmla="*/ 302410 w 735750"/>
                <a:gd name="connsiteY12" fmla="*/ 445657 h 446859"/>
                <a:gd name="connsiteX13" fmla="*/ 302630 w 735750"/>
                <a:gd name="connsiteY13" fmla="*/ 445742 h 446859"/>
                <a:gd name="connsiteX14" fmla="*/ 321360 w 735750"/>
                <a:gd name="connsiteY14" fmla="*/ 445696 h 446859"/>
                <a:gd name="connsiteX15" fmla="*/ 433120 w 735750"/>
                <a:gd name="connsiteY15" fmla="*/ 445926 h 446859"/>
                <a:gd name="connsiteX16" fmla="*/ 434697 w 735750"/>
                <a:gd name="connsiteY16" fmla="*/ 445417 h 446859"/>
                <a:gd name="connsiteX17" fmla="*/ 515974 w 735750"/>
                <a:gd name="connsiteY17" fmla="*/ 445217 h 446859"/>
                <a:gd name="connsiteX18" fmla="*/ 574353 w 735750"/>
                <a:gd name="connsiteY18" fmla="*/ 444167 h 446859"/>
                <a:gd name="connsiteX19" fmla="*/ 652076 w 735750"/>
                <a:gd name="connsiteY19" fmla="*/ 438171 h 446859"/>
                <a:gd name="connsiteX20" fmla="*/ 725641 w 735750"/>
                <a:gd name="connsiteY20" fmla="*/ 422942 h 446859"/>
                <a:gd name="connsiteX21" fmla="*/ 735750 w 735750"/>
                <a:gd name="connsiteY21" fmla="*/ 415853 h 446859"/>
                <a:gd name="connsiteX22" fmla="*/ 725423 w 735750"/>
                <a:gd name="connsiteY22" fmla="*/ 344257 h 446859"/>
                <a:gd name="connsiteX23" fmla="*/ 567438 w 735750"/>
                <a:gd name="connsiteY23" fmla="*/ 101199 h 446859"/>
                <a:gd name="connsiteX24" fmla="*/ 536673 w 735750"/>
                <a:gd name="connsiteY24" fmla="*/ 94197 h 446859"/>
                <a:gd name="connsiteX25" fmla="*/ 463677 w 735750"/>
                <a:gd name="connsiteY25" fmla="*/ 94109 h 446859"/>
                <a:gd name="connsiteX26" fmla="*/ 438732 w 735750"/>
                <a:gd name="connsiteY26" fmla="*/ 74985 h 446859"/>
                <a:gd name="connsiteX27" fmla="*/ 417332 w 735750"/>
                <a:gd name="connsiteY27" fmla="*/ 56517 h 446859"/>
                <a:gd name="connsiteX28" fmla="*/ 404816 w 735750"/>
                <a:gd name="connsiteY28" fmla="*/ 56736 h 446859"/>
                <a:gd name="connsiteX29" fmla="*/ 374751 w 735750"/>
                <a:gd name="connsiteY29" fmla="*/ 45357 h 446859"/>
                <a:gd name="connsiteX30" fmla="*/ 350769 w 735750"/>
                <a:gd name="connsiteY30" fmla="*/ 11485 h 446859"/>
                <a:gd name="connsiteX31" fmla="*/ 330802 w 735750"/>
                <a:gd name="connsiteY31" fmla="*/ 189 h 4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750" h="446859">
                  <a:moveTo>
                    <a:pt x="330802" y="189"/>
                  </a:moveTo>
                  <a:cubicBezTo>
                    <a:pt x="324074" y="-659"/>
                    <a:pt x="316962" y="1354"/>
                    <a:pt x="308538" y="6058"/>
                  </a:cubicBezTo>
                  <a:cubicBezTo>
                    <a:pt x="295146" y="13542"/>
                    <a:pt x="286394" y="26321"/>
                    <a:pt x="274360" y="35248"/>
                  </a:cubicBezTo>
                  <a:cubicBezTo>
                    <a:pt x="274141" y="42295"/>
                    <a:pt x="273965" y="49384"/>
                    <a:pt x="273747" y="56430"/>
                  </a:cubicBezTo>
                  <a:cubicBezTo>
                    <a:pt x="271691" y="66714"/>
                    <a:pt x="272828" y="77042"/>
                    <a:pt x="273091" y="87369"/>
                  </a:cubicBezTo>
                  <a:cubicBezTo>
                    <a:pt x="255519" y="104275"/>
                    <a:pt x="212106" y="112247"/>
                    <a:pt x="168312" y="157865"/>
                  </a:cubicBezTo>
                  <a:cubicBezTo>
                    <a:pt x="124518" y="203483"/>
                    <a:pt x="31685" y="276302"/>
                    <a:pt x="10327" y="361078"/>
                  </a:cubicBezTo>
                  <a:cubicBezTo>
                    <a:pt x="1226" y="380359"/>
                    <a:pt x="788" y="400666"/>
                    <a:pt x="0" y="420936"/>
                  </a:cubicBezTo>
                  <a:lnTo>
                    <a:pt x="10109" y="426863"/>
                  </a:lnTo>
                  <a:cubicBezTo>
                    <a:pt x="32647" y="439084"/>
                    <a:pt x="56936" y="444243"/>
                    <a:pt x="83674" y="439596"/>
                  </a:cubicBezTo>
                  <a:lnTo>
                    <a:pt x="161397" y="444609"/>
                  </a:lnTo>
                  <a:cubicBezTo>
                    <a:pt x="180784" y="448305"/>
                    <a:pt x="200301" y="446585"/>
                    <a:pt x="219776" y="445487"/>
                  </a:cubicBezTo>
                  <a:lnTo>
                    <a:pt x="302410" y="445657"/>
                  </a:lnTo>
                  <a:lnTo>
                    <a:pt x="302630" y="445742"/>
                  </a:lnTo>
                  <a:lnTo>
                    <a:pt x="321360" y="445696"/>
                  </a:lnTo>
                  <a:lnTo>
                    <a:pt x="433120" y="445926"/>
                  </a:lnTo>
                  <a:lnTo>
                    <a:pt x="434697" y="445417"/>
                  </a:lnTo>
                  <a:lnTo>
                    <a:pt x="515974" y="445217"/>
                  </a:lnTo>
                  <a:cubicBezTo>
                    <a:pt x="535449" y="446530"/>
                    <a:pt x="554966" y="448587"/>
                    <a:pt x="574353" y="444167"/>
                  </a:cubicBezTo>
                  <a:lnTo>
                    <a:pt x="652076" y="438171"/>
                  </a:lnTo>
                  <a:cubicBezTo>
                    <a:pt x="678814" y="443730"/>
                    <a:pt x="703103" y="437559"/>
                    <a:pt x="725641" y="422942"/>
                  </a:cubicBezTo>
                  <a:lnTo>
                    <a:pt x="735750" y="415853"/>
                  </a:lnTo>
                  <a:cubicBezTo>
                    <a:pt x="734962" y="391607"/>
                    <a:pt x="734524" y="367319"/>
                    <a:pt x="725423" y="344257"/>
                  </a:cubicBezTo>
                  <a:cubicBezTo>
                    <a:pt x="704065" y="242859"/>
                    <a:pt x="635140" y="172532"/>
                    <a:pt x="567438" y="101199"/>
                  </a:cubicBezTo>
                  <a:cubicBezTo>
                    <a:pt x="557810" y="91046"/>
                    <a:pt x="546958" y="96079"/>
                    <a:pt x="536673" y="94197"/>
                  </a:cubicBezTo>
                  <a:cubicBezTo>
                    <a:pt x="512341" y="91834"/>
                    <a:pt x="488009" y="95903"/>
                    <a:pt x="463677" y="94109"/>
                  </a:cubicBezTo>
                  <a:cubicBezTo>
                    <a:pt x="452079" y="92008"/>
                    <a:pt x="444072" y="84919"/>
                    <a:pt x="438732" y="74985"/>
                  </a:cubicBezTo>
                  <a:cubicBezTo>
                    <a:pt x="433875" y="65926"/>
                    <a:pt x="426916" y="59800"/>
                    <a:pt x="417332" y="56517"/>
                  </a:cubicBezTo>
                  <a:cubicBezTo>
                    <a:pt x="413131" y="53585"/>
                    <a:pt x="408930" y="53191"/>
                    <a:pt x="404816" y="56736"/>
                  </a:cubicBezTo>
                  <a:cubicBezTo>
                    <a:pt x="390813" y="63387"/>
                    <a:pt x="381578" y="60368"/>
                    <a:pt x="374751" y="45357"/>
                  </a:cubicBezTo>
                  <a:cubicBezTo>
                    <a:pt x="369062" y="32841"/>
                    <a:pt x="360834" y="21332"/>
                    <a:pt x="350769" y="11485"/>
                  </a:cubicBezTo>
                  <a:cubicBezTo>
                    <a:pt x="343877" y="4746"/>
                    <a:pt x="337531" y="1037"/>
                    <a:pt x="330802" y="189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Group 78">
              <a:extLst>
                <a:ext uri="{FF2B5EF4-FFF2-40B4-BE49-F238E27FC236}">
                  <a16:creationId xmlns:a16="http://schemas.microsoft.com/office/drawing/2014/main" id="{D9EAD0D6-61A0-4B23-915C-BDF22C322446}"/>
                </a:ext>
              </a:extLst>
            </p:cNvPr>
            <p:cNvGrpSpPr/>
            <p:nvPr/>
          </p:nvGrpSpPr>
          <p:grpSpPr>
            <a:xfrm>
              <a:off x="9190121" y="1626040"/>
              <a:ext cx="1640949" cy="4502460"/>
              <a:chOff x="3653220" y="1299542"/>
              <a:chExt cx="1640949" cy="4502460"/>
            </a:xfrm>
          </p:grpSpPr>
          <p:sp>
            <p:nvSpPr>
              <p:cNvPr id="48" name="Freeform: Shape 81">
                <a:extLst>
                  <a:ext uri="{FF2B5EF4-FFF2-40B4-BE49-F238E27FC236}">
                    <a16:creationId xmlns:a16="http://schemas.microsoft.com/office/drawing/2014/main" id="{385CB85B-4A15-4AFC-9232-F7991A07C86C}"/>
                  </a:ext>
                </a:extLst>
              </p:cNvPr>
              <p:cNvSpPr/>
              <p:nvPr/>
            </p:nvSpPr>
            <p:spPr>
              <a:xfrm>
                <a:off x="3779695" y="1299542"/>
                <a:ext cx="910292" cy="1814052"/>
              </a:xfrm>
              <a:custGeom>
                <a:avLst/>
                <a:gdLst>
                  <a:gd name="connsiteX0" fmla="*/ 81116 w 907026"/>
                  <a:gd name="connsiteY0" fmla="*/ 0 h 1814052"/>
                  <a:gd name="connsiteX1" fmla="*/ 0 w 907026"/>
                  <a:gd name="connsiteY1" fmla="*/ 1445342 h 1814052"/>
                  <a:gd name="connsiteX2" fmla="*/ 435078 w 907026"/>
                  <a:gd name="connsiteY2" fmla="*/ 1533833 h 1814052"/>
                  <a:gd name="connsiteX3" fmla="*/ 663678 w 907026"/>
                  <a:gd name="connsiteY3" fmla="*/ 1659194 h 1814052"/>
                  <a:gd name="connsiteX4" fmla="*/ 907026 w 907026"/>
                  <a:gd name="connsiteY4" fmla="*/ 1814052 h 1814052"/>
                  <a:gd name="connsiteX5" fmla="*/ 707923 w 907026"/>
                  <a:gd name="connsiteY5" fmla="*/ 1047136 h 1814052"/>
                  <a:gd name="connsiteX6" fmla="*/ 530942 w 907026"/>
                  <a:gd name="connsiteY6" fmla="*/ 530942 h 1814052"/>
                  <a:gd name="connsiteX7" fmla="*/ 471949 w 907026"/>
                  <a:gd name="connsiteY7" fmla="*/ 22123 h 1814052"/>
                  <a:gd name="connsiteX8" fmla="*/ 81116 w 907026"/>
                  <a:gd name="connsiteY8" fmla="*/ 0 h 1814052"/>
                  <a:gd name="connsiteX0" fmla="*/ 84382 w 907026"/>
                  <a:gd name="connsiteY0" fmla="*/ 0 h 1827115"/>
                  <a:gd name="connsiteX1" fmla="*/ 0 w 907026"/>
                  <a:gd name="connsiteY1" fmla="*/ 1458405 h 1827115"/>
                  <a:gd name="connsiteX2" fmla="*/ 435078 w 907026"/>
                  <a:gd name="connsiteY2" fmla="*/ 1546896 h 1827115"/>
                  <a:gd name="connsiteX3" fmla="*/ 663678 w 907026"/>
                  <a:gd name="connsiteY3" fmla="*/ 1672257 h 1827115"/>
                  <a:gd name="connsiteX4" fmla="*/ 907026 w 907026"/>
                  <a:gd name="connsiteY4" fmla="*/ 1827115 h 1827115"/>
                  <a:gd name="connsiteX5" fmla="*/ 707923 w 907026"/>
                  <a:gd name="connsiteY5" fmla="*/ 1060199 h 1827115"/>
                  <a:gd name="connsiteX6" fmla="*/ 530942 w 907026"/>
                  <a:gd name="connsiteY6" fmla="*/ 544005 h 1827115"/>
                  <a:gd name="connsiteX7" fmla="*/ 471949 w 907026"/>
                  <a:gd name="connsiteY7" fmla="*/ 35186 h 1827115"/>
                  <a:gd name="connsiteX8" fmla="*/ 84382 w 907026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38344 w 910292"/>
                  <a:gd name="connsiteY2" fmla="*/ 154689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83272 w 910292"/>
                  <a:gd name="connsiteY3" fmla="*/ 1714711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83272 w 910292"/>
                  <a:gd name="connsiteY3" fmla="*/ 1714711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65418 w 910292"/>
                  <a:gd name="connsiteY7" fmla="*/ 48249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65418 w 910292"/>
                  <a:gd name="connsiteY7" fmla="*/ 48249 h 1814052"/>
                  <a:gd name="connsiteX8" fmla="*/ 87648 w 910292"/>
                  <a:gd name="connsiteY8" fmla="*/ 0 h 181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92" h="1814052">
                    <a:moveTo>
                      <a:pt x="87648" y="0"/>
                    </a:moveTo>
                    <a:lnTo>
                      <a:pt x="0" y="1471467"/>
                    </a:lnTo>
                    <a:cubicBezTo>
                      <a:pt x="162443" y="1504230"/>
                      <a:pt x="334684" y="1523931"/>
                      <a:pt x="487330" y="1569756"/>
                    </a:cubicBezTo>
                    <a:cubicBezTo>
                      <a:pt x="573326" y="1594126"/>
                      <a:pt x="603807" y="1598901"/>
                      <a:pt x="683272" y="1714711"/>
                    </a:cubicBezTo>
                    <a:cubicBezTo>
                      <a:pt x="700161" y="1756533"/>
                      <a:pt x="824822" y="1791825"/>
                      <a:pt x="910292" y="1814052"/>
                    </a:cubicBezTo>
                    <a:cubicBezTo>
                      <a:pt x="843924" y="1503985"/>
                      <a:pt x="777557" y="1311483"/>
                      <a:pt x="711189" y="1060199"/>
                    </a:cubicBezTo>
                    <a:lnTo>
                      <a:pt x="550536" y="557068"/>
                    </a:lnTo>
                    <a:cubicBezTo>
                      <a:pt x="505835" y="419030"/>
                      <a:pt x="483993" y="248336"/>
                      <a:pt x="465418" y="48249"/>
                    </a:cubicBezTo>
                    <a:lnTo>
                      <a:pt x="87648" y="0"/>
                    </a:lnTo>
                    <a:close/>
                  </a:path>
                </a:pathLst>
              </a:custGeom>
              <a:solidFill>
                <a:srgbClr val="15497B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: Shape 82">
                <a:extLst>
                  <a:ext uri="{FF2B5EF4-FFF2-40B4-BE49-F238E27FC236}">
                    <a16:creationId xmlns:a16="http://schemas.microsoft.com/office/drawing/2014/main" id="{BA57DE70-4A7D-496A-B3B6-B442125C026E}"/>
                  </a:ext>
                </a:extLst>
              </p:cNvPr>
              <p:cNvSpPr/>
              <p:nvPr/>
            </p:nvSpPr>
            <p:spPr>
              <a:xfrm>
                <a:off x="3733356" y="3096646"/>
                <a:ext cx="1128937" cy="759848"/>
              </a:xfrm>
              <a:custGeom>
                <a:avLst/>
                <a:gdLst>
                  <a:gd name="connsiteX0" fmla="*/ 743578 w 815045"/>
                  <a:gd name="connsiteY0" fmla="*/ 248781 h 548578"/>
                  <a:gd name="connsiteX1" fmla="*/ 786010 w 815045"/>
                  <a:gd name="connsiteY1" fmla="*/ 428334 h 548578"/>
                  <a:gd name="connsiteX2" fmla="*/ 815045 w 815045"/>
                  <a:gd name="connsiteY2" fmla="*/ 546594 h 548578"/>
                  <a:gd name="connsiteX3" fmla="*/ 811349 w 815045"/>
                  <a:gd name="connsiteY3" fmla="*/ 547794 h 548578"/>
                  <a:gd name="connsiteX4" fmla="*/ 564909 w 815045"/>
                  <a:gd name="connsiteY4" fmla="*/ 415349 h 548578"/>
                  <a:gd name="connsiteX5" fmla="*/ 528259 w 815045"/>
                  <a:gd name="connsiteY5" fmla="*/ 402237 h 548578"/>
                  <a:gd name="connsiteX6" fmla="*/ 496190 w 815045"/>
                  <a:gd name="connsiteY6" fmla="*/ 376898 h 548578"/>
                  <a:gd name="connsiteX7" fmla="*/ 364219 w 815045"/>
                  <a:gd name="connsiteY7" fmla="*/ 277943 h 548578"/>
                  <a:gd name="connsiteX8" fmla="*/ 132913 w 815045"/>
                  <a:gd name="connsiteY8" fmla="*/ 223316 h 548578"/>
                  <a:gd name="connsiteX9" fmla="*/ 5428 w 815045"/>
                  <a:gd name="connsiteY9" fmla="*/ 199935 h 548578"/>
                  <a:gd name="connsiteX10" fmla="*/ 57 w 815045"/>
                  <a:gd name="connsiteY10" fmla="*/ 189699 h 548578"/>
                  <a:gd name="connsiteX11" fmla="*/ 7387 w 815045"/>
                  <a:gd name="connsiteY11" fmla="*/ 77727 h 548578"/>
                  <a:gd name="connsiteX12" fmla="*/ 11463 w 815045"/>
                  <a:gd name="connsiteY12" fmla="*/ 16117 h 548578"/>
                  <a:gd name="connsiteX13" fmla="*/ 16613 w 815045"/>
                  <a:gd name="connsiteY13" fmla="*/ 225 h 548578"/>
                  <a:gd name="connsiteX14" fmla="*/ 22078 w 815045"/>
                  <a:gd name="connsiteY14" fmla="*/ 2815 h 548578"/>
                  <a:gd name="connsiteX15" fmla="*/ 29472 w 815045"/>
                  <a:gd name="connsiteY15" fmla="*/ 2215 h 548578"/>
                  <a:gd name="connsiteX16" fmla="*/ 151080 w 815045"/>
                  <a:gd name="connsiteY16" fmla="*/ 9229 h 548578"/>
                  <a:gd name="connsiteX17" fmla="*/ 226213 w 815045"/>
                  <a:gd name="connsiteY17" fmla="*/ 13652 h 548578"/>
                  <a:gd name="connsiteX18" fmla="*/ 238724 w 815045"/>
                  <a:gd name="connsiteY18" fmla="*/ 14537 h 548578"/>
                  <a:gd name="connsiteX19" fmla="*/ 472557 w 815045"/>
                  <a:gd name="connsiteY19" fmla="*/ 78422 h 548578"/>
                  <a:gd name="connsiteX20" fmla="*/ 528859 w 815045"/>
                  <a:gd name="connsiteY20" fmla="*/ 103634 h 548578"/>
                  <a:gd name="connsiteX21" fmla="*/ 550060 w 815045"/>
                  <a:gd name="connsiteY21" fmla="*/ 129068 h 548578"/>
                  <a:gd name="connsiteX22" fmla="*/ 543267 w 815045"/>
                  <a:gd name="connsiteY22" fmla="*/ 177250 h 548578"/>
                  <a:gd name="connsiteX23" fmla="*/ 543804 w 815045"/>
                  <a:gd name="connsiteY23" fmla="*/ 177503 h 548578"/>
                  <a:gd name="connsiteX24" fmla="*/ 544973 w 815045"/>
                  <a:gd name="connsiteY24" fmla="*/ 177061 h 548578"/>
                  <a:gd name="connsiteX25" fmla="*/ 647182 w 815045"/>
                  <a:gd name="connsiteY25" fmla="*/ 216997 h 548578"/>
                  <a:gd name="connsiteX26" fmla="*/ 730403 w 815045"/>
                  <a:gd name="connsiteY26" fmla="*/ 241893 h 548578"/>
                  <a:gd name="connsiteX27" fmla="*/ 743578 w 815045"/>
                  <a:gd name="connsiteY27" fmla="*/ 248781 h 54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5045" h="548578">
                    <a:moveTo>
                      <a:pt x="743578" y="248781"/>
                    </a:moveTo>
                    <a:cubicBezTo>
                      <a:pt x="757701" y="308622"/>
                      <a:pt x="771729" y="368525"/>
                      <a:pt x="786010" y="428334"/>
                    </a:cubicBezTo>
                    <a:cubicBezTo>
                      <a:pt x="795457" y="467796"/>
                      <a:pt x="805346" y="507195"/>
                      <a:pt x="815045" y="546594"/>
                    </a:cubicBezTo>
                    <a:cubicBezTo>
                      <a:pt x="814066" y="547763"/>
                      <a:pt x="813402" y="549659"/>
                      <a:pt x="811349" y="547794"/>
                    </a:cubicBezTo>
                    <a:cubicBezTo>
                      <a:pt x="739913" y="483720"/>
                      <a:pt x="655365" y="444037"/>
                      <a:pt x="564909" y="415349"/>
                    </a:cubicBezTo>
                    <a:cubicBezTo>
                      <a:pt x="552556" y="411431"/>
                      <a:pt x="540202" y="407261"/>
                      <a:pt x="528259" y="402237"/>
                    </a:cubicBezTo>
                    <a:cubicBezTo>
                      <a:pt x="515369" y="396803"/>
                      <a:pt x="502762" y="389694"/>
                      <a:pt x="496190" y="376898"/>
                    </a:cubicBezTo>
                    <a:cubicBezTo>
                      <a:pt x="468134" y="322365"/>
                      <a:pt x="420616" y="295004"/>
                      <a:pt x="364219" y="277943"/>
                    </a:cubicBezTo>
                    <a:cubicBezTo>
                      <a:pt x="288202" y="254974"/>
                      <a:pt x="210668" y="238702"/>
                      <a:pt x="132913" y="223316"/>
                    </a:cubicBezTo>
                    <a:cubicBezTo>
                      <a:pt x="90545" y="214943"/>
                      <a:pt x="47923" y="207708"/>
                      <a:pt x="5428" y="199935"/>
                    </a:cubicBezTo>
                    <a:cubicBezTo>
                      <a:pt x="404" y="198229"/>
                      <a:pt x="-227" y="194027"/>
                      <a:pt x="57" y="189699"/>
                    </a:cubicBezTo>
                    <a:cubicBezTo>
                      <a:pt x="2616" y="152385"/>
                      <a:pt x="4607" y="115040"/>
                      <a:pt x="7387" y="77727"/>
                    </a:cubicBezTo>
                    <a:cubicBezTo>
                      <a:pt x="8903" y="57190"/>
                      <a:pt x="9693" y="36622"/>
                      <a:pt x="11463" y="16117"/>
                    </a:cubicBezTo>
                    <a:cubicBezTo>
                      <a:pt x="11937" y="10430"/>
                      <a:pt x="10452" y="4079"/>
                      <a:pt x="16613" y="225"/>
                    </a:cubicBezTo>
                    <a:cubicBezTo>
                      <a:pt x="19519" y="-1513"/>
                      <a:pt x="17181" y="7554"/>
                      <a:pt x="22078" y="2815"/>
                    </a:cubicBezTo>
                    <a:cubicBezTo>
                      <a:pt x="23658" y="1267"/>
                      <a:pt x="26944" y="2215"/>
                      <a:pt x="29472" y="2215"/>
                    </a:cubicBezTo>
                    <a:cubicBezTo>
                      <a:pt x="70134" y="2278"/>
                      <a:pt x="110512" y="7365"/>
                      <a:pt x="151080" y="9229"/>
                    </a:cubicBezTo>
                    <a:cubicBezTo>
                      <a:pt x="176166" y="10366"/>
                      <a:pt x="201126" y="13273"/>
                      <a:pt x="226213" y="13652"/>
                    </a:cubicBezTo>
                    <a:cubicBezTo>
                      <a:pt x="230446" y="12894"/>
                      <a:pt x="234617" y="13526"/>
                      <a:pt x="238724" y="14537"/>
                    </a:cubicBezTo>
                    <a:cubicBezTo>
                      <a:pt x="317142" y="34126"/>
                      <a:pt x="395940" y="52388"/>
                      <a:pt x="472557" y="78422"/>
                    </a:cubicBezTo>
                    <a:cubicBezTo>
                      <a:pt x="492083" y="85057"/>
                      <a:pt x="511703" y="91786"/>
                      <a:pt x="528859" y="103634"/>
                    </a:cubicBezTo>
                    <a:cubicBezTo>
                      <a:pt x="538212" y="110080"/>
                      <a:pt x="547627" y="116715"/>
                      <a:pt x="550060" y="129068"/>
                    </a:cubicBezTo>
                    <a:cubicBezTo>
                      <a:pt x="549680" y="145403"/>
                      <a:pt x="543677" y="160916"/>
                      <a:pt x="543267" y="177250"/>
                    </a:cubicBezTo>
                    <a:cubicBezTo>
                      <a:pt x="543267" y="177345"/>
                      <a:pt x="543646" y="177535"/>
                      <a:pt x="543804" y="177503"/>
                    </a:cubicBezTo>
                    <a:cubicBezTo>
                      <a:pt x="544214" y="177408"/>
                      <a:pt x="544594" y="177219"/>
                      <a:pt x="544973" y="177061"/>
                    </a:cubicBezTo>
                    <a:cubicBezTo>
                      <a:pt x="574577" y="201799"/>
                      <a:pt x="612080" y="206381"/>
                      <a:pt x="647182" y="216997"/>
                    </a:cubicBezTo>
                    <a:cubicBezTo>
                      <a:pt x="674891" y="225369"/>
                      <a:pt x="702915" y="232762"/>
                      <a:pt x="730403" y="241893"/>
                    </a:cubicBezTo>
                    <a:cubicBezTo>
                      <a:pt x="735142" y="243473"/>
                      <a:pt x="740102" y="244705"/>
                      <a:pt x="743578" y="248781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83">
                <a:extLst>
                  <a:ext uri="{FF2B5EF4-FFF2-40B4-BE49-F238E27FC236}">
                    <a16:creationId xmlns:a16="http://schemas.microsoft.com/office/drawing/2014/main" id="{EB5EBFAC-22D4-4DB8-8540-06FF44B00CA1}"/>
                  </a:ext>
                </a:extLst>
              </p:cNvPr>
              <p:cNvSpPr/>
              <p:nvPr/>
            </p:nvSpPr>
            <p:spPr>
              <a:xfrm>
                <a:off x="3701207" y="3702718"/>
                <a:ext cx="116408" cy="249537"/>
              </a:xfrm>
              <a:custGeom>
                <a:avLst/>
                <a:gdLst>
                  <a:gd name="connsiteX0" fmla="*/ 53566 w 84042"/>
                  <a:gd name="connsiteY0" fmla="*/ 3130 h 180155"/>
                  <a:gd name="connsiteX1" fmla="*/ 22603 w 84042"/>
                  <a:gd name="connsiteY1" fmla="*/ 5152 h 180155"/>
                  <a:gd name="connsiteX2" fmla="*/ 13030 w 84042"/>
                  <a:gd name="connsiteY2" fmla="*/ 14757 h 180155"/>
                  <a:gd name="connsiteX3" fmla="*/ 5542 w 84042"/>
                  <a:gd name="connsiteY3" fmla="*/ 147708 h 180155"/>
                  <a:gd name="connsiteX4" fmla="*/ 4468 w 84042"/>
                  <a:gd name="connsiteY4" fmla="*/ 153869 h 180155"/>
                  <a:gd name="connsiteX5" fmla="*/ 12240 w 84042"/>
                  <a:gd name="connsiteY5" fmla="*/ 164832 h 180155"/>
                  <a:gd name="connsiteX6" fmla="*/ 81275 w 84042"/>
                  <a:gd name="connsiteY6" fmla="*/ 177344 h 180155"/>
                  <a:gd name="connsiteX7" fmla="*/ 80516 w 84042"/>
                  <a:gd name="connsiteY7" fmla="*/ 180156 h 180155"/>
                  <a:gd name="connsiteX8" fmla="*/ 4689 w 84042"/>
                  <a:gd name="connsiteY8" fmla="*/ 167265 h 180155"/>
                  <a:gd name="connsiteX9" fmla="*/ 329 w 84042"/>
                  <a:gd name="connsiteY9" fmla="*/ 158956 h 180155"/>
                  <a:gd name="connsiteX10" fmla="*/ 3457 w 84042"/>
                  <a:gd name="connsiteY10" fmla="*/ 111374 h 180155"/>
                  <a:gd name="connsiteX11" fmla="*/ 5321 w 84042"/>
                  <a:gd name="connsiteY11" fmla="*/ 95039 h 180155"/>
                  <a:gd name="connsiteX12" fmla="*/ 6016 w 84042"/>
                  <a:gd name="connsiteY12" fmla="*/ 75988 h 180155"/>
                  <a:gd name="connsiteX13" fmla="*/ 7848 w 84042"/>
                  <a:gd name="connsiteY13" fmla="*/ 54851 h 180155"/>
                  <a:gd name="connsiteX14" fmla="*/ 8480 w 84042"/>
                  <a:gd name="connsiteY14" fmla="*/ 35578 h 180155"/>
                  <a:gd name="connsiteX15" fmla="*/ 10376 w 84042"/>
                  <a:gd name="connsiteY15" fmla="*/ 19212 h 180155"/>
                  <a:gd name="connsiteX16" fmla="*/ 10186 w 84042"/>
                  <a:gd name="connsiteY16" fmla="*/ 9480 h 180155"/>
                  <a:gd name="connsiteX17" fmla="*/ 20802 w 84042"/>
                  <a:gd name="connsiteY17" fmla="*/ 760 h 180155"/>
                  <a:gd name="connsiteX18" fmla="*/ 37137 w 84042"/>
                  <a:gd name="connsiteY18" fmla="*/ 2561 h 180155"/>
                  <a:gd name="connsiteX19" fmla="*/ 53566 w 84042"/>
                  <a:gd name="connsiteY19" fmla="*/ 3130 h 18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042" h="180155">
                    <a:moveTo>
                      <a:pt x="53566" y="3130"/>
                    </a:moveTo>
                    <a:cubicBezTo>
                      <a:pt x="43519" y="7806"/>
                      <a:pt x="32935" y="4773"/>
                      <a:pt x="22603" y="5152"/>
                    </a:cubicBezTo>
                    <a:cubicBezTo>
                      <a:pt x="15557" y="5405"/>
                      <a:pt x="13377" y="7743"/>
                      <a:pt x="13030" y="14757"/>
                    </a:cubicBezTo>
                    <a:cubicBezTo>
                      <a:pt x="10818" y="59084"/>
                      <a:pt x="8133" y="103380"/>
                      <a:pt x="5542" y="147708"/>
                    </a:cubicBezTo>
                    <a:cubicBezTo>
                      <a:pt x="5415" y="149793"/>
                      <a:pt x="5194" y="151973"/>
                      <a:pt x="4468" y="153869"/>
                    </a:cubicBezTo>
                    <a:cubicBezTo>
                      <a:pt x="1498" y="161609"/>
                      <a:pt x="4215" y="163632"/>
                      <a:pt x="12240" y="164832"/>
                    </a:cubicBezTo>
                    <a:cubicBezTo>
                      <a:pt x="35367" y="168213"/>
                      <a:pt x="58368" y="172636"/>
                      <a:pt x="81275" y="177344"/>
                    </a:cubicBezTo>
                    <a:cubicBezTo>
                      <a:pt x="87278" y="178576"/>
                      <a:pt x="81843" y="179429"/>
                      <a:pt x="80516" y="180156"/>
                    </a:cubicBezTo>
                    <a:cubicBezTo>
                      <a:pt x="54861" y="178070"/>
                      <a:pt x="30028" y="171088"/>
                      <a:pt x="4689" y="167265"/>
                    </a:cubicBezTo>
                    <a:cubicBezTo>
                      <a:pt x="-1472" y="166349"/>
                      <a:pt x="139" y="162305"/>
                      <a:pt x="329" y="158956"/>
                    </a:cubicBezTo>
                    <a:cubicBezTo>
                      <a:pt x="1245" y="143095"/>
                      <a:pt x="2382" y="127234"/>
                      <a:pt x="3457" y="111374"/>
                    </a:cubicBezTo>
                    <a:cubicBezTo>
                      <a:pt x="5637" y="106097"/>
                      <a:pt x="3172" y="100316"/>
                      <a:pt x="5321" y="95039"/>
                    </a:cubicBezTo>
                    <a:cubicBezTo>
                      <a:pt x="5542" y="88689"/>
                      <a:pt x="5795" y="82338"/>
                      <a:pt x="6016" y="75988"/>
                    </a:cubicBezTo>
                    <a:cubicBezTo>
                      <a:pt x="8322" y="69100"/>
                      <a:pt x="5415" y="61738"/>
                      <a:pt x="7848" y="54851"/>
                    </a:cubicBezTo>
                    <a:cubicBezTo>
                      <a:pt x="8069" y="48437"/>
                      <a:pt x="8291" y="41991"/>
                      <a:pt x="8480" y="35578"/>
                    </a:cubicBezTo>
                    <a:cubicBezTo>
                      <a:pt x="10660" y="30301"/>
                      <a:pt x="8196" y="24488"/>
                      <a:pt x="10376" y="19212"/>
                    </a:cubicBezTo>
                    <a:cubicBezTo>
                      <a:pt x="10344" y="15957"/>
                      <a:pt x="10597" y="12671"/>
                      <a:pt x="10186" y="9480"/>
                    </a:cubicBezTo>
                    <a:cubicBezTo>
                      <a:pt x="9112" y="760"/>
                      <a:pt x="13156" y="-1357"/>
                      <a:pt x="20802" y="760"/>
                    </a:cubicBezTo>
                    <a:cubicBezTo>
                      <a:pt x="26079" y="2751"/>
                      <a:pt x="31860" y="413"/>
                      <a:pt x="37137" y="2561"/>
                    </a:cubicBezTo>
                    <a:cubicBezTo>
                      <a:pt x="42666" y="2782"/>
                      <a:pt x="48100" y="2940"/>
                      <a:pt x="53566" y="3130"/>
                    </a:cubicBezTo>
                    <a:close/>
                  </a:path>
                </a:pathLst>
              </a:custGeom>
              <a:solidFill>
                <a:srgbClr val="F052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84">
                <a:extLst>
                  <a:ext uri="{FF2B5EF4-FFF2-40B4-BE49-F238E27FC236}">
                    <a16:creationId xmlns:a16="http://schemas.microsoft.com/office/drawing/2014/main" id="{D1CD8433-A6B9-453A-B5D8-26BB187B8E8E}"/>
                  </a:ext>
                </a:extLst>
              </p:cNvPr>
              <p:cNvSpPr/>
              <p:nvPr/>
            </p:nvSpPr>
            <p:spPr>
              <a:xfrm>
                <a:off x="3789714" y="3709459"/>
                <a:ext cx="45206" cy="4402"/>
              </a:xfrm>
              <a:custGeom>
                <a:avLst/>
                <a:gdLst>
                  <a:gd name="connsiteX0" fmla="*/ 32637 w 32637"/>
                  <a:gd name="connsiteY0" fmla="*/ 821 h 3178"/>
                  <a:gd name="connsiteX1" fmla="*/ 0 w 32637"/>
                  <a:gd name="connsiteY1" fmla="*/ 1011 h 3178"/>
                  <a:gd name="connsiteX2" fmla="*/ 13459 w 32637"/>
                  <a:gd name="connsiteY2" fmla="*/ 0 h 3178"/>
                  <a:gd name="connsiteX3" fmla="*/ 32637 w 32637"/>
                  <a:gd name="connsiteY3" fmla="*/ 821 h 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37" h="3178">
                    <a:moveTo>
                      <a:pt x="32637" y="821"/>
                    </a:moveTo>
                    <a:cubicBezTo>
                      <a:pt x="21895" y="5497"/>
                      <a:pt x="10932" y="1927"/>
                      <a:pt x="0" y="1011"/>
                    </a:cubicBezTo>
                    <a:cubicBezTo>
                      <a:pt x="4486" y="664"/>
                      <a:pt x="8973" y="347"/>
                      <a:pt x="13459" y="0"/>
                    </a:cubicBezTo>
                    <a:cubicBezTo>
                      <a:pt x="19842" y="284"/>
                      <a:pt x="26224" y="569"/>
                      <a:pt x="32637" y="821"/>
                    </a:cubicBezTo>
                    <a:close/>
                  </a:path>
                </a:pathLst>
              </a:custGeom>
              <a:solidFill>
                <a:srgbClr val="F0542A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85">
                <a:extLst>
                  <a:ext uri="{FF2B5EF4-FFF2-40B4-BE49-F238E27FC236}">
                    <a16:creationId xmlns:a16="http://schemas.microsoft.com/office/drawing/2014/main" id="{C28CAA0D-3544-48BC-9F2B-27B5AD4E9122}"/>
                  </a:ext>
                </a:extLst>
              </p:cNvPr>
              <p:cNvSpPr/>
              <p:nvPr/>
            </p:nvSpPr>
            <p:spPr>
              <a:xfrm>
                <a:off x="3756740" y="2767600"/>
                <a:ext cx="1006607" cy="673551"/>
              </a:xfrm>
              <a:custGeom>
                <a:avLst/>
                <a:gdLst>
                  <a:gd name="connsiteX0" fmla="*/ 12653 w 726727"/>
                  <a:gd name="connsiteY0" fmla="*/ 40884 h 486275"/>
                  <a:gd name="connsiteX1" fmla="*/ 16065 w 726727"/>
                  <a:gd name="connsiteY1" fmla="*/ 0 h 486275"/>
                  <a:gd name="connsiteX2" fmla="*/ 396277 w 726727"/>
                  <a:gd name="connsiteY2" fmla="*/ 86349 h 486275"/>
                  <a:gd name="connsiteX3" fmla="*/ 496401 w 726727"/>
                  <a:gd name="connsiteY3" fmla="*/ 165810 h 486275"/>
                  <a:gd name="connsiteX4" fmla="*/ 549480 w 726727"/>
                  <a:gd name="connsiteY4" fmla="*/ 207546 h 486275"/>
                  <a:gd name="connsiteX5" fmla="*/ 670078 w 726727"/>
                  <a:gd name="connsiteY5" fmla="*/ 251242 h 486275"/>
                  <a:gd name="connsiteX6" fmla="*/ 677819 w 726727"/>
                  <a:gd name="connsiteY6" fmla="*/ 270136 h 486275"/>
                  <a:gd name="connsiteX7" fmla="*/ 690551 w 726727"/>
                  <a:gd name="connsiteY7" fmla="*/ 321856 h 486275"/>
                  <a:gd name="connsiteX8" fmla="*/ 698798 w 726727"/>
                  <a:gd name="connsiteY8" fmla="*/ 359454 h 486275"/>
                  <a:gd name="connsiteX9" fmla="*/ 705654 w 726727"/>
                  <a:gd name="connsiteY9" fmla="*/ 387732 h 486275"/>
                  <a:gd name="connsiteX10" fmla="*/ 714311 w 726727"/>
                  <a:gd name="connsiteY10" fmla="*/ 427541 h 486275"/>
                  <a:gd name="connsiteX11" fmla="*/ 726728 w 726727"/>
                  <a:gd name="connsiteY11" fmla="*/ 486276 h 486275"/>
                  <a:gd name="connsiteX12" fmla="*/ 561676 w 726727"/>
                  <a:gd name="connsiteY12" fmla="*/ 437493 h 486275"/>
                  <a:gd name="connsiteX13" fmla="*/ 527111 w 726727"/>
                  <a:gd name="connsiteY13" fmla="*/ 414082 h 486275"/>
                  <a:gd name="connsiteX14" fmla="*/ 526353 w 726727"/>
                  <a:gd name="connsiteY14" fmla="*/ 398790 h 486275"/>
                  <a:gd name="connsiteX15" fmla="*/ 531156 w 726727"/>
                  <a:gd name="connsiteY15" fmla="*/ 367100 h 486275"/>
                  <a:gd name="connsiteX16" fmla="*/ 507649 w 726727"/>
                  <a:gd name="connsiteY16" fmla="*/ 342109 h 486275"/>
                  <a:gd name="connsiteX17" fmla="*/ 411506 w 726727"/>
                  <a:gd name="connsiteY17" fmla="*/ 305301 h 486275"/>
                  <a:gd name="connsiteX18" fmla="*/ 214386 w 726727"/>
                  <a:gd name="connsiteY18" fmla="*/ 253675 h 486275"/>
                  <a:gd name="connsiteX19" fmla="*/ 210626 w 726727"/>
                  <a:gd name="connsiteY19" fmla="*/ 253548 h 486275"/>
                  <a:gd name="connsiteX20" fmla="*/ 86332 w 726727"/>
                  <a:gd name="connsiteY20" fmla="*/ 244733 h 486275"/>
                  <a:gd name="connsiteX21" fmla="*/ 71325 w 726727"/>
                  <a:gd name="connsiteY21" fmla="*/ 244386 h 486275"/>
                  <a:gd name="connsiteX22" fmla="*/ 56001 w 726727"/>
                  <a:gd name="connsiteY22" fmla="*/ 243091 h 486275"/>
                  <a:gd name="connsiteX23" fmla="*/ 32400 w 726727"/>
                  <a:gd name="connsiteY23" fmla="*/ 241795 h 486275"/>
                  <a:gd name="connsiteX24" fmla="*/ 9146 w 726727"/>
                  <a:gd name="connsiteY24" fmla="*/ 240405 h 486275"/>
                  <a:gd name="connsiteX25" fmla="*/ 3554 w 726727"/>
                  <a:gd name="connsiteY25" fmla="*/ 237656 h 486275"/>
                  <a:gd name="connsiteX26" fmla="*/ 1658 w 726727"/>
                  <a:gd name="connsiteY26" fmla="*/ 204355 h 486275"/>
                  <a:gd name="connsiteX27" fmla="*/ 8704 w 726727"/>
                  <a:gd name="connsiteY27" fmla="*/ 102841 h 486275"/>
                  <a:gd name="connsiteX28" fmla="*/ 11294 w 726727"/>
                  <a:gd name="connsiteY28" fmla="*/ 48814 h 486275"/>
                  <a:gd name="connsiteX29" fmla="*/ 12653 w 726727"/>
                  <a:gd name="connsiteY29" fmla="*/ 40884 h 486275"/>
                  <a:gd name="connsiteX0" fmla="*/ 12653 w 726728"/>
                  <a:gd name="connsiteY0" fmla="*/ 40884 h 486276"/>
                  <a:gd name="connsiteX1" fmla="*/ 16065 w 726728"/>
                  <a:gd name="connsiteY1" fmla="*/ 0 h 486276"/>
                  <a:gd name="connsiteX2" fmla="*/ 396277 w 726728"/>
                  <a:gd name="connsiteY2" fmla="*/ 81633 h 486276"/>
                  <a:gd name="connsiteX3" fmla="*/ 496401 w 726728"/>
                  <a:gd name="connsiteY3" fmla="*/ 165810 h 486276"/>
                  <a:gd name="connsiteX4" fmla="*/ 549480 w 726728"/>
                  <a:gd name="connsiteY4" fmla="*/ 207546 h 486276"/>
                  <a:gd name="connsiteX5" fmla="*/ 670078 w 726728"/>
                  <a:gd name="connsiteY5" fmla="*/ 251242 h 486276"/>
                  <a:gd name="connsiteX6" fmla="*/ 677819 w 726728"/>
                  <a:gd name="connsiteY6" fmla="*/ 270136 h 486276"/>
                  <a:gd name="connsiteX7" fmla="*/ 690551 w 726728"/>
                  <a:gd name="connsiteY7" fmla="*/ 321856 h 486276"/>
                  <a:gd name="connsiteX8" fmla="*/ 698798 w 726728"/>
                  <a:gd name="connsiteY8" fmla="*/ 359454 h 486276"/>
                  <a:gd name="connsiteX9" fmla="*/ 705654 w 726728"/>
                  <a:gd name="connsiteY9" fmla="*/ 387732 h 486276"/>
                  <a:gd name="connsiteX10" fmla="*/ 714311 w 726728"/>
                  <a:gd name="connsiteY10" fmla="*/ 427541 h 486276"/>
                  <a:gd name="connsiteX11" fmla="*/ 726728 w 726728"/>
                  <a:gd name="connsiteY11" fmla="*/ 486276 h 486276"/>
                  <a:gd name="connsiteX12" fmla="*/ 561676 w 726728"/>
                  <a:gd name="connsiteY12" fmla="*/ 437493 h 486276"/>
                  <a:gd name="connsiteX13" fmla="*/ 527111 w 726728"/>
                  <a:gd name="connsiteY13" fmla="*/ 414082 h 486276"/>
                  <a:gd name="connsiteX14" fmla="*/ 526353 w 726728"/>
                  <a:gd name="connsiteY14" fmla="*/ 398790 h 486276"/>
                  <a:gd name="connsiteX15" fmla="*/ 531156 w 726728"/>
                  <a:gd name="connsiteY15" fmla="*/ 367100 h 486276"/>
                  <a:gd name="connsiteX16" fmla="*/ 507649 w 726728"/>
                  <a:gd name="connsiteY16" fmla="*/ 342109 h 486276"/>
                  <a:gd name="connsiteX17" fmla="*/ 411506 w 726728"/>
                  <a:gd name="connsiteY17" fmla="*/ 305301 h 486276"/>
                  <a:gd name="connsiteX18" fmla="*/ 214386 w 726728"/>
                  <a:gd name="connsiteY18" fmla="*/ 253675 h 486276"/>
                  <a:gd name="connsiteX19" fmla="*/ 210626 w 726728"/>
                  <a:gd name="connsiteY19" fmla="*/ 253548 h 486276"/>
                  <a:gd name="connsiteX20" fmla="*/ 86332 w 726728"/>
                  <a:gd name="connsiteY20" fmla="*/ 244733 h 486276"/>
                  <a:gd name="connsiteX21" fmla="*/ 71325 w 726728"/>
                  <a:gd name="connsiteY21" fmla="*/ 244386 h 486276"/>
                  <a:gd name="connsiteX22" fmla="*/ 56001 w 726728"/>
                  <a:gd name="connsiteY22" fmla="*/ 243091 h 486276"/>
                  <a:gd name="connsiteX23" fmla="*/ 32400 w 726728"/>
                  <a:gd name="connsiteY23" fmla="*/ 241795 h 486276"/>
                  <a:gd name="connsiteX24" fmla="*/ 9146 w 726728"/>
                  <a:gd name="connsiteY24" fmla="*/ 240405 h 486276"/>
                  <a:gd name="connsiteX25" fmla="*/ 3554 w 726728"/>
                  <a:gd name="connsiteY25" fmla="*/ 237656 h 486276"/>
                  <a:gd name="connsiteX26" fmla="*/ 1658 w 726728"/>
                  <a:gd name="connsiteY26" fmla="*/ 204355 h 486276"/>
                  <a:gd name="connsiteX27" fmla="*/ 8704 w 726728"/>
                  <a:gd name="connsiteY27" fmla="*/ 102841 h 486276"/>
                  <a:gd name="connsiteX28" fmla="*/ 11294 w 726728"/>
                  <a:gd name="connsiteY28" fmla="*/ 48814 h 486276"/>
                  <a:gd name="connsiteX29" fmla="*/ 12653 w 726728"/>
                  <a:gd name="connsiteY29" fmla="*/ 40884 h 486276"/>
                  <a:gd name="connsiteX0" fmla="*/ 12653 w 726728"/>
                  <a:gd name="connsiteY0" fmla="*/ 40884 h 486276"/>
                  <a:gd name="connsiteX1" fmla="*/ 16065 w 726728"/>
                  <a:gd name="connsiteY1" fmla="*/ 0 h 486276"/>
                  <a:gd name="connsiteX2" fmla="*/ 396277 w 726728"/>
                  <a:gd name="connsiteY2" fmla="*/ 81633 h 486276"/>
                  <a:gd name="connsiteX3" fmla="*/ 501116 w 726728"/>
                  <a:gd name="connsiteY3" fmla="*/ 156379 h 486276"/>
                  <a:gd name="connsiteX4" fmla="*/ 549480 w 726728"/>
                  <a:gd name="connsiteY4" fmla="*/ 207546 h 486276"/>
                  <a:gd name="connsiteX5" fmla="*/ 670078 w 726728"/>
                  <a:gd name="connsiteY5" fmla="*/ 251242 h 486276"/>
                  <a:gd name="connsiteX6" fmla="*/ 677819 w 726728"/>
                  <a:gd name="connsiteY6" fmla="*/ 270136 h 486276"/>
                  <a:gd name="connsiteX7" fmla="*/ 690551 w 726728"/>
                  <a:gd name="connsiteY7" fmla="*/ 321856 h 486276"/>
                  <a:gd name="connsiteX8" fmla="*/ 698798 w 726728"/>
                  <a:gd name="connsiteY8" fmla="*/ 359454 h 486276"/>
                  <a:gd name="connsiteX9" fmla="*/ 705654 w 726728"/>
                  <a:gd name="connsiteY9" fmla="*/ 387732 h 486276"/>
                  <a:gd name="connsiteX10" fmla="*/ 714311 w 726728"/>
                  <a:gd name="connsiteY10" fmla="*/ 427541 h 486276"/>
                  <a:gd name="connsiteX11" fmla="*/ 726728 w 726728"/>
                  <a:gd name="connsiteY11" fmla="*/ 486276 h 486276"/>
                  <a:gd name="connsiteX12" fmla="*/ 561676 w 726728"/>
                  <a:gd name="connsiteY12" fmla="*/ 437493 h 486276"/>
                  <a:gd name="connsiteX13" fmla="*/ 527111 w 726728"/>
                  <a:gd name="connsiteY13" fmla="*/ 414082 h 486276"/>
                  <a:gd name="connsiteX14" fmla="*/ 526353 w 726728"/>
                  <a:gd name="connsiteY14" fmla="*/ 398790 h 486276"/>
                  <a:gd name="connsiteX15" fmla="*/ 531156 w 726728"/>
                  <a:gd name="connsiteY15" fmla="*/ 367100 h 486276"/>
                  <a:gd name="connsiteX16" fmla="*/ 507649 w 726728"/>
                  <a:gd name="connsiteY16" fmla="*/ 342109 h 486276"/>
                  <a:gd name="connsiteX17" fmla="*/ 411506 w 726728"/>
                  <a:gd name="connsiteY17" fmla="*/ 305301 h 486276"/>
                  <a:gd name="connsiteX18" fmla="*/ 214386 w 726728"/>
                  <a:gd name="connsiteY18" fmla="*/ 253675 h 486276"/>
                  <a:gd name="connsiteX19" fmla="*/ 210626 w 726728"/>
                  <a:gd name="connsiteY19" fmla="*/ 253548 h 486276"/>
                  <a:gd name="connsiteX20" fmla="*/ 86332 w 726728"/>
                  <a:gd name="connsiteY20" fmla="*/ 244733 h 486276"/>
                  <a:gd name="connsiteX21" fmla="*/ 71325 w 726728"/>
                  <a:gd name="connsiteY21" fmla="*/ 244386 h 486276"/>
                  <a:gd name="connsiteX22" fmla="*/ 56001 w 726728"/>
                  <a:gd name="connsiteY22" fmla="*/ 243091 h 486276"/>
                  <a:gd name="connsiteX23" fmla="*/ 32400 w 726728"/>
                  <a:gd name="connsiteY23" fmla="*/ 241795 h 486276"/>
                  <a:gd name="connsiteX24" fmla="*/ 9146 w 726728"/>
                  <a:gd name="connsiteY24" fmla="*/ 240405 h 486276"/>
                  <a:gd name="connsiteX25" fmla="*/ 3554 w 726728"/>
                  <a:gd name="connsiteY25" fmla="*/ 237656 h 486276"/>
                  <a:gd name="connsiteX26" fmla="*/ 1658 w 726728"/>
                  <a:gd name="connsiteY26" fmla="*/ 204355 h 486276"/>
                  <a:gd name="connsiteX27" fmla="*/ 8704 w 726728"/>
                  <a:gd name="connsiteY27" fmla="*/ 102841 h 486276"/>
                  <a:gd name="connsiteX28" fmla="*/ 11294 w 726728"/>
                  <a:gd name="connsiteY28" fmla="*/ 48814 h 486276"/>
                  <a:gd name="connsiteX29" fmla="*/ 12653 w 726728"/>
                  <a:gd name="connsiteY29" fmla="*/ 40884 h 48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6728" h="486276">
                    <a:moveTo>
                      <a:pt x="12653" y="40884"/>
                    </a:moveTo>
                    <a:cubicBezTo>
                      <a:pt x="14422" y="27298"/>
                      <a:pt x="12211" y="13396"/>
                      <a:pt x="16065" y="0"/>
                    </a:cubicBezTo>
                    <a:cubicBezTo>
                      <a:pt x="143993" y="23601"/>
                      <a:pt x="315435" y="55570"/>
                      <a:pt x="396277" y="81633"/>
                    </a:cubicBezTo>
                    <a:cubicBezTo>
                      <a:pt x="477119" y="107696"/>
                      <a:pt x="475582" y="135394"/>
                      <a:pt x="501116" y="156379"/>
                    </a:cubicBezTo>
                    <a:cubicBezTo>
                      <a:pt x="526650" y="177365"/>
                      <a:pt x="521320" y="191736"/>
                      <a:pt x="549480" y="207546"/>
                    </a:cubicBezTo>
                    <a:cubicBezTo>
                      <a:pt x="577640" y="223357"/>
                      <a:pt x="630553" y="234781"/>
                      <a:pt x="670078" y="251242"/>
                    </a:cubicBezTo>
                    <a:cubicBezTo>
                      <a:pt x="676871" y="255792"/>
                      <a:pt x="676081" y="263596"/>
                      <a:pt x="677819" y="270136"/>
                    </a:cubicBezTo>
                    <a:cubicBezTo>
                      <a:pt x="682368" y="287292"/>
                      <a:pt x="686349" y="304606"/>
                      <a:pt x="690551" y="321856"/>
                    </a:cubicBezTo>
                    <a:cubicBezTo>
                      <a:pt x="695133" y="333989"/>
                      <a:pt x="698103" y="346469"/>
                      <a:pt x="698798" y="359454"/>
                    </a:cubicBezTo>
                    <a:cubicBezTo>
                      <a:pt x="701073" y="368870"/>
                      <a:pt x="703347" y="378316"/>
                      <a:pt x="705654" y="387732"/>
                    </a:cubicBezTo>
                    <a:cubicBezTo>
                      <a:pt x="709824" y="400717"/>
                      <a:pt x="713236" y="413892"/>
                      <a:pt x="714311" y="427541"/>
                    </a:cubicBezTo>
                    <a:lnTo>
                      <a:pt x="726728" y="486276"/>
                    </a:lnTo>
                    <a:lnTo>
                      <a:pt x="561676" y="437493"/>
                    </a:lnTo>
                    <a:cubicBezTo>
                      <a:pt x="548122" y="433386"/>
                      <a:pt x="534852" y="427446"/>
                      <a:pt x="527111" y="414082"/>
                    </a:cubicBezTo>
                    <a:cubicBezTo>
                      <a:pt x="523794" y="409153"/>
                      <a:pt x="524868" y="403782"/>
                      <a:pt x="526353" y="398790"/>
                    </a:cubicBezTo>
                    <a:cubicBezTo>
                      <a:pt x="529418" y="388427"/>
                      <a:pt x="530871" y="377874"/>
                      <a:pt x="531156" y="367100"/>
                    </a:cubicBezTo>
                    <a:cubicBezTo>
                      <a:pt x="527585" y="354747"/>
                      <a:pt x="517791" y="348049"/>
                      <a:pt x="507649" y="342109"/>
                    </a:cubicBezTo>
                    <a:cubicBezTo>
                      <a:pt x="477665" y="324605"/>
                      <a:pt x="444428" y="315253"/>
                      <a:pt x="411506" y="305301"/>
                    </a:cubicBezTo>
                    <a:cubicBezTo>
                      <a:pt x="346452" y="285649"/>
                      <a:pt x="280419" y="269662"/>
                      <a:pt x="214386" y="253675"/>
                    </a:cubicBezTo>
                    <a:cubicBezTo>
                      <a:pt x="213185" y="253391"/>
                      <a:pt x="211890" y="253580"/>
                      <a:pt x="210626" y="253548"/>
                    </a:cubicBezTo>
                    <a:cubicBezTo>
                      <a:pt x="169268" y="249631"/>
                      <a:pt x="127784" y="247640"/>
                      <a:pt x="86332" y="244733"/>
                    </a:cubicBezTo>
                    <a:cubicBezTo>
                      <a:pt x="81308" y="244386"/>
                      <a:pt x="76316" y="244607"/>
                      <a:pt x="71325" y="244386"/>
                    </a:cubicBezTo>
                    <a:cubicBezTo>
                      <a:pt x="66301" y="243059"/>
                      <a:pt x="61151" y="243154"/>
                      <a:pt x="56001" y="243091"/>
                    </a:cubicBezTo>
                    <a:cubicBezTo>
                      <a:pt x="48197" y="241290"/>
                      <a:pt x="40267" y="242080"/>
                      <a:pt x="32400" y="241795"/>
                    </a:cubicBezTo>
                    <a:cubicBezTo>
                      <a:pt x="24754" y="239615"/>
                      <a:pt x="16887" y="241226"/>
                      <a:pt x="9146" y="240405"/>
                    </a:cubicBezTo>
                    <a:cubicBezTo>
                      <a:pt x="7061" y="239994"/>
                      <a:pt x="4944" y="239583"/>
                      <a:pt x="3554" y="237656"/>
                    </a:cubicBezTo>
                    <a:cubicBezTo>
                      <a:pt x="-2260" y="226882"/>
                      <a:pt x="552" y="215192"/>
                      <a:pt x="1658" y="204355"/>
                    </a:cubicBezTo>
                    <a:cubicBezTo>
                      <a:pt x="5102" y="170580"/>
                      <a:pt x="5639" y="136616"/>
                      <a:pt x="8704" y="102841"/>
                    </a:cubicBezTo>
                    <a:cubicBezTo>
                      <a:pt x="10346" y="84832"/>
                      <a:pt x="11326" y="66855"/>
                      <a:pt x="11294" y="48814"/>
                    </a:cubicBezTo>
                    <a:cubicBezTo>
                      <a:pt x="12495" y="46381"/>
                      <a:pt x="11484" y="43443"/>
                      <a:pt x="12653" y="4088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86">
                <a:extLst>
                  <a:ext uri="{FF2B5EF4-FFF2-40B4-BE49-F238E27FC236}">
                    <a16:creationId xmlns:a16="http://schemas.microsoft.com/office/drawing/2014/main" id="{D2ADC7CA-B1A0-43F9-B449-029461A86E26}"/>
                  </a:ext>
                </a:extLst>
              </p:cNvPr>
              <p:cNvSpPr/>
              <p:nvPr/>
            </p:nvSpPr>
            <p:spPr>
              <a:xfrm>
                <a:off x="4280075" y="2063239"/>
                <a:ext cx="145937" cy="183584"/>
              </a:xfrm>
              <a:custGeom>
                <a:avLst/>
                <a:gdLst>
                  <a:gd name="connsiteX0" fmla="*/ 42558 w 105360"/>
                  <a:gd name="connsiteY0" fmla="*/ 99966 h 132540"/>
                  <a:gd name="connsiteX1" fmla="*/ 1864 w 105360"/>
                  <a:gd name="connsiteY1" fmla="*/ 115068 h 132540"/>
                  <a:gd name="connsiteX2" fmla="*/ 16429 w 105360"/>
                  <a:gd name="connsiteY2" fmla="*/ 82747 h 132540"/>
                  <a:gd name="connsiteX3" fmla="*/ 15513 w 105360"/>
                  <a:gd name="connsiteY3" fmla="*/ 58735 h 132540"/>
                  <a:gd name="connsiteX4" fmla="*/ 0 w 105360"/>
                  <a:gd name="connsiteY4" fmla="*/ 31405 h 132540"/>
                  <a:gd name="connsiteX5" fmla="*/ 30931 w 105360"/>
                  <a:gd name="connsiteY5" fmla="*/ 37250 h 132540"/>
                  <a:gd name="connsiteX6" fmla="*/ 48466 w 105360"/>
                  <a:gd name="connsiteY6" fmla="*/ 30363 h 132540"/>
                  <a:gd name="connsiteX7" fmla="*/ 72700 w 105360"/>
                  <a:gd name="connsiteY7" fmla="*/ 0 h 132540"/>
                  <a:gd name="connsiteX8" fmla="*/ 75069 w 105360"/>
                  <a:gd name="connsiteY8" fmla="*/ 52921 h 132540"/>
                  <a:gd name="connsiteX9" fmla="*/ 80156 w 105360"/>
                  <a:gd name="connsiteY9" fmla="*/ 54501 h 132540"/>
                  <a:gd name="connsiteX10" fmla="*/ 97438 w 105360"/>
                  <a:gd name="connsiteY10" fmla="*/ 59967 h 132540"/>
                  <a:gd name="connsiteX11" fmla="*/ 102904 w 105360"/>
                  <a:gd name="connsiteY11" fmla="*/ 76744 h 132540"/>
                  <a:gd name="connsiteX12" fmla="*/ 80914 w 105360"/>
                  <a:gd name="connsiteY12" fmla="*/ 114278 h 132540"/>
                  <a:gd name="connsiteX13" fmla="*/ 83189 w 105360"/>
                  <a:gd name="connsiteY13" fmla="*/ 132540 h 132540"/>
                  <a:gd name="connsiteX14" fmla="*/ 61010 w 105360"/>
                  <a:gd name="connsiteY14" fmla="*/ 114752 h 132540"/>
                  <a:gd name="connsiteX15" fmla="*/ 42558 w 105360"/>
                  <a:gd name="connsiteY15" fmla="*/ 99966 h 13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360" h="132540">
                    <a:moveTo>
                      <a:pt x="42558" y="99966"/>
                    </a:moveTo>
                    <a:cubicBezTo>
                      <a:pt x="29667" y="104737"/>
                      <a:pt x="16808" y="109508"/>
                      <a:pt x="1864" y="115068"/>
                    </a:cubicBezTo>
                    <a:cubicBezTo>
                      <a:pt x="7046" y="103410"/>
                      <a:pt x="11184" y="92794"/>
                      <a:pt x="16429" y="82747"/>
                    </a:cubicBezTo>
                    <a:cubicBezTo>
                      <a:pt x="20884" y="74216"/>
                      <a:pt x="21516" y="67076"/>
                      <a:pt x="15513" y="58735"/>
                    </a:cubicBezTo>
                    <a:cubicBezTo>
                      <a:pt x="9699" y="50710"/>
                      <a:pt x="5592" y="41452"/>
                      <a:pt x="0" y="31405"/>
                    </a:cubicBezTo>
                    <a:cubicBezTo>
                      <a:pt x="11374" y="33427"/>
                      <a:pt x="21516" y="34249"/>
                      <a:pt x="30931" y="37250"/>
                    </a:cubicBezTo>
                    <a:cubicBezTo>
                      <a:pt x="39557" y="39999"/>
                      <a:pt x="43822" y="36713"/>
                      <a:pt x="48466" y="30363"/>
                    </a:cubicBezTo>
                    <a:cubicBezTo>
                      <a:pt x="55765" y="20410"/>
                      <a:pt x="63853" y="11027"/>
                      <a:pt x="72700" y="0"/>
                    </a:cubicBezTo>
                    <a:cubicBezTo>
                      <a:pt x="75069" y="18988"/>
                      <a:pt x="71689" y="36113"/>
                      <a:pt x="75069" y="52921"/>
                    </a:cubicBezTo>
                    <a:cubicBezTo>
                      <a:pt x="77091" y="52353"/>
                      <a:pt x="78861" y="52637"/>
                      <a:pt x="80156" y="54501"/>
                    </a:cubicBezTo>
                    <a:cubicBezTo>
                      <a:pt x="85432" y="57787"/>
                      <a:pt x="91341" y="59209"/>
                      <a:pt x="97438" y="59967"/>
                    </a:cubicBezTo>
                    <a:cubicBezTo>
                      <a:pt x="102967" y="64359"/>
                      <a:pt x="108781" y="68656"/>
                      <a:pt x="102904" y="76744"/>
                    </a:cubicBezTo>
                    <a:cubicBezTo>
                      <a:pt x="75322" y="86475"/>
                      <a:pt x="75227" y="86507"/>
                      <a:pt x="80914" y="114278"/>
                    </a:cubicBezTo>
                    <a:cubicBezTo>
                      <a:pt x="82083" y="120029"/>
                      <a:pt x="83600" y="125621"/>
                      <a:pt x="83189" y="132540"/>
                    </a:cubicBezTo>
                    <a:cubicBezTo>
                      <a:pt x="72921" y="129349"/>
                      <a:pt x="69098" y="119270"/>
                      <a:pt x="61010" y="114752"/>
                    </a:cubicBezTo>
                    <a:cubicBezTo>
                      <a:pt x="53269" y="111751"/>
                      <a:pt x="49730" y="103599"/>
                      <a:pt x="42558" y="9996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87">
                <a:extLst>
                  <a:ext uri="{FF2B5EF4-FFF2-40B4-BE49-F238E27FC236}">
                    <a16:creationId xmlns:a16="http://schemas.microsoft.com/office/drawing/2014/main" id="{BBAB1ADE-E545-4C93-9632-060A2679CDEB}"/>
                  </a:ext>
                </a:extLst>
              </p:cNvPr>
              <p:cNvSpPr/>
              <p:nvPr/>
            </p:nvSpPr>
            <p:spPr>
              <a:xfrm>
                <a:off x="4043669" y="2485548"/>
                <a:ext cx="165159" cy="190235"/>
              </a:xfrm>
              <a:custGeom>
                <a:avLst/>
                <a:gdLst>
                  <a:gd name="connsiteX0" fmla="*/ 74469 w 119238"/>
                  <a:gd name="connsiteY0" fmla="*/ 52605 h 137342"/>
                  <a:gd name="connsiteX1" fmla="*/ 119239 w 119238"/>
                  <a:gd name="connsiteY1" fmla="*/ 68592 h 137342"/>
                  <a:gd name="connsiteX2" fmla="*/ 83410 w 119238"/>
                  <a:gd name="connsiteY2" fmla="*/ 84263 h 137342"/>
                  <a:gd name="connsiteX3" fmla="*/ 76807 w 119238"/>
                  <a:gd name="connsiteY3" fmla="*/ 96743 h 137342"/>
                  <a:gd name="connsiteX4" fmla="*/ 84327 w 119238"/>
                  <a:gd name="connsiteY4" fmla="*/ 134942 h 137342"/>
                  <a:gd name="connsiteX5" fmla="*/ 81609 w 119238"/>
                  <a:gd name="connsiteY5" fmla="*/ 137343 h 137342"/>
                  <a:gd name="connsiteX6" fmla="*/ 51278 w 119238"/>
                  <a:gd name="connsiteY6" fmla="*/ 104642 h 137342"/>
                  <a:gd name="connsiteX7" fmla="*/ 36176 w 119238"/>
                  <a:gd name="connsiteY7" fmla="*/ 101419 h 137342"/>
                  <a:gd name="connsiteX8" fmla="*/ 916 w 119238"/>
                  <a:gd name="connsiteY8" fmla="*/ 115669 h 137342"/>
                  <a:gd name="connsiteX9" fmla="*/ 15229 w 119238"/>
                  <a:gd name="connsiteY9" fmla="*/ 84263 h 137342"/>
                  <a:gd name="connsiteX10" fmla="*/ 13712 w 119238"/>
                  <a:gd name="connsiteY10" fmla="*/ 56839 h 137342"/>
                  <a:gd name="connsiteX11" fmla="*/ 0 w 119238"/>
                  <a:gd name="connsiteY11" fmla="*/ 33048 h 137342"/>
                  <a:gd name="connsiteX12" fmla="*/ 26508 w 119238"/>
                  <a:gd name="connsiteY12" fmla="*/ 36871 h 137342"/>
                  <a:gd name="connsiteX13" fmla="*/ 49288 w 119238"/>
                  <a:gd name="connsiteY13" fmla="*/ 28941 h 137342"/>
                  <a:gd name="connsiteX14" fmla="*/ 73332 w 119238"/>
                  <a:gd name="connsiteY14" fmla="*/ 0 h 137342"/>
                  <a:gd name="connsiteX15" fmla="*/ 74469 w 119238"/>
                  <a:gd name="connsiteY15" fmla="*/ 52605 h 13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38" h="137342">
                    <a:moveTo>
                      <a:pt x="74469" y="52605"/>
                    </a:moveTo>
                    <a:cubicBezTo>
                      <a:pt x="87770" y="60567"/>
                      <a:pt x="103726" y="61073"/>
                      <a:pt x="119239" y="68592"/>
                    </a:cubicBezTo>
                    <a:cubicBezTo>
                      <a:pt x="106506" y="74248"/>
                      <a:pt x="95164" y="79777"/>
                      <a:pt x="83410" y="84263"/>
                    </a:cubicBezTo>
                    <a:cubicBezTo>
                      <a:pt x="76839" y="86791"/>
                      <a:pt x="75448" y="90456"/>
                      <a:pt x="76807" y="96743"/>
                    </a:cubicBezTo>
                    <a:cubicBezTo>
                      <a:pt x="79524" y="109445"/>
                      <a:pt x="81831" y="122209"/>
                      <a:pt x="84327" y="134942"/>
                    </a:cubicBezTo>
                    <a:cubicBezTo>
                      <a:pt x="83410" y="135731"/>
                      <a:pt x="82526" y="136553"/>
                      <a:pt x="81609" y="137343"/>
                    </a:cubicBezTo>
                    <a:cubicBezTo>
                      <a:pt x="71467" y="126474"/>
                      <a:pt x="61073" y="115827"/>
                      <a:pt x="51278" y="104642"/>
                    </a:cubicBezTo>
                    <a:cubicBezTo>
                      <a:pt x="46697" y="99397"/>
                      <a:pt x="42653" y="98386"/>
                      <a:pt x="36176" y="101419"/>
                    </a:cubicBezTo>
                    <a:cubicBezTo>
                      <a:pt x="25339" y="106475"/>
                      <a:pt x="14028" y="110456"/>
                      <a:pt x="916" y="115669"/>
                    </a:cubicBezTo>
                    <a:cubicBezTo>
                      <a:pt x="6224" y="103821"/>
                      <a:pt x="9889" y="93552"/>
                      <a:pt x="15229" y="84263"/>
                    </a:cubicBezTo>
                    <a:cubicBezTo>
                      <a:pt x="20947" y="74311"/>
                      <a:pt x="20410" y="66033"/>
                      <a:pt x="13712" y="56839"/>
                    </a:cubicBezTo>
                    <a:cubicBezTo>
                      <a:pt x="8594" y="49825"/>
                      <a:pt x="4929" y="41737"/>
                      <a:pt x="0" y="33048"/>
                    </a:cubicBezTo>
                    <a:cubicBezTo>
                      <a:pt x="9984" y="32195"/>
                      <a:pt x="18230" y="35070"/>
                      <a:pt x="26508" y="36871"/>
                    </a:cubicBezTo>
                    <a:cubicBezTo>
                      <a:pt x="35955" y="38956"/>
                      <a:pt x="43127" y="37787"/>
                      <a:pt x="49288" y="28941"/>
                    </a:cubicBezTo>
                    <a:cubicBezTo>
                      <a:pt x="56428" y="18673"/>
                      <a:pt x="65243" y="9573"/>
                      <a:pt x="73332" y="0"/>
                    </a:cubicBezTo>
                    <a:cubicBezTo>
                      <a:pt x="77502" y="17472"/>
                      <a:pt x="75448" y="35039"/>
                      <a:pt x="74469" y="52605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88">
                <a:extLst>
                  <a:ext uri="{FF2B5EF4-FFF2-40B4-BE49-F238E27FC236}">
                    <a16:creationId xmlns:a16="http://schemas.microsoft.com/office/drawing/2014/main" id="{8DCC4B79-FD35-4C17-BD7A-7E71B1301BD2}"/>
                  </a:ext>
                </a:extLst>
              </p:cNvPr>
              <p:cNvSpPr/>
              <p:nvPr/>
            </p:nvSpPr>
            <p:spPr>
              <a:xfrm>
                <a:off x="4140516" y="1789065"/>
                <a:ext cx="166778" cy="191417"/>
              </a:xfrm>
              <a:custGeom>
                <a:avLst/>
                <a:gdLst>
                  <a:gd name="connsiteX0" fmla="*/ 75227 w 120407"/>
                  <a:gd name="connsiteY0" fmla="*/ 52574 h 138195"/>
                  <a:gd name="connsiteX1" fmla="*/ 120408 w 120407"/>
                  <a:gd name="connsiteY1" fmla="*/ 68561 h 138195"/>
                  <a:gd name="connsiteX2" fmla="*/ 85969 w 120407"/>
                  <a:gd name="connsiteY2" fmla="*/ 83189 h 138195"/>
                  <a:gd name="connsiteX3" fmla="*/ 77818 w 120407"/>
                  <a:gd name="connsiteY3" fmla="*/ 98734 h 138195"/>
                  <a:gd name="connsiteX4" fmla="*/ 85780 w 120407"/>
                  <a:gd name="connsiteY4" fmla="*/ 138196 h 138195"/>
                  <a:gd name="connsiteX5" fmla="*/ 51563 w 120407"/>
                  <a:gd name="connsiteY5" fmla="*/ 104042 h 138195"/>
                  <a:gd name="connsiteX6" fmla="*/ 37471 w 120407"/>
                  <a:gd name="connsiteY6" fmla="*/ 101103 h 138195"/>
                  <a:gd name="connsiteX7" fmla="*/ 1801 w 120407"/>
                  <a:gd name="connsiteY7" fmla="*/ 115511 h 138195"/>
                  <a:gd name="connsiteX8" fmla="*/ 17630 w 120407"/>
                  <a:gd name="connsiteY8" fmla="*/ 80124 h 138195"/>
                  <a:gd name="connsiteX9" fmla="*/ 16556 w 120407"/>
                  <a:gd name="connsiteY9" fmla="*/ 60694 h 138195"/>
                  <a:gd name="connsiteX10" fmla="*/ 0 w 120407"/>
                  <a:gd name="connsiteY10" fmla="*/ 31500 h 138195"/>
                  <a:gd name="connsiteX11" fmla="*/ 31658 w 120407"/>
                  <a:gd name="connsiteY11" fmla="*/ 37535 h 138195"/>
                  <a:gd name="connsiteX12" fmla="*/ 47582 w 120407"/>
                  <a:gd name="connsiteY12" fmla="*/ 31690 h 138195"/>
                  <a:gd name="connsiteX13" fmla="*/ 74121 w 120407"/>
                  <a:gd name="connsiteY13" fmla="*/ 0 h 138195"/>
                  <a:gd name="connsiteX14" fmla="*/ 75227 w 120407"/>
                  <a:gd name="connsiteY14" fmla="*/ 52574 h 1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0407" h="138195">
                    <a:moveTo>
                      <a:pt x="75227" y="52574"/>
                    </a:moveTo>
                    <a:cubicBezTo>
                      <a:pt x="88845" y="60567"/>
                      <a:pt x="105242" y="61041"/>
                      <a:pt x="120408" y="68561"/>
                    </a:cubicBezTo>
                    <a:cubicBezTo>
                      <a:pt x="108149" y="73837"/>
                      <a:pt x="97312" y="79145"/>
                      <a:pt x="85969" y="83189"/>
                    </a:cubicBezTo>
                    <a:cubicBezTo>
                      <a:pt x="77723" y="86127"/>
                      <a:pt x="76238" y="91214"/>
                      <a:pt x="77818" y="98734"/>
                    </a:cubicBezTo>
                    <a:cubicBezTo>
                      <a:pt x="80314" y="110613"/>
                      <a:pt x="82620" y="122525"/>
                      <a:pt x="85780" y="138196"/>
                    </a:cubicBezTo>
                    <a:cubicBezTo>
                      <a:pt x="72763" y="125305"/>
                      <a:pt x="61799" y="115005"/>
                      <a:pt x="51563" y="104042"/>
                    </a:cubicBezTo>
                    <a:cubicBezTo>
                      <a:pt x="47076" y="99239"/>
                      <a:pt x="43158" y="98671"/>
                      <a:pt x="37471" y="101103"/>
                    </a:cubicBezTo>
                    <a:cubicBezTo>
                      <a:pt x="26382" y="105906"/>
                      <a:pt x="15071" y="110171"/>
                      <a:pt x="1801" y="115511"/>
                    </a:cubicBezTo>
                    <a:cubicBezTo>
                      <a:pt x="7520" y="102525"/>
                      <a:pt x="11785" y="90898"/>
                      <a:pt x="17630" y="80124"/>
                    </a:cubicBezTo>
                    <a:cubicBezTo>
                      <a:pt x="21579" y="72794"/>
                      <a:pt x="20726" y="67265"/>
                      <a:pt x="16556" y="60694"/>
                    </a:cubicBezTo>
                    <a:cubicBezTo>
                      <a:pt x="10995" y="51942"/>
                      <a:pt x="6256" y="42653"/>
                      <a:pt x="0" y="31500"/>
                    </a:cubicBezTo>
                    <a:cubicBezTo>
                      <a:pt x="12101" y="33775"/>
                      <a:pt x="21958" y="35291"/>
                      <a:pt x="31658" y="37535"/>
                    </a:cubicBezTo>
                    <a:cubicBezTo>
                      <a:pt x="38546" y="39146"/>
                      <a:pt x="43032" y="37566"/>
                      <a:pt x="47582" y="31690"/>
                    </a:cubicBezTo>
                    <a:cubicBezTo>
                      <a:pt x="56018" y="20821"/>
                      <a:pt x="63600" y="9162"/>
                      <a:pt x="74121" y="0"/>
                    </a:cubicBezTo>
                    <a:cubicBezTo>
                      <a:pt x="78323" y="17440"/>
                      <a:pt x="76365" y="35007"/>
                      <a:pt x="75227" y="52574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89">
                <a:extLst>
                  <a:ext uri="{FF2B5EF4-FFF2-40B4-BE49-F238E27FC236}">
                    <a16:creationId xmlns:a16="http://schemas.microsoft.com/office/drawing/2014/main" id="{ECC6C831-4D1C-4DAA-B87B-2CB05959444E}"/>
                  </a:ext>
                </a:extLst>
              </p:cNvPr>
              <p:cNvSpPr/>
              <p:nvPr/>
            </p:nvSpPr>
            <p:spPr>
              <a:xfrm>
                <a:off x="4417884" y="2660643"/>
                <a:ext cx="165947" cy="188004"/>
              </a:xfrm>
              <a:custGeom>
                <a:avLst/>
                <a:gdLst>
                  <a:gd name="connsiteX0" fmla="*/ 74880 w 119807"/>
                  <a:gd name="connsiteY0" fmla="*/ 52479 h 135731"/>
                  <a:gd name="connsiteX1" fmla="*/ 119808 w 119807"/>
                  <a:gd name="connsiteY1" fmla="*/ 67802 h 135731"/>
                  <a:gd name="connsiteX2" fmla="*/ 84548 w 119807"/>
                  <a:gd name="connsiteY2" fmla="*/ 82968 h 135731"/>
                  <a:gd name="connsiteX3" fmla="*/ 76870 w 119807"/>
                  <a:gd name="connsiteY3" fmla="*/ 97849 h 135731"/>
                  <a:gd name="connsiteX4" fmla="*/ 81609 w 119807"/>
                  <a:gd name="connsiteY4" fmla="*/ 135731 h 135731"/>
                  <a:gd name="connsiteX5" fmla="*/ 51468 w 119807"/>
                  <a:gd name="connsiteY5" fmla="*/ 104295 h 135731"/>
                  <a:gd name="connsiteX6" fmla="*/ 35165 w 119807"/>
                  <a:gd name="connsiteY6" fmla="*/ 101167 h 135731"/>
                  <a:gd name="connsiteX7" fmla="*/ 853 w 119807"/>
                  <a:gd name="connsiteY7" fmla="*/ 115005 h 135731"/>
                  <a:gd name="connsiteX8" fmla="*/ 16556 w 119807"/>
                  <a:gd name="connsiteY8" fmla="*/ 80282 h 135731"/>
                  <a:gd name="connsiteX9" fmla="*/ 15355 w 119807"/>
                  <a:gd name="connsiteY9" fmla="*/ 59556 h 135731"/>
                  <a:gd name="connsiteX10" fmla="*/ 0 w 119807"/>
                  <a:gd name="connsiteY10" fmla="*/ 32606 h 135731"/>
                  <a:gd name="connsiteX11" fmla="*/ 28340 w 119807"/>
                  <a:gd name="connsiteY11" fmla="*/ 36713 h 135731"/>
                  <a:gd name="connsiteX12" fmla="*/ 48530 w 119807"/>
                  <a:gd name="connsiteY12" fmla="*/ 29162 h 135731"/>
                  <a:gd name="connsiteX13" fmla="*/ 73711 w 119807"/>
                  <a:gd name="connsiteY13" fmla="*/ 0 h 135731"/>
                  <a:gd name="connsiteX14" fmla="*/ 74880 w 119807"/>
                  <a:gd name="connsiteY14" fmla="*/ 52479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807" h="135731">
                    <a:moveTo>
                      <a:pt x="74880" y="52479"/>
                    </a:moveTo>
                    <a:cubicBezTo>
                      <a:pt x="88244" y="59556"/>
                      <a:pt x="103473" y="61041"/>
                      <a:pt x="119808" y="67802"/>
                    </a:cubicBezTo>
                    <a:cubicBezTo>
                      <a:pt x="106980" y="73426"/>
                      <a:pt x="96017" y="78955"/>
                      <a:pt x="84548" y="82968"/>
                    </a:cubicBezTo>
                    <a:cubicBezTo>
                      <a:pt x="76365" y="85843"/>
                      <a:pt x="75354" y="90298"/>
                      <a:pt x="76870" y="97849"/>
                    </a:cubicBezTo>
                    <a:cubicBezTo>
                      <a:pt x="79145" y="109160"/>
                      <a:pt x="83158" y="120345"/>
                      <a:pt x="81609" y="135731"/>
                    </a:cubicBezTo>
                    <a:cubicBezTo>
                      <a:pt x="70298" y="124041"/>
                      <a:pt x="60473" y="114531"/>
                      <a:pt x="51468" y="104295"/>
                    </a:cubicBezTo>
                    <a:cubicBezTo>
                      <a:pt x="46413" y="98544"/>
                      <a:pt x="41832" y="98102"/>
                      <a:pt x="35165" y="101167"/>
                    </a:cubicBezTo>
                    <a:cubicBezTo>
                      <a:pt x="24644" y="106032"/>
                      <a:pt x="13680" y="109918"/>
                      <a:pt x="853" y="115005"/>
                    </a:cubicBezTo>
                    <a:cubicBezTo>
                      <a:pt x="6666" y="102020"/>
                      <a:pt x="11027" y="90835"/>
                      <a:pt x="16556" y="80282"/>
                    </a:cubicBezTo>
                    <a:cubicBezTo>
                      <a:pt x="20537" y="72700"/>
                      <a:pt x="19999" y="66570"/>
                      <a:pt x="15355" y="59556"/>
                    </a:cubicBezTo>
                    <a:cubicBezTo>
                      <a:pt x="9858" y="51247"/>
                      <a:pt x="5403" y="42242"/>
                      <a:pt x="0" y="32606"/>
                    </a:cubicBezTo>
                    <a:cubicBezTo>
                      <a:pt x="10774" y="31532"/>
                      <a:pt x="19620" y="34407"/>
                      <a:pt x="28340" y="36713"/>
                    </a:cubicBezTo>
                    <a:cubicBezTo>
                      <a:pt x="37440" y="39114"/>
                      <a:pt x="42969" y="36492"/>
                      <a:pt x="48530" y="29162"/>
                    </a:cubicBezTo>
                    <a:cubicBezTo>
                      <a:pt x="56302" y="18957"/>
                      <a:pt x="63000" y="7709"/>
                      <a:pt x="73711" y="0"/>
                    </a:cubicBezTo>
                    <a:cubicBezTo>
                      <a:pt x="77534" y="17377"/>
                      <a:pt x="75543" y="34944"/>
                      <a:pt x="74880" y="52479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90">
                <a:extLst>
                  <a:ext uri="{FF2B5EF4-FFF2-40B4-BE49-F238E27FC236}">
                    <a16:creationId xmlns:a16="http://schemas.microsoft.com/office/drawing/2014/main" id="{42FCE049-3947-4FBF-82CA-C7EEBAEE4284}"/>
                  </a:ext>
                </a:extLst>
              </p:cNvPr>
              <p:cNvSpPr/>
              <p:nvPr/>
            </p:nvSpPr>
            <p:spPr>
              <a:xfrm>
                <a:off x="4100911" y="2128212"/>
                <a:ext cx="166122" cy="186662"/>
              </a:xfrm>
              <a:custGeom>
                <a:avLst/>
                <a:gdLst>
                  <a:gd name="connsiteX0" fmla="*/ 80124 w 119933"/>
                  <a:gd name="connsiteY0" fmla="*/ 53374 h 134762"/>
                  <a:gd name="connsiteX1" fmla="*/ 119934 w 119933"/>
                  <a:gd name="connsiteY1" fmla="*/ 66770 h 134762"/>
                  <a:gd name="connsiteX2" fmla="*/ 83853 w 119933"/>
                  <a:gd name="connsiteY2" fmla="*/ 82694 h 134762"/>
                  <a:gd name="connsiteX3" fmla="*/ 76933 w 119933"/>
                  <a:gd name="connsiteY3" fmla="*/ 95648 h 134762"/>
                  <a:gd name="connsiteX4" fmla="*/ 84105 w 119933"/>
                  <a:gd name="connsiteY4" fmla="*/ 132487 h 134762"/>
                  <a:gd name="connsiteX5" fmla="*/ 81041 w 119933"/>
                  <a:gd name="connsiteY5" fmla="*/ 134762 h 134762"/>
                  <a:gd name="connsiteX6" fmla="*/ 53111 w 119933"/>
                  <a:gd name="connsiteY6" fmla="*/ 104684 h 134762"/>
                  <a:gd name="connsiteX7" fmla="*/ 34628 w 119933"/>
                  <a:gd name="connsiteY7" fmla="*/ 100608 h 134762"/>
                  <a:gd name="connsiteX8" fmla="*/ 1169 w 119933"/>
                  <a:gd name="connsiteY8" fmla="*/ 114162 h 134762"/>
                  <a:gd name="connsiteX9" fmla="*/ 17756 w 119933"/>
                  <a:gd name="connsiteY9" fmla="*/ 77323 h 134762"/>
                  <a:gd name="connsiteX10" fmla="*/ 17029 w 119933"/>
                  <a:gd name="connsiteY10" fmla="*/ 61020 h 134762"/>
                  <a:gd name="connsiteX11" fmla="*/ 0 w 119933"/>
                  <a:gd name="connsiteY11" fmla="*/ 31479 h 134762"/>
                  <a:gd name="connsiteX12" fmla="*/ 13775 w 119933"/>
                  <a:gd name="connsiteY12" fmla="*/ 32995 h 134762"/>
                  <a:gd name="connsiteX13" fmla="*/ 58766 w 119933"/>
                  <a:gd name="connsiteY13" fmla="*/ 15618 h 134762"/>
                  <a:gd name="connsiteX14" fmla="*/ 70583 w 119933"/>
                  <a:gd name="connsiteY14" fmla="*/ 895 h 134762"/>
                  <a:gd name="connsiteX15" fmla="*/ 73742 w 119933"/>
                  <a:gd name="connsiteY15" fmla="*/ 2474 h 134762"/>
                  <a:gd name="connsiteX16" fmla="*/ 74437 w 119933"/>
                  <a:gd name="connsiteY16" fmla="*/ 42347 h 134762"/>
                  <a:gd name="connsiteX17" fmla="*/ 80124 w 119933"/>
                  <a:gd name="connsiteY17" fmla="*/ 53374 h 13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9933" h="134762">
                    <a:moveTo>
                      <a:pt x="80124" y="53374"/>
                    </a:moveTo>
                    <a:cubicBezTo>
                      <a:pt x="92762" y="57607"/>
                      <a:pt x="105400" y="61873"/>
                      <a:pt x="119934" y="66770"/>
                    </a:cubicBezTo>
                    <a:cubicBezTo>
                      <a:pt x="107012" y="72552"/>
                      <a:pt x="95669" y="78207"/>
                      <a:pt x="83853" y="82694"/>
                    </a:cubicBezTo>
                    <a:cubicBezTo>
                      <a:pt x="76965" y="85285"/>
                      <a:pt x="75006" y="88254"/>
                      <a:pt x="76933" y="95648"/>
                    </a:cubicBezTo>
                    <a:cubicBezTo>
                      <a:pt x="80061" y="107748"/>
                      <a:pt x="81799" y="120197"/>
                      <a:pt x="84105" y="132487"/>
                    </a:cubicBezTo>
                    <a:cubicBezTo>
                      <a:pt x="83094" y="133245"/>
                      <a:pt x="82052" y="134004"/>
                      <a:pt x="81041" y="134762"/>
                    </a:cubicBezTo>
                    <a:cubicBezTo>
                      <a:pt x="71689" y="124778"/>
                      <a:pt x="62052" y="115015"/>
                      <a:pt x="53111" y="104684"/>
                    </a:cubicBezTo>
                    <a:cubicBezTo>
                      <a:pt x="47645" y="98333"/>
                      <a:pt x="42527" y="96753"/>
                      <a:pt x="34628" y="100608"/>
                    </a:cubicBezTo>
                    <a:cubicBezTo>
                      <a:pt x="24612" y="105537"/>
                      <a:pt x="13933" y="109075"/>
                      <a:pt x="1169" y="114162"/>
                    </a:cubicBezTo>
                    <a:cubicBezTo>
                      <a:pt x="7235" y="100545"/>
                      <a:pt x="12101" y="88728"/>
                      <a:pt x="17756" y="77323"/>
                    </a:cubicBezTo>
                    <a:cubicBezTo>
                      <a:pt x="20695" y="71383"/>
                      <a:pt x="20568" y="66644"/>
                      <a:pt x="17029" y="61020"/>
                    </a:cubicBezTo>
                    <a:cubicBezTo>
                      <a:pt x="11027" y="51478"/>
                      <a:pt x="5719" y="41494"/>
                      <a:pt x="0" y="31479"/>
                    </a:cubicBezTo>
                    <a:cubicBezTo>
                      <a:pt x="5308" y="29362"/>
                      <a:pt x="10047" y="31479"/>
                      <a:pt x="13775" y="32995"/>
                    </a:cubicBezTo>
                    <a:cubicBezTo>
                      <a:pt x="34565" y="41431"/>
                      <a:pt x="48498" y="34196"/>
                      <a:pt x="58766" y="15618"/>
                    </a:cubicBezTo>
                    <a:cubicBezTo>
                      <a:pt x="61768" y="10184"/>
                      <a:pt x="66444" y="5634"/>
                      <a:pt x="70583" y="895"/>
                    </a:cubicBezTo>
                    <a:cubicBezTo>
                      <a:pt x="72605" y="-1412"/>
                      <a:pt x="72952" y="1337"/>
                      <a:pt x="73742" y="2474"/>
                    </a:cubicBezTo>
                    <a:cubicBezTo>
                      <a:pt x="75543" y="15744"/>
                      <a:pt x="74374" y="29046"/>
                      <a:pt x="74437" y="42347"/>
                    </a:cubicBezTo>
                    <a:cubicBezTo>
                      <a:pt x="74437" y="47339"/>
                      <a:pt x="75354" y="51131"/>
                      <a:pt x="80124" y="53374"/>
                    </a:cubicBezTo>
                    <a:close/>
                  </a:path>
                </a:pathLst>
              </a:custGeom>
              <a:solidFill>
                <a:srgbClr val="FE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91">
                <a:extLst>
                  <a:ext uri="{FF2B5EF4-FFF2-40B4-BE49-F238E27FC236}">
                    <a16:creationId xmlns:a16="http://schemas.microsoft.com/office/drawing/2014/main" id="{AFB38958-3257-4C34-A9B7-99D0B135FA42}"/>
                  </a:ext>
                </a:extLst>
              </p:cNvPr>
              <p:cNvSpPr/>
              <p:nvPr/>
            </p:nvSpPr>
            <p:spPr>
              <a:xfrm>
                <a:off x="4263358" y="2387476"/>
                <a:ext cx="165554" cy="192292"/>
              </a:xfrm>
              <a:custGeom>
                <a:avLst/>
                <a:gdLst>
                  <a:gd name="connsiteX0" fmla="*/ 74911 w 119523"/>
                  <a:gd name="connsiteY0" fmla="*/ 52700 h 138827"/>
                  <a:gd name="connsiteX1" fmla="*/ 119523 w 119523"/>
                  <a:gd name="connsiteY1" fmla="*/ 68150 h 138827"/>
                  <a:gd name="connsiteX2" fmla="*/ 81894 w 119523"/>
                  <a:gd name="connsiteY2" fmla="*/ 84737 h 138827"/>
                  <a:gd name="connsiteX3" fmla="*/ 76681 w 119523"/>
                  <a:gd name="connsiteY3" fmla="*/ 94974 h 138827"/>
                  <a:gd name="connsiteX4" fmla="*/ 85022 w 119523"/>
                  <a:gd name="connsiteY4" fmla="*/ 138828 h 138827"/>
                  <a:gd name="connsiteX5" fmla="*/ 51215 w 119523"/>
                  <a:gd name="connsiteY5" fmla="*/ 104010 h 138827"/>
                  <a:gd name="connsiteX6" fmla="*/ 35986 w 119523"/>
                  <a:gd name="connsiteY6" fmla="*/ 101103 h 138827"/>
                  <a:gd name="connsiteX7" fmla="*/ 1042 w 119523"/>
                  <a:gd name="connsiteY7" fmla="*/ 115511 h 138827"/>
                  <a:gd name="connsiteX8" fmla="*/ 17314 w 119523"/>
                  <a:gd name="connsiteY8" fmla="*/ 79082 h 138827"/>
                  <a:gd name="connsiteX9" fmla="*/ 16682 w 119523"/>
                  <a:gd name="connsiteY9" fmla="*/ 61673 h 138827"/>
                  <a:gd name="connsiteX10" fmla="*/ 0 w 119523"/>
                  <a:gd name="connsiteY10" fmla="*/ 32669 h 138827"/>
                  <a:gd name="connsiteX11" fmla="*/ 26729 w 119523"/>
                  <a:gd name="connsiteY11" fmla="*/ 36587 h 138827"/>
                  <a:gd name="connsiteX12" fmla="*/ 49857 w 119523"/>
                  <a:gd name="connsiteY12" fmla="*/ 27898 h 138827"/>
                  <a:gd name="connsiteX13" fmla="*/ 71941 w 119523"/>
                  <a:gd name="connsiteY13" fmla="*/ 0 h 138827"/>
                  <a:gd name="connsiteX14" fmla="*/ 74880 w 119523"/>
                  <a:gd name="connsiteY14" fmla="*/ 52669 h 138827"/>
                  <a:gd name="connsiteX15" fmla="*/ 74911 w 119523"/>
                  <a:gd name="connsiteY15" fmla="*/ 52700 h 13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523" h="138827">
                    <a:moveTo>
                      <a:pt x="74911" y="52700"/>
                    </a:moveTo>
                    <a:cubicBezTo>
                      <a:pt x="88371" y="59967"/>
                      <a:pt x="104042" y="60978"/>
                      <a:pt x="119523" y="68150"/>
                    </a:cubicBezTo>
                    <a:cubicBezTo>
                      <a:pt x="106001" y="74185"/>
                      <a:pt x="94121" y="79872"/>
                      <a:pt x="81894" y="84737"/>
                    </a:cubicBezTo>
                    <a:cubicBezTo>
                      <a:pt x="76460" y="86917"/>
                      <a:pt x="75354" y="89255"/>
                      <a:pt x="76681" y="94974"/>
                    </a:cubicBezTo>
                    <a:cubicBezTo>
                      <a:pt x="79777" y="108244"/>
                      <a:pt x="81862" y="121735"/>
                      <a:pt x="85022" y="138828"/>
                    </a:cubicBezTo>
                    <a:cubicBezTo>
                      <a:pt x="72099" y="125621"/>
                      <a:pt x="61199" y="115226"/>
                      <a:pt x="51215" y="104010"/>
                    </a:cubicBezTo>
                    <a:cubicBezTo>
                      <a:pt x="46318" y="98513"/>
                      <a:pt x="42053" y="98386"/>
                      <a:pt x="35986" y="101103"/>
                    </a:cubicBezTo>
                    <a:cubicBezTo>
                      <a:pt x="25307" y="105874"/>
                      <a:pt x="14344" y="110076"/>
                      <a:pt x="1042" y="115511"/>
                    </a:cubicBezTo>
                    <a:cubicBezTo>
                      <a:pt x="6982" y="102051"/>
                      <a:pt x="11627" y="90330"/>
                      <a:pt x="17314" y="79082"/>
                    </a:cubicBezTo>
                    <a:cubicBezTo>
                      <a:pt x="20537" y="72731"/>
                      <a:pt x="20473" y="67644"/>
                      <a:pt x="16682" y="61673"/>
                    </a:cubicBezTo>
                    <a:cubicBezTo>
                      <a:pt x="10900" y="52511"/>
                      <a:pt x="5813" y="42906"/>
                      <a:pt x="0" y="32669"/>
                    </a:cubicBezTo>
                    <a:cubicBezTo>
                      <a:pt x="10016" y="31690"/>
                      <a:pt x="18546" y="34217"/>
                      <a:pt x="26729" y="36587"/>
                    </a:cubicBezTo>
                    <a:cubicBezTo>
                      <a:pt x="37313" y="39652"/>
                      <a:pt x="43885" y="36808"/>
                      <a:pt x="49857" y="27898"/>
                    </a:cubicBezTo>
                    <a:cubicBezTo>
                      <a:pt x="56112" y="18578"/>
                      <a:pt x="63758" y="10205"/>
                      <a:pt x="71941" y="0"/>
                    </a:cubicBezTo>
                    <a:cubicBezTo>
                      <a:pt x="75164" y="18483"/>
                      <a:pt x="70583" y="35923"/>
                      <a:pt x="74880" y="52669"/>
                    </a:cubicBezTo>
                    <a:lnTo>
                      <a:pt x="74911" y="52700"/>
                    </a:ln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92">
                <a:extLst>
                  <a:ext uri="{FF2B5EF4-FFF2-40B4-BE49-F238E27FC236}">
                    <a16:creationId xmlns:a16="http://schemas.microsoft.com/office/drawing/2014/main" id="{2FFECFB3-8931-4127-B531-6FC82FE9DFE3}"/>
                  </a:ext>
                </a:extLst>
              </p:cNvPr>
              <p:cNvSpPr/>
              <p:nvPr/>
            </p:nvSpPr>
            <p:spPr>
              <a:xfrm>
                <a:off x="3781750" y="2676791"/>
                <a:ext cx="6000" cy="53173"/>
              </a:xfrm>
              <a:custGeom>
                <a:avLst/>
                <a:gdLst>
                  <a:gd name="connsiteX0" fmla="*/ 0 w 4332"/>
                  <a:gd name="connsiteY0" fmla="*/ 37756 h 38389"/>
                  <a:gd name="connsiteX1" fmla="*/ 2686 w 4332"/>
                  <a:gd name="connsiteY1" fmla="*/ 0 h 38389"/>
                  <a:gd name="connsiteX2" fmla="*/ 3159 w 4332"/>
                  <a:gd name="connsiteY2" fmla="*/ 7930 h 38389"/>
                  <a:gd name="connsiteX3" fmla="*/ 2844 w 4332"/>
                  <a:gd name="connsiteY3" fmla="*/ 37693 h 38389"/>
                  <a:gd name="connsiteX4" fmla="*/ 2085 w 4332"/>
                  <a:gd name="connsiteY4" fmla="*/ 38388 h 38389"/>
                  <a:gd name="connsiteX5" fmla="*/ 0 w 4332"/>
                  <a:gd name="connsiteY5" fmla="*/ 37756 h 3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2" h="38389">
                    <a:moveTo>
                      <a:pt x="0" y="37756"/>
                    </a:moveTo>
                    <a:cubicBezTo>
                      <a:pt x="1074" y="25181"/>
                      <a:pt x="-1390" y="12354"/>
                      <a:pt x="2686" y="0"/>
                    </a:cubicBezTo>
                    <a:cubicBezTo>
                      <a:pt x="5024" y="2528"/>
                      <a:pt x="4581" y="5213"/>
                      <a:pt x="3159" y="7930"/>
                    </a:cubicBezTo>
                    <a:cubicBezTo>
                      <a:pt x="3065" y="17851"/>
                      <a:pt x="2970" y="27772"/>
                      <a:pt x="2844" y="37693"/>
                    </a:cubicBezTo>
                    <a:cubicBezTo>
                      <a:pt x="2844" y="37945"/>
                      <a:pt x="2306" y="38419"/>
                      <a:pt x="2085" y="38388"/>
                    </a:cubicBezTo>
                    <a:cubicBezTo>
                      <a:pt x="1359" y="38261"/>
                      <a:pt x="695" y="37977"/>
                      <a:pt x="0" y="37756"/>
                    </a:cubicBezTo>
                    <a:close/>
                  </a:path>
                </a:pathLst>
              </a:custGeom>
              <a:solidFill>
                <a:srgbClr val="1D4B7C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93">
                <a:extLst>
                  <a:ext uri="{FF2B5EF4-FFF2-40B4-BE49-F238E27FC236}">
                    <a16:creationId xmlns:a16="http://schemas.microsoft.com/office/drawing/2014/main" id="{D585214A-08DE-4A8C-B61D-C7CD6F5E083A}"/>
                  </a:ext>
                </a:extLst>
              </p:cNvPr>
              <p:cNvSpPr/>
              <p:nvPr/>
            </p:nvSpPr>
            <p:spPr>
              <a:xfrm>
                <a:off x="3785469" y="2649834"/>
                <a:ext cx="4633" cy="37941"/>
              </a:xfrm>
              <a:custGeom>
                <a:avLst/>
                <a:gdLst>
                  <a:gd name="connsiteX0" fmla="*/ 474 w 3345"/>
                  <a:gd name="connsiteY0" fmla="*/ 27393 h 27392"/>
                  <a:gd name="connsiteX1" fmla="*/ 0 w 3345"/>
                  <a:gd name="connsiteY1" fmla="*/ 19462 h 27392"/>
                  <a:gd name="connsiteX2" fmla="*/ 790 w 3345"/>
                  <a:gd name="connsiteY2" fmla="*/ 0 h 27392"/>
                  <a:gd name="connsiteX3" fmla="*/ 474 w 3345"/>
                  <a:gd name="connsiteY3" fmla="*/ 27393 h 2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5" h="27392">
                    <a:moveTo>
                      <a:pt x="474" y="27393"/>
                    </a:moveTo>
                    <a:cubicBezTo>
                      <a:pt x="316" y="24739"/>
                      <a:pt x="158" y="22116"/>
                      <a:pt x="0" y="19462"/>
                    </a:cubicBezTo>
                    <a:cubicBezTo>
                      <a:pt x="253" y="12986"/>
                      <a:pt x="537" y="6477"/>
                      <a:pt x="790" y="0"/>
                    </a:cubicBezTo>
                    <a:cubicBezTo>
                      <a:pt x="4044" y="9162"/>
                      <a:pt x="4455" y="18293"/>
                      <a:pt x="474" y="27393"/>
                    </a:cubicBezTo>
                    <a:close/>
                  </a:path>
                </a:pathLst>
              </a:custGeom>
              <a:solidFill>
                <a:srgbClr val="1B5188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94">
                <a:extLst>
                  <a:ext uri="{FF2B5EF4-FFF2-40B4-BE49-F238E27FC236}">
                    <a16:creationId xmlns:a16="http://schemas.microsoft.com/office/drawing/2014/main" id="{16CC97AC-0AF9-4408-AF50-6E4E21D4A60C}"/>
                  </a:ext>
                </a:extLst>
              </p:cNvPr>
              <p:cNvSpPr/>
              <p:nvPr/>
            </p:nvSpPr>
            <p:spPr>
              <a:xfrm>
                <a:off x="3779255" y="2737666"/>
                <a:ext cx="3610" cy="23806"/>
              </a:xfrm>
              <a:custGeom>
                <a:avLst/>
                <a:gdLst>
                  <a:gd name="connsiteX0" fmla="*/ 0 w 2606"/>
                  <a:gd name="connsiteY0" fmla="*/ 17188 h 17187"/>
                  <a:gd name="connsiteX1" fmla="*/ 853 w 2606"/>
                  <a:gd name="connsiteY1" fmla="*/ 0 h 17187"/>
                  <a:gd name="connsiteX2" fmla="*/ 0 w 2606"/>
                  <a:gd name="connsiteY2" fmla="*/ 17188 h 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06" h="17187">
                    <a:moveTo>
                      <a:pt x="0" y="17188"/>
                    </a:moveTo>
                    <a:cubicBezTo>
                      <a:pt x="284" y="11469"/>
                      <a:pt x="569" y="5719"/>
                      <a:pt x="853" y="0"/>
                    </a:cubicBezTo>
                    <a:cubicBezTo>
                      <a:pt x="2844" y="5845"/>
                      <a:pt x="3823" y="11658"/>
                      <a:pt x="0" y="17188"/>
                    </a:cubicBezTo>
                    <a:close/>
                  </a:path>
                </a:pathLst>
              </a:custGeom>
              <a:solidFill>
                <a:srgbClr val="1D4B7C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95">
                <a:extLst>
                  <a:ext uri="{FF2B5EF4-FFF2-40B4-BE49-F238E27FC236}">
                    <a16:creationId xmlns:a16="http://schemas.microsoft.com/office/drawing/2014/main" id="{6549B9B4-FC67-4F30-9AC1-9D67FF4E72A3}"/>
                  </a:ext>
                </a:extLst>
              </p:cNvPr>
              <p:cNvSpPr/>
              <p:nvPr/>
            </p:nvSpPr>
            <p:spPr>
              <a:xfrm>
                <a:off x="3758029" y="3096957"/>
                <a:ext cx="290409" cy="23744"/>
              </a:xfrm>
              <a:custGeom>
                <a:avLst/>
                <a:gdLst>
                  <a:gd name="connsiteX0" fmla="*/ 2623 w 209663"/>
                  <a:gd name="connsiteY0" fmla="*/ 0 h 17142"/>
                  <a:gd name="connsiteX1" fmla="*/ 7615 w 209663"/>
                  <a:gd name="connsiteY1" fmla="*/ 821 h 17142"/>
                  <a:gd name="connsiteX2" fmla="*/ 31595 w 209663"/>
                  <a:gd name="connsiteY2" fmla="*/ 2717 h 17142"/>
                  <a:gd name="connsiteX3" fmla="*/ 55670 w 209663"/>
                  <a:gd name="connsiteY3" fmla="*/ 3444 h 17142"/>
                  <a:gd name="connsiteX4" fmla="*/ 69540 w 209663"/>
                  <a:gd name="connsiteY4" fmla="*/ 5245 h 17142"/>
                  <a:gd name="connsiteX5" fmla="*/ 200059 w 209663"/>
                  <a:gd name="connsiteY5" fmla="*/ 13080 h 17142"/>
                  <a:gd name="connsiteX6" fmla="*/ 209663 w 209663"/>
                  <a:gd name="connsiteY6" fmla="*/ 15861 h 17142"/>
                  <a:gd name="connsiteX7" fmla="*/ 171655 w 209663"/>
                  <a:gd name="connsiteY7" fmla="*/ 14818 h 17142"/>
                  <a:gd name="connsiteX8" fmla="*/ 121640 w 209663"/>
                  <a:gd name="connsiteY8" fmla="*/ 11343 h 17142"/>
                  <a:gd name="connsiteX9" fmla="*/ 11185 w 209663"/>
                  <a:gd name="connsiteY9" fmla="*/ 5213 h 17142"/>
                  <a:gd name="connsiteX10" fmla="*/ 0 w 209663"/>
                  <a:gd name="connsiteY10" fmla="*/ 13112 h 17142"/>
                  <a:gd name="connsiteX11" fmla="*/ 0 w 209663"/>
                  <a:gd name="connsiteY11" fmla="*/ 1074 h 17142"/>
                  <a:gd name="connsiteX12" fmla="*/ 2623 w 209663"/>
                  <a:gd name="connsiteY12" fmla="*/ 0 h 1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63" h="17142">
                    <a:moveTo>
                      <a:pt x="2623" y="0"/>
                    </a:moveTo>
                    <a:cubicBezTo>
                      <a:pt x="4297" y="284"/>
                      <a:pt x="5972" y="537"/>
                      <a:pt x="7615" y="821"/>
                    </a:cubicBezTo>
                    <a:cubicBezTo>
                      <a:pt x="15450" y="3317"/>
                      <a:pt x="23728" y="221"/>
                      <a:pt x="31595" y="2717"/>
                    </a:cubicBezTo>
                    <a:cubicBezTo>
                      <a:pt x="39620" y="2970"/>
                      <a:pt x="47645" y="3191"/>
                      <a:pt x="55670" y="3444"/>
                    </a:cubicBezTo>
                    <a:cubicBezTo>
                      <a:pt x="60125" y="5245"/>
                      <a:pt x="65086" y="3349"/>
                      <a:pt x="69540" y="5245"/>
                    </a:cubicBezTo>
                    <a:cubicBezTo>
                      <a:pt x="113173" y="5940"/>
                      <a:pt x="156584" y="9826"/>
                      <a:pt x="200059" y="13080"/>
                    </a:cubicBezTo>
                    <a:cubicBezTo>
                      <a:pt x="203313" y="13333"/>
                      <a:pt x="206472" y="14913"/>
                      <a:pt x="209663" y="15861"/>
                    </a:cubicBezTo>
                    <a:cubicBezTo>
                      <a:pt x="196931" y="18388"/>
                      <a:pt x="183850" y="16714"/>
                      <a:pt x="171655" y="14818"/>
                    </a:cubicBezTo>
                    <a:cubicBezTo>
                      <a:pt x="154973" y="12227"/>
                      <a:pt x="138101" y="12006"/>
                      <a:pt x="121640" y="11343"/>
                    </a:cubicBezTo>
                    <a:cubicBezTo>
                      <a:pt x="84769" y="9858"/>
                      <a:pt x="48151" y="4360"/>
                      <a:pt x="11185" y="5213"/>
                    </a:cubicBezTo>
                    <a:cubicBezTo>
                      <a:pt x="4708" y="5371"/>
                      <a:pt x="-31" y="4581"/>
                      <a:pt x="0" y="13112"/>
                    </a:cubicBezTo>
                    <a:cubicBezTo>
                      <a:pt x="0" y="9099"/>
                      <a:pt x="0" y="5087"/>
                      <a:pt x="0" y="1074"/>
                    </a:cubicBezTo>
                    <a:cubicBezTo>
                      <a:pt x="853" y="758"/>
                      <a:pt x="1738" y="379"/>
                      <a:pt x="2623" y="0"/>
                    </a:cubicBezTo>
                    <a:close/>
                  </a:path>
                </a:pathLst>
              </a:custGeom>
              <a:solidFill>
                <a:srgbClr val="F05128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96">
                <a:extLst>
                  <a:ext uri="{FF2B5EF4-FFF2-40B4-BE49-F238E27FC236}">
                    <a16:creationId xmlns:a16="http://schemas.microsoft.com/office/drawing/2014/main" id="{30259C1C-83C2-46E6-AB64-5ED70ACE257C}"/>
                  </a:ext>
                </a:extLst>
              </p:cNvPr>
              <p:cNvSpPr/>
              <p:nvPr/>
            </p:nvSpPr>
            <p:spPr>
              <a:xfrm>
                <a:off x="4482189" y="3276209"/>
                <a:ext cx="12526" cy="66002"/>
              </a:xfrm>
              <a:custGeom>
                <a:avLst/>
                <a:gdLst>
                  <a:gd name="connsiteX0" fmla="*/ 7380 w 9043"/>
                  <a:gd name="connsiteY0" fmla="*/ 0 h 47651"/>
                  <a:gd name="connsiteX1" fmla="*/ 4726 w 9043"/>
                  <a:gd name="connsiteY1" fmla="*/ 30805 h 47651"/>
                  <a:gd name="connsiteX2" fmla="*/ 3336 w 9043"/>
                  <a:gd name="connsiteY2" fmla="*/ 46981 h 47651"/>
                  <a:gd name="connsiteX3" fmla="*/ 335 w 9043"/>
                  <a:gd name="connsiteY3" fmla="*/ 43538 h 47651"/>
                  <a:gd name="connsiteX4" fmla="*/ 7380 w 9043"/>
                  <a:gd name="connsiteY4" fmla="*/ 0 h 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3" h="47651">
                    <a:moveTo>
                      <a:pt x="7380" y="0"/>
                    </a:moveTo>
                    <a:cubicBezTo>
                      <a:pt x="11677" y="10679"/>
                      <a:pt x="6496" y="20663"/>
                      <a:pt x="4726" y="30805"/>
                    </a:cubicBezTo>
                    <a:cubicBezTo>
                      <a:pt x="3779" y="36239"/>
                      <a:pt x="2768" y="41484"/>
                      <a:pt x="3336" y="46981"/>
                    </a:cubicBezTo>
                    <a:cubicBezTo>
                      <a:pt x="-1561" y="49288"/>
                      <a:pt x="398" y="45023"/>
                      <a:pt x="335" y="43538"/>
                    </a:cubicBezTo>
                    <a:cubicBezTo>
                      <a:pt x="-297" y="28562"/>
                      <a:pt x="5074" y="14502"/>
                      <a:pt x="7380" y="0"/>
                    </a:cubicBezTo>
                    <a:close/>
                  </a:path>
                </a:pathLst>
              </a:custGeom>
              <a:solidFill>
                <a:srgbClr val="F051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97">
                <a:extLst>
                  <a:ext uri="{FF2B5EF4-FFF2-40B4-BE49-F238E27FC236}">
                    <a16:creationId xmlns:a16="http://schemas.microsoft.com/office/drawing/2014/main" id="{65CB6368-048F-4F87-89A9-CD0205C5ED8A}"/>
                  </a:ext>
                </a:extLst>
              </p:cNvPr>
              <p:cNvSpPr/>
              <p:nvPr/>
            </p:nvSpPr>
            <p:spPr>
              <a:xfrm>
                <a:off x="3768533" y="3097814"/>
                <a:ext cx="33215" cy="3576"/>
              </a:xfrm>
              <a:custGeom>
                <a:avLst/>
                <a:gdLst>
                  <a:gd name="connsiteX0" fmla="*/ 23980 w 23980"/>
                  <a:gd name="connsiteY0" fmla="*/ 2098 h 2582"/>
                  <a:gd name="connsiteX1" fmla="*/ 0 w 23980"/>
                  <a:gd name="connsiteY1" fmla="*/ 203 h 2582"/>
                  <a:gd name="connsiteX2" fmla="*/ 23980 w 23980"/>
                  <a:gd name="connsiteY2" fmla="*/ 2098 h 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80" h="2582">
                    <a:moveTo>
                      <a:pt x="23980" y="2098"/>
                    </a:moveTo>
                    <a:cubicBezTo>
                      <a:pt x="15987" y="1593"/>
                      <a:pt x="7709" y="4468"/>
                      <a:pt x="0" y="203"/>
                    </a:cubicBezTo>
                    <a:cubicBezTo>
                      <a:pt x="8057" y="171"/>
                      <a:pt x="16208" y="-872"/>
                      <a:pt x="23980" y="2098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98">
                <a:extLst>
                  <a:ext uri="{FF2B5EF4-FFF2-40B4-BE49-F238E27FC236}">
                    <a16:creationId xmlns:a16="http://schemas.microsoft.com/office/drawing/2014/main" id="{5EE52AB0-9B6E-412D-8A59-234A0A94DDD7}"/>
                  </a:ext>
                </a:extLst>
              </p:cNvPr>
              <p:cNvSpPr/>
              <p:nvPr/>
            </p:nvSpPr>
            <p:spPr>
              <a:xfrm>
                <a:off x="3835139" y="3101450"/>
                <a:ext cx="19212" cy="3283"/>
              </a:xfrm>
              <a:custGeom>
                <a:avLst/>
                <a:gdLst>
                  <a:gd name="connsiteX0" fmla="*/ 13870 w 13870"/>
                  <a:gd name="connsiteY0" fmla="*/ 2001 h 2370"/>
                  <a:gd name="connsiteX1" fmla="*/ 0 w 13870"/>
                  <a:gd name="connsiteY1" fmla="*/ 200 h 2370"/>
                  <a:gd name="connsiteX2" fmla="*/ 13870 w 13870"/>
                  <a:gd name="connsiteY2" fmla="*/ 2001 h 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70" h="2370">
                    <a:moveTo>
                      <a:pt x="13870" y="2001"/>
                    </a:moveTo>
                    <a:cubicBezTo>
                      <a:pt x="9194" y="1748"/>
                      <a:pt x="4234" y="3834"/>
                      <a:pt x="0" y="200"/>
                    </a:cubicBezTo>
                    <a:cubicBezTo>
                      <a:pt x="4708" y="-84"/>
                      <a:pt x="9478" y="-432"/>
                      <a:pt x="13870" y="2001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99">
                <a:extLst>
                  <a:ext uri="{FF2B5EF4-FFF2-40B4-BE49-F238E27FC236}">
                    <a16:creationId xmlns:a16="http://schemas.microsoft.com/office/drawing/2014/main" id="{073F5311-FF80-4FFD-9F90-522E6B123983}"/>
                  </a:ext>
                </a:extLst>
              </p:cNvPr>
              <p:cNvSpPr/>
              <p:nvPr/>
            </p:nvSpPr>
            <p:spPr>
              <a:xfrm>
                <a:off x="3717593" y="3360617"/>
                <a:ext cx="1224011" cy="782350"/>
              </a:xfrm>
              <a:custGeom>
                <a:avLst/>
                <a:gdLst>
                  <a:gd name="connsiteX0" fmla="*/ 7393 w 883684"/>
                  <a:gd name="connsiteY0" fmla="*/ 243950 h 564824"/>
                  <a:gd name="connsiteX1" fmla="*/ 22748 w 883684"/>
                  <a:gd name="connsiteY1" fmla="*/ 245657 h 564824"/>
                  <a:gd name="connsiteX2" fmla="*/ 39462 w 883684"/>
                  <a:gd name="connsiteY2" fmla="*/ 246668 h 564824"/>
                  <a:gd name="connsiteX3" fmla="*/ 62463 w 883684"/>
                  <a:gd name="connsiteY3" fmla="*/ 248153 h 564824"/>
                  <a:gd name="connsiteX4" fmla="*/ 81483 w 883684"/>
                  <a:gd name="connsiteY4" fmla="*/ 249100 h 564824"/>
                  <a:gd name="connsiteX5" fmla="*/ 174625 w 883684"/>
                  <a:gd name="connsiteY5" fmla="*/ 254787 h 564824"/>
                  <a:gd name="connsiteX6" fmla="*/ 212159 w 883684"/>
                  <a:gd name="connsiteY6" fmla="*/ 259274 h 564824"/>
                  <a:gd name="connsiteX7" fmla="*/ 414840 w 883684"/>
                  <a:gd name="connsiteY7" fmla="*/ 312764 h 564824"/>
                  <a:gd name="connsiteX8" fmla="*/ 506623 w 883684"/>
                  <a:gd name="connsiteY8" fmla="*/ 347898 h 564824"/>
                  <a:gd name="connsiteX9" fmla="*/ 527665 w 883684"/>
                  <a:gd name="connsiteY9" fmla="*/ 393394 h 564824"/>
                  <a:gd name="connsiteX10" fmla="*/ 549655 w 883684"/>
                  <a:gd name="connsiteY10" fmla="*/ 438764 h 564824"/>
                  <a:gd name="connsiteX11" fmla="*/ 564757 w 883684"/>
                  <a:gd name="connsiteY11" fmla="*/ 445178 h 564824"/>
                  <a:gd name="connsiteX12" fmla="*/ 643523 w 883684"/>
                  <a:gd name="connsiteY12" fmla="*/ 468274 h 564824"/>
                  <a:gd name="connsiteX13" fmla="*/ 870090 w 883684"/>
                  <a:gd name="connsiteY13" fmla="*/ 561447 h 564824"/>
                  <a:gd name="connsiteX14" fmla="*/ 881685 w 883684"/>
                  <a:gd name="connsiteY14" fmla="*/ 563627 h 564824"/>
                  <a:gd name="connsiteX15" fmla="*/ 881243 w 883684"/>
                  <a:gd name="connsiteY15" fmla="*/ 545460 h 564824"/>
                  <a:gd name="connsiteX16" fmla="*/ 831734 w 883684"/>
                  <a:gd name="connsiteY16" fmla="*/ 363474 h 564824"/>
                  <a:gd name="connsiteX17" fmla="*/ 824941 w 883684"/>
                  <a:gd name="connsiteY17" fmla="*/ 349035 h 564824"/>
                  <a:gd name="connsiteX18" fmla="*/ 795937 w 883684"/>
                  <a:gd name="connsiteY18" fmla="*/ 325528 h 564824"/>
                  <a:gd name="connsiteX19" fmla="*/ 565137 w 883684"/>
                  <a:gd name="connsiteY19" fmla="*/ 211787 h 564824"/>
                  <a:gd name="connsiteX20" fmla="*/ 494806 w 883684"/>
                  <a:gd name="connsiteY20" fmla="*/ 158866 h 564824"/>
                  <a:gd name="connsiteX21" fmla="*/ 426214 w 883684"/>
                  <a:gd name="connsiteY21" fmla="*/ 97761 h 564824"/>
                  <a:gd name="connsiteX22" fmla="*/ 351524 w 883684"/>
                  <a:gd name="connsiteY22" fmla="*/ 70748 h 564824"/>
                  <a:gd name="connsiteX23" fmla="*/ 33333 w 883684"/>
                  <a:gd name="connsiteY23" fmla="*/ 2029 h 564824"/>
                  <a:gd name="connsiteX24" fmla="*/ 15071 w 883684"/>
                  <a:gd name="connsiteY24" fmla="*/ 670 h 564824"/>
                  <a:gd name="connsiteX25" fmla="*/ 0 w 883684"/>
                  <a:gd name="connsiteY25" fmla="*/ 247457 h 564824"/>
                  <a:gd name="connsiteX26" fmla="*/ 7393 w 883684"/>
                  <a:gd name="connsiteY26" fmla="*/ 243950 h 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83684" h="564824">
                    <a:moveTo>
                      <a:pt x="7393" y="243950"/>
                    </a:moveTo>
                    <a:cubicBezTo>
                      <a:pt x="12575" y="243793"/>
                      <a:pt x="17756" y="243919"/>
                      <a:pt x="22748" y="245657"/>
                    </a:cubicBezTo>
                    <a:cubicBezTo>
                      <a:pt x="28277" y="246794"/>
                      <a:pt x="33901" y="246257"/>
                      <a:pt x="39462" y="246668"/>
                    </a:cubicBezTo>
                    <a:cubicBezTo>
                      <a:pt x="47140" y="246794"/>
                      <a:pt x="54943" y="245499"/>
                      <a:pt x="62463" y="248153"/>
                    </a:cubicBezTo>
                    <a:cubicBezTo>
                      <a:pt x="68750" y="249385"/>
                      <a:pt x="75133" y="248816"/>
                      <a:pt x="81483" y="249100"/>
                    </a:cubicBezTo>
                    <a:cubicBezTo>
                      <a:pt x="112541" y="250743"/>
                      <a:pt x="143567" y="253050"/>
                      <a:pt x="174625" y="254787"/>
                    </a:cubicBezTo>
                    <a:cubicBezTo>
                      <a:pt x="187073" y="255483"/>
                      <a:pt x="199743" y="256146"/>
                      <a:pt x="212159" y="259274"/>
                    </a:cubicBezTo>
                    <a:cubicBezTo>
                      <a:pt x="279899" y="276461"/>
                      <a:pt x="348017" y="292196"/>
                      <a:pt x="414840" y="312764"/>
                    </a:cubicBezTo>
                    <a:cubicBezTo>
                      <a:pt x="446182" y="322400"/>
                      <a:pt x="477967" y="331089"/>
                      <a:pt x="506623" y="347898"/>
                    </a:cubicBezTo>
                    <a:cubicBezTo>
                      <a:pt x="527823" y="360346"/>
                      <a:pt x="532468" y="370393"/>
                      <a:pt x="527665" y="393394"/>
                    </a:cubicBezTo>
                    <a:cubicBezTo>
                      <a:pt x="522389" y="418701"/>
                      <a:pt x="526528" y="427200"/>
                      <a:pt x="549655" y="438764"/>
                    </a:cubicBezTo>
                    <a:cubicBezTo>
                      <a:pt x="554552" y="441229"/>
                      <a:pt x="559576" y="443409"/>
                      <a:pt x="564757" y="445178"/>
                    </a:cubicBezTo>
                    <a:cubicBezTo>
                      <a:pt x="590665" y="453993"/>
                      <a:pt x="617173" y="460880"/>
                      <a:pt x="643523" y="468274"/>
                    </a:cubicBezTo>
                    <a:cubicBezTo>
                      <a:pt x="722732" y="490422"/>
                      <a:pt x="801750" y="512917"/>
                      <a:pt x="870090" y="561447"/>
                    </a:cubicBezTo>
                    <a:cubicBezTo>
                      <a:pt x="873376" y="563785"/>
                      <a:pt x="877167" y="566407"/>
                      <a:pt x="881685" y="563627"/>
                    </a:cubicBezTo>
                    <a:cubicBezTo>
                      <a:pt x="885508" y="557466"/>
                      <a:pt x="882981" y="551431"/>
                      <a:pt x="881243" y="545460"/>
                    </a:cubicBezTo>
                    <a:cubicBezTo>
                      <a:pt x="863739" y="485082"/>
                      <a:pt x="847089" y="424452"/>
                      <a:pt x="831734" y="363474"/>
                    </a:cubicBezTo>
                    <a:cubicBezTo>
                      <a:pt x="830438" y="358292"/>
                      <a:pt x="829870" y="352605"/>
                      <a:pt x="824941" y="349035"/>
                    </a:cubicBezTo>
                    <a:cubicBezTo>
                      <a:pt x="814957" y="341579"/>
                      <a:pt x="805731" y="333206"/>
                      <a:pt x="795937" y="325528"/>
                    </a:cubicBezTo>
                    <a:cubicBezTo>
                      <a:pt x="726965" y="271406"/>
                      <a:pt x="648073" y="237221"/>
                      <a:pt x="565137" y="211787"/>
                    </a:cubicBezTo>
                    <a:cubicBezTo>
                      <a:pt x="534648" y="202435"/>
                      <a:pt x="510572" y="187427"/>
                      <a:pt x="494806" y="158866"/>
                    </a:cubicBezTo>
                    <a:cubicBezTo>
                      <a:pt x="479325" y="130778"/>
                      <a:pt x="455439" y="111252"/>
                      <a:pt x="426214" y="97761"/>
                    </a:cubicBezTo>
                    <a:cubicBezTo>
                      <a:pt x="402044" y="86577"/>
                      <a:pt x="376989" y="77983"/>
                      <a:pt x="351524" y="70748"/>
                    </a:cubicBezTo>
                    <a:cubicBezTo>
                      <a:pt x="246945" y="41049"/>
                      <a:pt x="140092" y="21713"/>
                      <a:pt x="33333" y="2029"/>
                    </a:cubicBezTo>
                    <a:cubicBezTo>
                      <a:pt x="27330" y="923"/>
                      <a:pt x="21263" y="-1036"/>
                      <a:pt x="15071" y="670"/>
                    </a:cubicBezTo>
                    <a:cubicBezTo>
                      <a:pt x="10363" y="81016"/>
                      <a:pt x="5213" y="165311"/>
                      <a:pt x="0" y="247457"/>
                    </a:cubicBezTo>
                    <a:cubicBezTo>
                      <a:pt x="916" y="245467"/>
                      <a:pt x="2938" y="244077"/>
                      <a:pt x="7393" y="243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00">
                <a:extLst>
                  <a:ext uri="{FF2B5EF4-FFF2-40B4-BE49-F238E27FC236}">
                    <a16:creationId xmlns:a16="http://schemas.microsoft.com/office/drawing/2014/main" id="{5CF98BFC-291F-4E82-A87B-523BCD05D1DF}"/>
                  </a:ext>
                </a:extLst>
              </p:cNvPr>
              <p:cNvSpPr/>
              <p:nvPr/>
            </p:nvSpPr>
            <p:spPr>
              <a:xfrm>
                <a:off x="3738030" y="3300716"/>
                <a:ext cx="3982" cy="61005"/>
              </a:xfrm>
              <a:custGeom>
                <a:avLst/>
                <a:gdLst>
                  <a:gd name="connsiteX0" fmla="*/ 2875 w 2875"/>
                  <a:gd name="connsiteY0" fmla="*/ 0 h 44043"/>
                  <a:gd name="connsiteX1" fmla="*/ 0 w 2875"/>
                  <a:gd name="connsiteY1" fmla="*/ 44043 h 44043"/>
                  <a:gd name="connsiteX2" fmla="*/ 347 w 2875"/>
                  <a:gd name="connsiteY2" fmla="*/ 43948 h 44043"/>
                  <a:gd name="connsiteX3" fmla="*/ 2875 w 2875"/>
                  <a:gd name="connsiteY3" fmla="*/ 0 h 4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" h="44043">
                    <a:moveTo>
                      <a:pt x="2875" y="0"/>
                    </a:moveTo>
                    <a:lnTo>
                      <a:pt x="0" y="44043"/>
                    </a:lnTo>
                    <a:cubicBezTo>
                      <a:pt x="126" y="44012"/>
                      <a:pt x="221" y="43980"/>
                      <a:pt x="347" y="43948"/>
                    </a:cubicBezTo>
                    <a:cubicBezTo>
                      <a:pt x="1201" y="29130"/>
                      <a:pt x="2022" y="14470"/>
                      <a:pt x="2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01">
                <a:extLst>
                  <a:ext uri="{FF2B5EF4-FFF2-40B4-BE49-F238E27FC236}">
                    <a16:creationId xmlns:a16="http://schemas.microsoft.com/office/drawing/2014/main" id="{A2AD60E7-403C-451A-AB37-D714A2EEF420}"/>
                  </a:ext>
                </a:extLst>
              </p:cNvPr>
              <p:cNvSpPr/>
              <p:nvPr/>
            </p:nvSpPr>
            <p:spPr>
              <a:xfrm>
                <a:off x="4428211" y="4516093"/>
                <a:ext cx="582524" cy="285989"/>
              </a:xfrm>
              <a:custGeom>
                <a:avLst/>
                <a:gdLst>
                  <a:gd name="connsiteX0" fmla="*/ 216804 w 420558"/>
                  <a:gd name="connsiteY0" fmla="*/ 72573 h 206472"/>
                  <a:gd name="connsiteX1" fmla="*/ 58356 w 420558"/>
                  <a:gd name="connsiteY1" fmla="*/ 25371 h 206472"/>
                  <a:gd name="connsiteX2" fmla="*/ 7994 w 420558"/>
                  <a:gd name="connsiteY2" fmla="*/ 5592 h 206472"/>
                  <a:gd name="connsiteX3" fmla="*/ 0 w 420558"/>
                  <a:gd name="connsiteY3" fmla="*/ 0 h 206472"/>
                  <a:gd name="connsiteX4" fmla="*/ 23759 w 420558"/>
                  <a:gd name="connsiteY4" fmla="*/ 15861 h 206472"/>
                  <a:gd name="connsiteX5" fmla="*/ 128496 w 420558"/>
                  <a:gd name="connsiteY5" fmla="*/ 47455 h 206472"/>
                  <a:gd name="connsiteX6" fmla="*/ 300056 w 420558"/>
                  <a:gd name="connsiteY6" fmla="*/ 111972 h 206472"/>
                  <a:gd name="connsiteX7" fmla="*/ 420559 w 420558"/>
                  <a:gd name="connsiteY7" fmla="*/ 206472 h 206472"/>
                  <a:gd name="connsiteX8" fmla="*/ 405646 w 420558"/>
                  <a:gd name="connsiteY8" fmla="*/ 190896 h 206472"/>
                  <a:gd name="connsiteX9" fmla="*/ 216804 w 420558"/>
                  <a:gd name="connsiteY9" fmla="*/ 72573 h 20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0558" h="206472">
                    <a:moveTo>
                      <a:pt x="216804" y="72573"/>
                    </a:moveTo>
                    <a:cubicBezTo>
                      <a:pt x="164735" y="54375"/>
                      <a:pt x="111625" y="39525"/>
                      <a:pt x="58356" y="25371"/>
                    </a:cubicBezTo>
                    <a:cubicBezTo>
                      <a:pt x="40789" y="20695"/>
                      <a:pt x="23759" y="14786"/>
                      <a:pt x="7994" y="5592"/>
                    </a:cubicBezTo>
                    <a:cubicBezTo>
                      <a:pt x="4802" y="3728"/>
                      <a:pt x="2180" y="1896"/>
                      <a:pt x="0" y="0"/>
                    </a:cubicBezTo>
                    <a:cubicBezTo>
                      <a:pt x="3475" y="6098"/>
                      <a:pt x="10869" y="10395"/>
                      <a:pt x="23759" y="15861"/>
                    </a:cubicBezTo>
                    <a:cubicBezTo>
                      <a:pt x="57471" y="30173"/>
                      <a:pt x="93521" y="37061"/>
                      <a:pt x="128496" y="47455"/>
                    </a:cubicBezTo>
                    <a:cubicBezTo>
                      <a:pt x="187199" y="64959"/>
                      <a:pt x="246029" y="81894"/>
                      <a:pt x="300056" y="111972"/>
                    </a:cubicBezTo>
                    <a:cubicBezTo>
                      <a:pt x="345837" y="137469"/>
                      <a:pt x="385331" y="169633"/>
                      <a:pt x="420559" y="206472"/>
                    </a:cubicBezTo>
                    <a:cubicBezTo>
                      <a:pt x="415661" y="201196"/>
                      <a:pt x="410733" y="195983"/>
                      <a:pt x="405646" y="190896"/>
                    </a:cubicBezTo>
                    <a:cubicBezTo>
                      <a:pt x="351840" y="137216"/>
                      <a:pt x="288587" y="97691"/>
                      <a:pt x="216804" y="72573"/>
                    </a:cubicBezTo>
                    <a:close/>
                  </a:path>
                </a:pathLst>
              </a:custGeom>
              <a:solidFill>
                <a:srgbClr val="1B668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02">
                <a:extLst>
                  <a:ext uri="{FF2B5EF4-FFF2-40B4-BE49-F238E27FC236}">
                    <a16:creationId xmlns:a16="http://schemas.microsoft.com/office/drawing/2014/main" id="{185F7F07-4006-4432-863A-0BE97F009C7D}"/>
                  </a:ext>
                </a:extLst>
              </p:cNvPr>
              <p:cNvSpPr/>
              <p:nvPr/>
            </p:nvSpPr>
            <p:spPr>
              <a:xfrm>
                <a:off x="3792558" y="3711210"/>
                <a:ext cx="9584" cy="1125"/>
              </a:xfrm>
              <a:custGeom>
                <a:avLst/>
                <a:gdLst>
                  <a:gd name="connsiteX0" fmla="*/ 6919 w 6919"/>
                  <a:gd name="connsiteY0" fmla="*/ 537 h 812"/>
                  <a:gd name="connsiteX1" fmla="*/ 0 w 6919"/>
                  <a:gd name="connsiteY1" fmla="*/ 0 h 812"/>
                  <a:gd name="connsiteX2" fmla="*/ 6919 w 6919"/>
                  <a:gd name="connsiteY2" fmla="*/ 537 h 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9" h="812">
                    <a:moveTo>
                      <a:pt x="6919" y="537"/>
                    </a:moveTo>
                    <a:cubicBezTo>
                      <a:pt x="4518" y="411"/>
                      <a:pt x="2212" y="221"/>
                      <a:pt x="0" y="0"/>
                    </a:cubicBezTo>
                    <a:cubicBezTo>
                      <a:pt x="1706" y="727"/>
                      <a:pt x="4202" y="1106"/>
                      <a:pt x="6919" y="537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03">
                <a:extLst>
                  <a:ext uri="{FF2B5EF4-FFF2-40B4-BE49-F238E27FC236}">
                    <a16:creationId xmlns:a16="http://schemas.microsoft.com/office/drawing/2014/main" id="{8AE0B746-2FC7-4E5D-B0FA-58DB4F054943}"/>
                  </a:ext>
                </a:extLst>
              </p:cNvPr>
              <p:cNvSpPr/>
              <p:nvPr/>
            </p:nvSpPr>
            <p:spPr>
              <a:xfrm>
                <a:off x="3704502" y="3692127"/>
                <a:ext cx="1439092" cy="1046519"/>
              </a:xfrm>
              <a:custGeom>
                <a:avLst/>
                <a:gdLst>
                  <a:gd name="connsiteX0" fmla="*/ 10016 w 1038963"/>
                  <a:gd name="connsiteY0" fmla="*/ 156366 h 754803"/>
                  <a:gd name="connsiteX1" fmla="*/ 74343 w 1038963"/>
                  <a:gd name="connsiteY1" fmla="*/ 167550 h 754803"/>
                  <a:gd name="connsiteX2" fmla="*/ 243659 w 1038963"/>
                  <a:gd name="connsiteY2" fmla="*/ 202620 h 754803"/>
                  <a:gd name="connsiteX3" fmla="*/ 405804 w 1038963"/>
                  <a:gd name="connsiteY3" fmla="*/ 250076 h 754803"/>
                  <a:gd name="connsiteX4" fmla="*/ 479767 w 1038963"/>
                  <a:gd name="connsiteY4" fmla="*/ 310296 h 754803"/>
                  <a:gd name="connsiteX5" fmla="*/ 558691 w 1038963"/>
                  <a:gd name="connsiteY5" fmla="*/ 370041 h 754803"/>
                  <a:gd name="connsiteX6" fmla="*/ 737170 w 1038963"/>
                  <a:gd name="connsiteY6" fmla="*/ 448776 h 754803"/>
                  <a:gd name="connsiteX7" fmla="*/ 836757 w 1038963"/>
                  <a:gd name="connsiteY7" fmla="*/ 525993 h 754803"/>
                  <a:gd name="connsiteX8" fmla="*/ 941936 w 1038963"/>
                  <a:gd name="connsiteY8" fmla="*/ 634869 h 754803"/>
                  <a:gd name="connsiteX9" fmla="*/ 1038964 w 1038963"/>
                  <a:gd name="connsiteY9" fmla="*/ 754803 h 754803"/>
                  <a:gd name="connsiteX10" fmla="*/ 1035710 w 1038963"/>
                  <a:gd name="connsiteY10" fmla="*/ 745356 h 754803"/>
                  <a:gd name="connsiteX11" fmla="*/ 905887 w 1038963"/>
                  <a:gd name="connsiteY11" fmla="*/ 360152 h 754803"/>
                  <a:gd name="connsiteX12" fmla="*/ 892333 w 1038963"/>
                  <a:gd name="connsiteY12" fmla="*/ 321354 h 754803"/>
                  <a:gd name="connsiteX13" fmla="*/ 860643 w 1038963"/>
                  <a:gd name="connsiteY13" fmla="*/ 300786 h 754803"/>
                  <a:gd name="connsiteX14" fmla="*/ 676445 w 1038963"/>
                  <a:gd name="connsiteY14" fmla="*/ 227454 h 754803"/>
                  <a:gd name="connsiteX15" fmla="*/ 565768 w 1038963"/>
                  <a:gd name="connsiteY15" fmla="*/ 193869 h 754803"/>
                  <a:gd name="connsiteX16" fmla="*/ 543557 w 1038963"/>
                  <a:gd name="connsiteY16" fmla="*/ 149225 h 754803"/>
                  <a:gd name="connsiteX17" fmla="*/ 527002 w 1038963"/>
                  <a:gd name="connsiteY17" fmla="*/ 106193 h 754803"/>
                  <a:gd name="connsiteX18" fmla="*/ 486529 w 1038963"/>
                  <a:gd name="connsiteY18" fmla="*/ 86035 h 754803"/>
                  <a:gd name="connsiteX19" fmla="*/ 273769 w 1038963"/>
                  <a:gd name="connsiteY19" fmla="*/ 24742 h 754803"/>
                  <a:gd name="connsiteX20" fmla="*/ 94089 w 1038963"/>
                  <a:gd name="connsiteY20" fmla="*/ 3036 h 754803"/>
                  <a:gd name="connsiteX21" fmla="*/ 70425 w 1038963"/>
                  <a:gd name="connsiteY21" fmla="*/ 3984 h 754803"/>
                  <a:gd name="connsiteX22" fmla="*/ 63506 w 1038963"/>
                  <a:gd name="connsiteY22" fmla="*/ 3447 h 754803"/>
                  <a:gd name="connsiteX23" fmla="*/ 70425 w 1038963"/>
                  <a:gd name="connsiteY23" fmla="*/ 3984 h 754803"/>
                  <a:gd name="connsiteX24" fmla="*/ 74911 w 1038963"/>
                  <a:gd name="connsiteY24" fmla="*/ 2183 h 754803"/>
                  <a:gd name="connsiteX25" fmla="*/ 51120 w 1038963"/>
                  <a:gd name="connsiteY25" fmla="*/ 445 h 754803"/>
                  <a:gd name="connsiteX26" fmla="*/ 21232 w 1038963"/>
                  <a:gd name="connsiteY26" fmla="*/ 3 h 754803"/>
                  <a:gd name="connsiteX27" fmla="*/ 9257 w 1038963"/>
                  <a:gd name="connsiteY27" fmla="*/ 11314 h 754803"/>
                  <a:gd name="connsiteX28" fmla="*/ 32 w 1038963"/>
                  <a:gd name="connsiteY28" fmla="*/ 148941 h 754803"/>
                  <a:gd name="connsiteX29" fmla="*/ 0 w 1038963"/>
                  <a:gd name="connsiteY29" fmla="*/ 149288 h 754803"/>
                  <a:gd name="connsiteX30" fmla="*/ 10016 w 1038963"/>
                  <a:gd name="connsiteY30" fmla="*/ 156366 h 754803"/>
                  <a:gd name="connsiteX0" fmla="*/ 10016 w 1038964"/>
                  <a:gd name="connsiteY0" fmla="*/ 156784 h 755221"/>
                  <a:gd name="connsiteX1" fmla="*/ 74343 w 1038964"/>
                  <a:gd name="connsiteY1" fmla="*/ 167968 h 755221"/>
                  <a:gd name="connsiteX2" fmla="*/ 243659 w 1038964"/>
                  <a:gd name="connsiteY2" fmla="*/ 203038 h 755221"/>
                  <a:gd name="connsiteX3" fmla="*/ 405804 w 1038964"/>
                  <a:gd name="connsiteY3" fmla="*/ 250494 h 755221"/>
                  <a:gd name="connsiteX4" fmla="*/ 479767 w 1038964"/>
                  <a:gd name="connsiteY4" fmla="*/ 310714 h 755221"/>
                  <a:gd name="connsiteX5" fmla="*/ 558691 w 1038964"/>
                  <a:gd name="connsiteY5" fmla="*/ 370459 h 755221"/>
                  <a:gd name="connsiteX6" fmla="*/ 737170 w 1038964"/>
                  <a:gd name="connsiteY6" fmla="*/ 449194 h 755221"/>
                  <a:gd name="connsiteX7" fmla="*/ 836757 w 1038964"/>
                  <a:gd name="connsiteY7" fmla="*/ 526411 h 755221"/>
                  <a:gd name="connsiteX8" fmla="*/ 941936 w 1038964"/>
                  <a:gd name="connsiteY8" fmla="*/ 635287 h 755221"/>
                  <a:gd name="connsiteX9" fmla="*/ 1038964 w 1038964"/>
                  <a:gd name="connsiteY9" fmla="*/ 755221 h 755221"/>
                  <a:gd name="connsiteX10" fmla="*/ 1035710 w 1038964"/>
                  <a:gd name="connsiteY10" fmla="*/ 745774 h 755221"/>
                  <a:gd name="connsiteX11" fmla="*/ 905887 w 1038964"/>
                  <a:gd name="connsiteY11" fmla="*/ 360570 h 755221"/>
                  <a:gd name="connsiteX12" fmla="*/ 892333 w 1038964"/>
                  <a:gd name="connsiteY12" fmla="*/ 321772 h 755221"/>
                  <a:gd name="connsiteX13" fmla="*/ 860643 w 1038964"/>
                  <a:gd name="connsiteY13" fmla="*/ 301204 h 755221"/>
                  <a:gd name="connsiteX14" fmla="*/ 676445 w 1038964"/>
                  <a:gd name="connsiteY14" fmla="*/ 227872 h 755221"/>
                  <a:gd name="connsiteX15" fmla="*/ 565768 w 1038964"/>
                  <a:gd name="connsiteY15" fmla="*/ 194287 h 755221"/>
                  <a:gd name="connsiteX16" fmla="*/ 543557 w 1038964"/>
                  <a:gd name="connsiteY16" fmla="*/ 149643 h 755221"/>
                  <a:gd name="connsiteX17" fmla="*/ 527002 w 1038964"/>
                  <a:gd name="connsiteY17" fmla="*/ 106611 h 755221"/>
                  <a:gd name="connsiteX18" fmla="*/ 486529 w 1038964"/>
                  <a:gd name="connsiteY18" fmla="*/ 86453 h 755221"/>
                  <a:gd name="connsiteX19" fmla="*/ 273769 w 1038964"/>
                  <a:gd name="connsiteY19" fmla="*/ 25160 h 755221"/>
                  <a:gd name="connsiteX20" fmla="*/ 94089 w 1038964"/>
                  <a:gd name="connsiteY20" fmla="*/ 3454 h 755221"/>
                  <a:gd name="connsiteX21" fmla="*/ 70425 w 1038964"/>
                  <a:gd name="connsiteY21" fmla="*/ 4402 h 755221"/>
                  <a:gd name="connsiteX22" fmla="*/ 63506 w 1038964"/>
                  <a:gd name="connsiteY22" fmla="*/ 3865 h 755221"/>
                  <a:gd name="connsiteX23" fmla="*/ 70425 w 1038964"/>
                  <a:gd name="connsiteY23" fmla="*/ 4402 h 755221"/>
                  <a:gd name="connsiteX24" fmla="*/ 74911 w 1038964"/>
                  <a:gd name="connsiteY24" fmla="*/ 2601 h 755221"/>
                  <a:gd name="connsiteX25" fmla="*/ 21232 w 1038964"/>
                  <a:gd name="connsiteY25" fmla="*/ 421 h 755221"/>
                  <a:gd name="connsiteX26" fmla="*/ 9257 w 1038964"/>
                  <a:gd name="connsiteY26" fmla="*/ 11732 h 755221"/>
                  <a:gd name="connsiteX27" fmla="*/ 32 w 1038964"/>
                  <a:gd name="connsiteY27" fmla="*/ 149359 h 755221"/>
                  <a:gd name="connsiteX28" fmla="*/ 0 w 1038964"/>
                  <a:gd name="connsiteY28" fmla="*/ 149706 h 755221"/>
                  <a:gd name="connsiteX29" fmla="*/ 10016 w 1038964"/>
                  <a:gd name="connsiteY29" fmla="*/ 156784 h 755221"/>
                  <a:gd name="connsiteX0" fmla="*/ 10016 w 1038964"/>
                  <a:gd name="connsiteY0" fmla="*/ 156568 h 755005"/>
                  <a:gd name="connsiteX1" fmla="*/ 74343 w 1038964"/>
                  <a:gd name="connsiteY1" fmla="*/ 167752 h 755005"/>
                  <a:gd name="connsiteX2" fmla="*/ 243659 w 1038964"/>
                  <a:gd name="connsiteY2" fmla="*/ 202822 h 755005"/>
                  <a:gd name="connsiteX3" fmla="*/ 405804 w 1038964"/>
                  <a:gd name="connsiteY3" fmla="*/ 250278 h 755005"/>
                  <a:gd name="connsiteX4" fmla="*/ 479767 w 1038964"/>
                  <a:gd name="connsiteY4" fmla="*/ 310498 h 755005"/>
                  <a:gd name="connsiteX5" fmla="*/ 558691 w 1038964"/>
                  <a:gd name="connsiteY5" fmla="*/ 370243 h 755005"/>
                  <a:gd name="connsiteX6" fmla="*/ 737170 w 1038964"/>
                  <a:gd name="connsiteY6" fmla="*/ 448978 h 755005"/>
                  <a:gd name="connsiteX7" fmla="*/ 836757 w 1038964"/>
                  <a:gd name="connsiteY7" fmla="*/ 526195 h 755005"/>
                  <a:gd name="connsiteX8" fmla="*/ 941936 w 1038964"/>
                  <a:gd name="connsiteY8" fmla="*/ 635071 h 755005"/>
                  <a:gd name="connsiteX9" fmla="*/ 1038964 w 1038964"/>
                  <a:gd name="connsiteY9" fmla="*/ 755005 h 755005"/>
                  <a:gd name="connsiteX10" fmla="*/ 1035710 w 1038964"/>
                  <a:gd name="connsiteY10" fmla="*/ 745558 h 755005"/>
                  <a:gd name="connsiteX11" fmla="*/ 905887 w 1038964"/>
                  <a:gd name="connsiteY11" fmla="*/ 360354 h 755005"/>
                  <a:gd name="connsiteX12" fmla="*/ 892333 w 1038964"/>
                  <a:gd name="connsiteY12" fmla="*/ 321556 h 755005"/>
                  <a:gd name="connsiteX13" fmla="*/ 860643 w 1038964"/>
                  <a:gd name="connsiteY13" fmla="*/ 300988 h 755005"/>
                  <a:gd name="connsiteX14" fmla="*/ 676445 w 1038964"/>
                  <a:gd name="connsiteY14" fmla="*/ 227656 h 755005"/>
                  <a:gd name="connsiteX15" fmla="*/ 565768 w 1038964"/>
                  <a:gd name="connsiteY15" fmla="*/ 194071 h 755005"/>
                  <a:gd name="connsiteX16" fmla="*/ 543557 w 1038964"/>
                  <a:gd name="connsiteY16" fmla="*/ 149427 h 755005"/>
                  <a:gd name="connsiteX17" fmla="*/ 527002 w 1038964"/>
                  <a:gd name="connsiteY17" fmla="*/ 106395 h 755005"/>
                  <a:gd name="connsiteX18" fmla="*/ 486529 w 1038964"/>
                  <a:gd name="connsiteY18" fmla="*/ 86237 h 755005"/>
                  <a:gd name="connsiteX19" fmla="*/ 273769 w 1038964"/>
                  <a:gd name="connsiteY19" fmla="*/ 24944 h 755005"/>
                  <a:gd name="connsiteX20" fmla="*/ 94089 w 1038964"/>
                  <a:gd name="connsiteY20" fmla="*/ 3238 h 755005"/>
                  <a:gd name="connsiteX21" fmla="*/ 70425 w 1038964"/>
                  <a:gd name="connsiteY21" fmla="*/ 4186 h 755005"/>
                  <a:gd name="connsiteX22" fmla="*/ 63506 w 1038964"/>
                  <a:gd name="connsiteY22" fmla="*/ 3649 h 755005"/>
                  <a:gd name="connsiteX23" fmla="*/ 70425 w 1038964"/>
                  <a:gd name="connsiteY23" fmla="*/ 4186 h 755005"/>
                  <a:gd name="connsiteX24" fmla="*/ 21232 w 1038964"/>
                  <a:gd name="connsiteY24" fmla="*/ 205 h 755005"/>
                  <a:gd name="connsiteX25" fmla="*/ 9257 w 1038964"/>
                  <a:gd name="connsiteY25" fmla="*/ 11516 h 755005"/>
                  <a:gd name="connsiteX26" fmla="*/ 32 w 1038964"/>
                  <a:gd name="connsiteY26" fmla="*/ 149143 h 755005"/>
                  <a:gd name="connsiteX27" fmla="*/ 0 w 1038964"/>
                  <a:gd name="connsiteY27" fmla="*/ 149490 h 755005"/>
                  <a:gd name="connsiteX28" fmla="*/ 10016 w 1038964"/>
                  <a:gd name="connsiteY28" fmla="*/ 156568 h 755005"/>
                  <a:gd name="connsiteX0" fmla="*/ 10016 w 1038964"/>
                  <a:gd name="connsiteY0" fmla="*/ 156620 h 755057"/>
                  <a:gd name="connsiteX1" fmla="*/ 74343 w 1038964"/>
                  <a:gd name="connsiteY1" fmla="*/ 167804 h 755057"/>
                  <a:gd name="connsiteX2" fmla="*/ 243659 w 1038964"/>
                  <a:gd name="connsiteY2" fmla="*/ 202874 h 755057"/>
                  <a:gd name="connsiteX3" fmla="*/ 405804 w 1038964"/>
                  <a:gd name="connsiteY3" fmla="*/ 250330 h 755057"/>
                  <a:gd name="connsiteX4" fmla="*/ 479767 w 1038964"/>
                  <a:gd name="connsiteY4" fmla="*/ 310550 h 755057"/>
                  <a:gd name="connsiteX5" fmla="*/ 558691 w 1038964"/>
                  <a:gd name="connsiteY5" fmla="*/ 370295 h 755057"/>
                  <a:gd name="connsiteX6" fmla="*/ 737170 w 1038964"/>
                  <a:gd name="connsiteY6" fmla="*/ 449030 h 755057"/>
                  <a:gd name="connsiteX7" fmla="*/ 836757 w 1038964"/>
                  <a:gd name="connsiteY7" fmla="*/ 526247 h 755057"/>
                  <a:gd name="connsiteX8" fmla="*/ 941936 w 1038964"/>
                  <a:gd name="connsiteY8" fmla="*/ 635123 h 755057"/>
                  <a:gd name="connsiteX9" fmla="*/ 1038964 w 1038964"/>
                  <a:gd name="connsiteY9" fmla="*/ 755057 h 755057"/>
                  <a:gd name="connsiteX10" fmla="*/ 1035710 w 1038964"/>
                  <a:gd name="connsiteY10" fmla="*/ 745610 h 755057"/>
                  <a:gd name="connsiteX11" fmla="*/ 905887 w 1038964"/>
                  <a:gd name="connsiteY11" fmla="*/ 360406 h 755057"/>
                  <a:gd name="connsiteX12" fmla="*/ 892333 w 1038964"/>
                  <a:gd name="connsiteY12" fmla="*/ 321608 h 755057"/>
                  <a:gd name="connsiteX13" fmla="*/ 860643 w 1038964"/>
                  <a:gd name="connsiteY13" fmla="*/ 301040 h 755057"/>
                  <a:gd name="connsiteX14" fmla="*/ 676445 w 1038964"/>
                  <a:gd name="connsiteY14" fmla="*/ 227708 h 755057"/>
                  <a:gd name="connsiteX15" fmla="*/ 565768 w 1038964"/>
                  <a:gd name="connsiteY15" fmla="*/ 194123 h 755057"/>
                  <a:gd name="connsiteX16" fmla="*/ 543557 w 1038964"/>
                  <a:gd name="connsiteY16" fmla="*/ 149479 h 755057"/>
                  <a:gd name="connsiteX17" fmla="*/ 527002 w 1038964"/>
                  <a:gd name="connsiteY17" fmla="*/ 106447 h 755057"/>
                  <a:gd name="connsiteX18" fmla="*/ 486529 w 1038964"/>
                  <a:gd name="connsiteY18" fmla="*/ 86289 h 755057"/>
                  <a:gd name="connsiteX19" fmla="*/ 273769 w 1038964"/>
                  <a:gd name="connsiteY19" fmla="*/ 24996 h 755057"/>
                  <a:gd name="connsiteX20" fmla="*/ 94089 w 1038964"/>
                  <a:gd name="connsiteY20" fmla="*/ 3290 h 755057"/>
                  <a:gd name="connsiteX21" fmla="*/ 70425 w 1038964"/>
                  <a:gd name="connsiteY21" fmla="*/ 4238 h 755057"/>
                  <a:gd name="connsiteX22" fmla="*/ 63506 w 1038964"/>
                  <a:gd name="connsiteY22" fmla="*/ 3701 h 755057"/>
                  <a:gd name="connsiteX23" fmla="*/ 21232 w 1038964"/>
                  <a:gd name="connsiteY23" fmla="*/ 257 h 755057"/>
                  <a:gd name="connsiteX24" fmla="*/ 9257 w 1038964"/>
                  <a:gd name="connsiteY24" fmla="*/ 11568 h 755057"/>
                  <a:gd name="connsiteX25" fmla="*/ 32 w 1038964"/>
                  <a:gd name="connsiteY25" fmla="*/ 149195 h 755057"/>
                  <a:gd name="connsiteX26" fmla="*/ 0 w 1038964"/>
                  <a:gd name="connsiteY26" fmla="*/ 149542 h 755057"/>
                  <a:gd name="connsiteX27" fmla="*/ 10016 w 1038964"/>
                  <a:gd name="connsiteY27" fmla="*/ 156620 h 755057"/>
                  <a:gd name="connsiteX0" fmla="*/ 10016 w 1038964"/>
                  <a:gd name="connsiteY0" fmla="*/ 156566 h 755003"/>
                  <a:gd name="connsiteX1" fmla="*/ 74343 w 1038964"/>
                  <a:gd name="connsiteY1" fmla="*/ 167750 h 755003"/>
                  <a:gd name="connsiteX2" fmla="*/ 243659 w 1038964"/>
                  <a:gd name="connsiteY2" fmla="*/ 202820 h 755003"/>
                  <a:gd name="connsiteX3" fmla="*/ 405804 w 1038964"/>
                  <a:gd name="connsiteY3" fmla="*/ 250276 h 755003"/>
                  <a:gd name="connsiteX4" fmla="*/ 479767 w 1038964"/>
                  <a:gd name="connsiteY4" fmla="*/ 310496 h 755003"/>
                  <a:gd name="connsiteX5" fmla="*/ 558691 w 1038964"/>
                  <a:gd name="connsiteY5" fmla="*/ 370241 h 755003"/>
                  <a:gd name="connsiteX6" fmla="*/ 737170 w 1038964"/>
                  <a:gd name="connsiteY6" fmla="*/ 448976 h 755003"/>
                  <a:gd name="connsiteX7" fmla="*/ 836757 w 1038964"/>
                  <a:gd name="connsiteY7" fmla="*/ 526193 h 755003"/>
                  <a:gd name="connsiteX8" fmla="*/ 941936 w 1038964"/>
                  <a:gd name="connsiteY8" fmla="*/ 635069 h 755003"/>
                  <a:gd name="connsiteX9" fmla="*/ 1038964 w 1038964"/>
                  <a:gd name="connsiteY9" fmla="*/ 755003 h 755003"/>
                  <a:gd name="connsiteX10" fmla="*/ 1035710 w 1038964"/>
                  <a:gd name="connsiteY10" fmla="*/ 745556 h 755003"/>
                  <a:gd name="connsiteX11" fmla="*/ 905887 w 1038964"/>
                  <a:gd name="connsiteY11" fmla="*/ 360352 h 755003"/>
                  <a:gd name="connsiteX12" fmla="*/ 892333 w 1038964"/>
                  <a:gd name="connsiteY12" fmla="*/ 321554 h 755003"/>
                  <a:gd name="connsiteX13" fmla="*/ 860643 w 1038964"/>
                  <a:gd name="connsiteY13" fmla="*/ 300986 h 755003"/>
                  <a:gd name="connsiteX14" fmla="*/ 676445 w 1038964"/>
                  <a:gd name="connsiteY14" fmla="*/ 227654 h 755003"/>
                  <a:gd name="connsiteX15" fmla="*/ 565768 w 1038964"/>
                  <a:gd name="connsiteY15" fmla="*/ 194069 h 755003"/>
                  <a:gd name="connsiteX16" fmla="*/ 543557 w 1038964"/>
                  <a:gd name="connsiteY16" fmla="*/ 149425 h 755003"/>
                  <a:gd name="connsiteX17" fmla="*/ 527002 w 1038964"/>
                  <a:gd name="connsiteY17" fmla="*/ 106393 h 755003"/>
                  <a:gd name="connsiteX18" fmla="*/ 486529 w 1038964"/>
                  <a:gd name="connsiteY18" fmla="*/ 86235 h 755003"/>
                  <a:gd name="connsiteX19" fmla="*/ 273769 w 1038964"/>
                  <a:gd name="connsiteY19" fmla="*/ 24942 h 755003"/>
                  <a:gd name="connsiteX20" fmla="*/ 94089 w 1038964"/>
                  <a:gd name="connsiteY20" fmla="*/ 3236 h 755003"/>
                  <a:gd name="connsiteX21" fmla="*/ 70425 w 1038964"/>
                  <a:gd name="connsiteY21" fmla="*/ 4184 h 755003"/>
                  <a:gd name="connsiteX22" fmla="*/ 21232 w 1038964"/>
                  <a:gd name="connsiteY22" fmla="*/ 203 h 755003"/>
                  <a:gd name="connsiteX23" fmla="*/ 9257 w 1038964"/>
                  <a:gd name="connsiteY23" fmla="*/ 11514 h 755003"/>
                  <a:gd name="connsiteX24" fmla="*/ 32 w 1038964"/>
                  <a:gd name="connsiteY24" fmla="*/ 149141 h 755003"/>
                  <a:gd name="connsiteX25" fmla="*/ 0 w 1038964"/>
                  <a:gd name="connsiteY25" fmla="*/ 149488 h 755003"/>
                  <a:gd name="connsiteX26" fmla="*/ 10016 w 1038964"/>
                  <a:gd name="connsiteY26" fmla="*/ 156566 h 755003"/>
                  <a:gd name="connsiteX0" fmla="*/ 10016 w 1038964"/>
                  <a:gd name="connsiteY0" fmla="*/ 157106 h 755543"/>
                  <a:gd name="connsiteX1" fmla="*/ 74343 w 1038964"/>
                  <a:gd name="connsiteY1" fmla="*/ 168290 h 755543"/>
                  <a:gd name="connsiteX2" fmla="*/ 243659 w 1038964"/>
                  <a:gd name="connsiteY2" fmla="*/ 203360 h 755543"/>
                  <a:gd name="connsiteX3" fmla="*/ 405804 w 1038964"/>
                  <a:gd name="connsiteY3" fmla="*/ 250816 h 755543"/>
                  <a:gd name="connsiteX4" fmla="*/ 479767 w 1038964"/>
                  <a:gd name="connsiteY4" fmla="*/ 311036 h 755543"/>
                  <a:gd name="connsiteX5" fmla="*/ 558691 w 1038964"/>
                  <a:gd name="connsiteY5" fmla="*/ 370781 h 755543"/>
                  <a:gd name="connsiteX6" fmla="*/ 737170 w 1038964"/>
                  <a:gd name="connsiteY6" fmla="*/ 449516 h 755543"/>
                  <a:gd name="connsiteX7" fmla="*/ 836757 w 1038964"/>
                  <a:gd name="connsiteY7" fmla="*/ 526733 h 755543"/>
                  <a:gd name="connsiteX8" fmla="*/ 941936 w 1038964"/>
                  <a:gd name="connsiteY8" fmla="*/ 635609 h 755543"/>
                  <a:gd name="connsiteX9" fmla="*/ 1038964 w 1038964"/>
                  <a:gd name="connsiteY9" fmla="*/ 755543 h 755543"/>
                  <a:gd name="connsiteX10" fmla="*/ 1035710 w 1038964"/>
                  <a:gd name="connsiteY10" fmla="*/ 746096 h 755543"/>
                  <a:gd name="connsiteX11" fmla="*/ 905887 w 1038964"/>
                  <a:gd name="connsiteY11" fmla="*/ 360892 h 755543"/>
                  <a:gd name="connsiteX12" fmla="*/ 892333 w 1038964"/>
                  <a:gd name="connsiteY12" fmla="*/ 322094 h 755543"/>
                  <a:gd name="connsiteX13" fmla="*/ 860643 w 1038964"/>
                  <a:gd name="connsiteY13" fmla="*/ 301526 h 755543"/>
                  <a:gd name="connsiteX14" fmla="*/ 676445 w 1038964"/>
                  <a:gd name="connsiteY14" fmla="*/ 228194 h 755543"/>
                  <a:gd name="connsiteX15" fmla="*/ 565768 w 1038964"/>
                  <a:gd name="connsiteY15" fmla="*/ 194609 h 755543"/>
                  <a:gd name="connsiteX16" fmla="*/ 543557 w 1038964"/>
                  <a:gd name="connsiteY16" fmla="*/ 149965 h 755543"/>
                  <a:gd name="connsiteX17" fmla="*/ 527002 w 1038964"/>
                  <a:gd name="connsiteY17" fmla="*/ 106933 h 755543"/>
                  <a:gd name="connsiteX18" fmla="*/ 486529 w 1038964"/>
                  <a:gd name="connsiteY18" fmla="*/ 86775 h 755543"/>
                  <a:gd name="connsiteX19" fmla="*/ 273769 w 1038964"/>
                  <a:gd name="connsiteY19" fmla="*/ 25482 h 755543"/>
                  <a:gd name="connsiteX20" fmla="*/ 94089 w 1038964"/>
                  <a:gd name="connsiteY20" fmla="*/ 3776 h 755543"/>
                  <a:gd name="connsiteX21" fmla="*/ 21232 w 1038964"/>
                  <a:gd name="connsiteY21" fmla="*/ 743 h 755543"/>
                  <a:gd name="connsiteX22" fmla="*/ 9257 w 1038964"/>
                  <a:gd name="connsiteY22" fmla="*/ 12054 h 755543"/>
                  <a:gd name="connsiteX23" fmla="*/ 32 w 1038964"/>
                  <a:gd name="connsiteY23" fmla="*/ 149681 h 755543"/>
                  <a:gd name="connsiteX24" fmla="*/ 0 w 1038964"/>
                  <a:gd name="connsiteY24" fmla="*/ 150028 h 755543"/>
                  <a:gd name="connsiteX25" fmla="*/ 10016 w 1038964"/>
                  <a:gd name="connsiteY25" fmla="*/ 157106 h 7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38964" h="755543">
                    <a:moveTo>
                      <a:pt x="10016" y="157106"/>
                    </a:moveTo>
                    <a:cubicBezTo>
                      <a:pt x="31595" y="160170"/>
                      <a:pt x="52795" y="165194"/>
                      <a:pt x="74343" y="168290"/>
                    </a:cubicBezTo>
                    <a:cubicBezTo>
                      <a:pt x="130676" y="180391"/>
                      <a:pt x="187452" y="190565"/>
                      <a:pt x="243659" y="203360"/>
                    </a:cubicBezTo>
                    <a:cubicBezTo>
                      <a:pt x="298697" y="215904"/>
                      <a:pt x="353420" y="229237"/>
                      <a:pt x="405804" y="250816"/>
                    </a:cubicBezTo>
                    <a:cubicBezTo>
                      <a:pt x="436577" y="263485"/>
                      <a:pt x="463622" y="281526"/>
                      <a:pt x="479767" y="311036"/>
                    </a:cubicBezTo>
                    <a:cubicBezTo>
                      <a:pt x="497460" y="343389"/>
                      <a:pt x="524600" y="360166"/>
                      <a:pt x="558691" y="370781"/>
                    </a:cubicBezTo>
                    <a:cubicBezTo>
                      <a:pt x="621028" y="390244"/>
                      <a:pt x="681816" y="413687"/>
                      <a:pt x="737170" y="449516"/>
                    </a:cubicBezTo>
                    <a:cubicBezTo>
                      <a:pt x="772620" y="472485"/>
                      <a:pt x="806363" y="497666"/>
                      <a:pt x="836757" y="526733"/>
                    </a:cubicBezTo>
                    <a:cubicBezTo>
                      <a:pt x="873218" y="561614"/>
                      <a:pt x="908857" y="597348"/>
                      <a:pt x="941936" y="635609"/>
                    </a:cubicBezTo>
                    <a:cubicBezTo>
                      <a:pt x="975616" y="674534"/>
                      <a:pt x="1008127" y="714343"/>
                      <a:pt x="1038964" y="755543"/>
                    </a:cubicBezTo>
                    <a:cubicBezTo>
                      <a:pt x="1038206" y="752320"/>
                      <a:pt x="1036816" y="749224"/>
                      <a:pt x="1035710" y="746096"/>
                    </a:cubicBezTo>
                    <a:cubicBezTo>
                      <a:pt x="990814" y="618232"/>
                      <a:pt x="944685" y="490810"/>
                      <a:pt x="905887" y="360892"/>
                    </a:cubicBezTo>
                    <a:cubicBezTo>
                      <a:pt x="901969" y="347780"/>
                      <a:pt x="900168" y="333847"/>
                      <a:pt x="892333" y="322094"/>
                    </a:cubicBezTo>
                    <a:cubicBezTo>
                      <a:pt x="881780" y="315238"/>
                      <a:pt x="871353" y="308129"/>
                      <a:pt x="860643" y="301526"/>
                    </a:cubicBezTo>
                    <a:cubicBezTo>
                      <a:pt x="803551" y="266234"/>
                      <a:pt x="740172" y="246898"/>
                      <a:pt x="676445" y="228194"/>
                    </a:cubicBezTo>
                    <a:cubicBezTo>
                      <a:pt x="639448" y="217357"/>
                      <a:pt x="601186" y="210311"/>
                      <a:pt x="565768" y="194609"/>
                    </a:cubicBezTo>
                    <a:cubicBezTo>
                      <a:pt x="536701" y="181750"/>
                      <a:pt x="537302" y="174514"/>
                      <a:pt x="543557" y="149965"/>
                    </a:cubicBezTo>
                    <a:cubicBezTo>
                      <a:pt x="548739" y="129618"/>
                      <a:pt x="544379" y="118908"/>
                      <a:pt x="527002" y="106933"/>
                    </a:cubicBezTo>
                    <a:cubicBezTo>
                      <a:pt x="514490" y="98308"/>
                      <a:pt x="500746" y="91989"/>
                      <a:pt x="486529" y="86775"/>
                    </a:cubicBezTo>
                    <a:cubicBezTo>
                      <a:pt x="417052" y="61342"/>
                      <a:pt x="344794" y="45576"/>
                      <a:pt x="273769" y="25482"/>
                    </a:cubicBezTo>
                    <a:cubicBezTo>
                      <a:pt x="214687" y="8768"/>
                      <a:pt x="154372" y="7599"/>
                      <a:pt x="94089" y="3776"/>
                    </a:cubicBezTo>
                    <a:cubicBezTo>
                      <a:pt x="52000" y="-347"/>
                      <a:pt x="35371" y="-637"/>
                      <a:pt x="21232" y="743"/>
                    </a:cubicBezTo>
                    <a:cubicBezTo>
                      <a:pt x="7093" y="2123"/>
                      <a:pt x="9794" y="2923"/>
                      <a:pt x="9257" y="12054"/>
                    </a:cubicBezTo>
                    <a:cubicBezTo>
                      <a:pt x="6509" y="57961"/>
                      <a:pt x="3444" y="103837"/>
                      <a:pt x="32" y="149681"/>
                    </a:cubicBezTo>
                    <a:cubicBezTo>
                      <a:pt x="32" y="149807"/>
                      <a:pt x="32" y="149902"/>
                      <a:pt x="0" y="150028"/>
                    </a:cubicBezTo>
                    <a:cubicBezTo>
                      <a:pt x="1548" y="154041"/>
                      <a:pt x="4613" y="156347"/>
                      <a:pt x="10016" y="157106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04">
                <a:extLst>
                  <a:ext uri="{FF2B5EF4-FFF2-40B4-BE49-F238E27FC236}">
                    <a16:creationId xmlns:a16="http://schemas.microsoft.com/office/drawing/2014/main" id="{07B9882B-A217-41ED-9433-23192D0456D8}"/>
                  </a:ext>
                </a:extLst>
              </p:cNvPr>
              <p:cNvSpPr/>
              <p:nvPr/>
            </p:nvSpPr>
            <p:spPr>
              <a:xfrm>
                <a:off x="3663733" y="4222669"/>
                <a:ext cx="1617611" cy="946095"/>
              </a:xfrm>
              <a:custGeom>
                <a:avLst/>
                <a:gdLst>
                  <a:gd name="connsiteX0" fmla="*/ 1146899 w 1167846"/>
                  <a:gd name="connsiteY0" fmla="*/ 620168 h 683041"/>
                  <a:gd name="connsiteX1" fmla="*/ 1138621 w 1167846"/>
                  <a:gd name="connsiteY1" fmla="*/ 611953 h 683041"/>
                  <a:gd name="connsiteX2" fmla="*/ 1029840 w 1167846"/>
                  <a:gd name="connsiteY2" fmla="*/ 464721 h 683041"/>
                  <a:gd name="connsiteX3" fmla="*/ 965071 w 1167846"/>
                  <a:gd name="connsiteY3" fmla="*/ 384218 h 683041"/>
                  <a:gd name="connsiteX4" fmla="*/ 844568 w 1167846"/>
                  <a:gd name="connsiteY4" fmla="*/ 289718 h 683041"/>
                  <a:gd name="connsiteX5" fmla="*/ 673008 w 1167846"/>
                  <a:gd name="connsiteY5" fmla="*/ 225201 h 683041"/>
                  <a:gd name="connsiteX6" fmla="*/ 568272 w 1167846"/>
                  <a:gd name="connsiteY6" fmla="*/ 193606 h 683041"/>
                  <a:gd name="connsiteX7" fmla="*/ 544512 w 1167846"/>
                  <a:gd name="connsiteY7" fmla="*/ 177745 h 683041"/>
                  <a:gd name="connsiteX8" fmla="*/ 537340 w 1167846"/>
                  <a:gd name="connsiteY8" fmla="*/ 149784 h 683041"/>
                  <a:gd name="connsiteX9" fmla="*/ 539394 w 1167846"/>
                  <a:gd name="connsiteY9" fmla="*/ 139895 h 683041"/>
                  <a:gd name="connsiteX10" fmla="*/ 531937 w 1167846"/>
                  <a:gd name="connsiteY10" fmla="*/ 107984 h 683041"/>
                  <a:gd name="connsiteX11" fmla="*/ 530389 w 1167846"/>
                  <a:gd name="connsiteY11" fmla="*/ 106815 h 683041"/>
                  <a:gd name="connsiteX12" fmla="*/ 490232 w 1167846"/>
                  <a:gd name="connsiteY12" fmla="*/ 86089 h 683041"/>
                  <a:gd name="connsiteX13" fmla="*/ 227363 w 1167846"/>
                  <a:gd name="connsiteY13" fmla="*/ 13231 h 683041"/>
                  <a:gd name="connsiteX14" fmla="*/ 188028 w 1167846"/>
                  <a:gd name="connsiteY14" fmla="*/ 12252 h 683041"/>
                  <a:gd name="connsiteX15" fmla="*/ 133211 w 1167846"/>
                  <a:gd name="connsiteY15" fmla="*/ 7923 h 683041"/>
                  <a:gd name="connsiteX16" fmla="*/ 23292 w 1167846"/>
                  <a:gd name="connsiteY16" fmla="*/ 246 h 683041"/>
                  <a:gd name="connsiteX17" fmla="*/ 5283 w 1167846"/>
                  <a:gd name="connsiteY17" fmla="*/ 12789 h 683041"/>
                  <a:gd name="connsiteX18" fmla="*/ 70 w 1167846"/>
                  <a:gd name="connsiteY18" fmla="*/ 112976 h 683041"/>
                  <a:gd name="connsiteX19" fmla="*/ 2345 w 1167846"/>
                  <a:gd name="connsiteY19" fmla="*/ 123560 h 683041"/>
                  <a:gd name="connsiteX20" fmla="*/ 3925 w 1167846"/>
                  <a:gd name="connsiteY20" fmla="*/ 126025 h 683041"/>
                  <a:gd name="connsiteX21" fmla="*/ 9233 w 1167846"/>
                  <a:gd name="connsiteY21" fmla="*/ 129753 h 683041"/>
                  <a:gd name="connsiteX22" fmla="*/ 201550 w 1167846"/>
                  <a:gd name="connsiteY22" fmla="*/ 166940 h 683041"/>
                  <a:gd name="connsiteX23" fmla="*/ 616833 w 1167846"/>
                  <a:gd name="connsiteY23" fmla="*/ 325578 h 683041"/>
                  <a:gd name="connsiteX24" fmla="*/ 910886 w 1167846"/>
                  <a:gd name="connsiteY24" fmla="*/ 538337 h 683041"/>
                  <a:gd name="connsiteX25" fmla="*/ 1026997 w 1167846"/>
                  <a:gd name="connsiteY25" fmla="*/ 626834 h 683041"/>
                  <a:gd name="connsiteX26" fmla="*/ 1167847 w 1167846"/>
                  <a:gd name="connsiteY26" fmla="*/ 683041 h 683041"/>
                  <a:gd name="connsiteX27" fmla="*/ 1151986 w 1167846"/>
                  <a:gd name="connsiteY27" fmla="*/ 627024 h 683041"/>
                  <a:gd name="connsiteX28" fmla="*/ 1146899 w 1167846"/>
                  <a:gd name="connsiteY28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44512 w 1167847"/>
                  <a:gd name="connsiteY7" fmla="*/ 177745 h 683041"/>
                  <a:gd name="connsiteX8" fmla="*/ 537340 w 1167847"/>
                  <a:gd name="connsiteY8" fmla="*/ 149784 h 683041"/>
                  <a:gd name="connsiteX9" fmla="*/ 531937 w 1167847"/>
                  <a:gd name="connsiteY9" fmla="*/ 107984 h 683041"/>
                  <a:gd name="connsiteX10" fmla="*/ 530389 w 1167847"/>
                  <a:gd name="connsiteY10" fmla="*/ 106815 h 683041"/>
                  <a:gd name="connsiteX11" fmla="*/ 490232 w 1167847"/>
                  <a:gd name="connsiteY11" fmla="*/ 86089 h 683041"/>
                  <a:gd name="connsiteX12" fmla="*/ 227363 w 1167847"/>
                  <a:gd name="connsiteY12" fmla="*/ 13231 h 683041"/>
                  <a:gd name="connsiteX13" fmla="*/ 188028 w 1167847"/>
                  <a:gd name="connsiteY13" fmla="*/ 12252 h 683041"/>
                  <a:gd name="connsiteX14" fmla="*/ 133211 w 1167847"/>
                  <a:gd name="connsiteY14" fmla="*/ 7923 h 683041"/>
                  <a:gd name="connsiteX15" fmla="*/ 23292 w 1167847"/>
                  <a:gd name="connsiteY15" fmla="*/ 246 h 683041"/>
                  <a:gd name="connsiteX16" fmla="*/ 5283 w 1167847"/>
                  <a:gd name="connsiteY16" fmla="*/ 12789 h 683041"/>
                  <a:gd name="connsiteX17" fmla="*/ 70 w 1167847"/>
                  <a:gd name="connsiteY17" fmla="*/ 112976 h 683041"/>
                  <a:gd name="connsiteX18" fmla="*/ 2345 w 1167847"/>
                  <a:gd name="connsiteY18" fmla="*/ 123560 h 683041"/>
                  <a:gd name="connsiteX19" fmla="*/ 3925 w 1167847"/>
                  <a:gd name="connsiteY19" fmla="*/ 126025 h 683041"/>
                  <a:gd name="connsiteX20" fmla="*/ 9233 w 1167847"/>
                  <a:gd name="connsiteY20" fmla="*/ 129753 h 683041"/>
                  <a:gd name="connsiteX21" fmla="*/ 201550 w 1167847"/>
                  <a:gd name="connsiteY21" fmla="*/ 166940 h 683041"/>
                  <a:gd name="connsiteX22" fmla="*/ 616833 w 1167847"/>
                  <a:gd name="connsiteY22" fmla="*/ 325578 h 683041"/>
                  <a:gd name="connsiteX23" fmla="*/ 910886 w 1167847"/>
                  <a:gd name="connsiteY23" fmla="*/ 538337 h 683041"/>
                  <a:gd name="connsiteX24" fmla="*/ 1026997 w 1167847"/>
                  <a:gd name="connsiteY24" fmla="*/ 626834 h 683041"/>
                  <a:gd name="connsiteX25" fmla="*/ 1167847 w 1167847"/>
                  <a:gd name="connsiteY25" fmla="*/ 683041 h 683041"/>
                  <a:gd name="connsiteX26" fmla="*/ 1151986 w 1167847"/>
                  <a:gd name="connsiteY26" fmla="*/ 627024 h 683041"/>
                  <a:gd name="connsiteX27" fmla="*/ 1146899 w 1167847"/>
                  <a:gd name="connsiteY27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44512 w 1167847"/>
                  <a:gd name="connsiteY7" fmla="*/ 177745 h 683041"/>
                  <a:gd name="connsiteX8" fmla="*/ 531937 w 1167847"/>
                  <a:gd name="connsiteY8" fmla="*/ 107984 h 683041"/>
                  <a:gd name="connsiteX9" fmla="*/ 530389 w 1167847"/>
                  <a:gd name="connsiteY9" fmla="*/ 106815 h 683041"/>
                  <a:gd name="connsiteX10" fmla="*/ 490232 w 1167847"/>
                  <a:gd name="connsiteY10" fmla="*/ 86089 h 683041"/>
                  <a:gd name="connsiteX11" fmla="*/ 227363 w 1167847"/>
                  <a:gd name="connsiteY11" fmla="*/ 13231 h 683041"/>
                  <a:gd name="connsiteX12" fmla="*/ 188028 w 1167847"/>
                  <a:gd name="connsiteY12" fmla="*/ 12252 h 683041"/>
                  <a:gd name="connsiteX13" fmla="*/ 133211 w 1167847"/>
                  <a:gd name="connsiteY13" fmla="*/ 7923 h 683041"/>
                  <a:gd name="connsiteX14" fmla="*/ 23292 w 1167847"/>
                  <a:gd name="connsiteY14" fmla="*/ 246 h 683041"/>
                  <a:gd name="connsiteX15" fmla="*/ 5283 w 1167847"/>
                  <a:gd name="connsiteY15" fmla="*/ 12789 h 683041"/>
                  <a:gd name="connsiteX16" fmla="*/ 70 w 1167847"/>
                  <a:gd name="connsiteY16" fmla="*/ 112976 h 683041"/>
                  <a:gd name="connsiteX17" fmla="*/ 2345 w 1167847"/>
                  <a:gd name="connsiteY17" fmla="*/ 123560 h 683041"/>
                  <a:gd name="connsiteX18" fmla="*/ 3925 w 1167847"/>
                  <a:gd name="connsiteY18" fmla="*/ 126025 h 683041"/>
                  <a:gd name="connsiteX19" fmla="*/ 9233 w 1167847"/>
                  <a:gd name="connsiteY19" fmla="*/ 129753 h 683041"/>
                  <a:gd name="connsiteX20" fmla="*/ 201550 w 1167847"/>
                  <a:gd name="connsiteY20" fmla="*/ 166940 h 683041"/>
                  <a:gd name="connsiteX21" fmla="*/ 616833 w 1167847"/>
                  <a:gd name="connsiteY21" fmla="*/ 325578 h 683041"/>
                  <a:gd name="connsiteX22" fmla="*/ 910886 w 1167847"/>
                  <a:gd name="connsiteY22" fmla="*/ 538337 h 683041"/>
                  <a:gd name="connsiteX23" fmla="*/ 1026997 w 1167847"/>
                  <a:gd name="connsiteY23" fmla="*/ 626834 h 683041"/>
                  <a:gd name="connsiteX24" fmla="*/ 1167847 w 1167847"/>
                  <a:gd name="connsiteY24" fmla="*/ 683041 h 683041"/>
                  <a:gd name="connsiteX25" fmla="*/ 1151986 w 1167847"/>
                  <a:gd name="connsiteY25" fmla="*/ 627024 h 683041"/>
                  <a:gd name="connsiteX26" fmla="*/ 1146899 w 1167847"/>
                  <a:gd name="connsiteY26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30389 w 1167847"/>
                  <a:gd name="connsiteY8" fmla="*/ 106815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53966 w 1167847"/>
                  <a:gd name="connsiteY8" fmla="*/ 40799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53966 w 1167847"/>
                  <a:gd name="connsiteY8" fmla="*/ 40799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7847" h="683041">
                    <a:moveTo>
                      <a:pt x="1146899" y="620168"/>
                    </a:moveTo>
                    <a:cubicBezTo>
                      <a:pt x="1142634" y="619757"/>
                      <a:pt x="1140864" y="614986"/>
                      <a:pt x="1138621" y="611953"/>
                    </a:cubicBezTo>
                    <a:cubicBezTo>
                      <a:pt x="1102603" y="562697"/>
                      <a:pt x="1065448" y="514262"/>
                      <a:pt x="1029840" y="464721"/>
                    </a:cubicBezTo>
                    <a:cubicBezTo>
                      <a:pt x="1009683" y="436665"/>
                      <a:pt x="988451" y="409462"/>
                      <a:pt x="965071" y="384218"/>
                    </a:cubicBezTo>
                    <a:cubicBezTo>
                      <a:pt x="929874" y="347378"/>
                      <a:pt x="890349" y="315215"/>
                      <a:pt x="844568" y="289718"/>
                    </a:cubicBezTo>
                    <a:cubicBezTo>
                      <a:pt x="790541" y="259608"/>
                      <a:pt x="731711" y="242673"/>
                      <a:pt x="673008" y="225201"/>
                    </a:cubicBezTo>
                    <a:cubicBezTo>
                      <a:pt x="638064" y="214806"/>
                      <a:pt x="595407" y="207683"/>
                      <a:pt x="568272" y="193606"/>
                    </a:cubicBezTo>
                    <a:cubicBezTo>
                      <a:pt x="530614" y="174070"/>
                      <a:pt x="566543" y="146026"/>
                      <a:pt x="531937" y="107984"/>
                    </a:cubicBezTo>
                    <a:cubicBezTo>
                      <a:pt x="518930" y="90065"/>
                      <a:pt x="540994" y="101881"/>
                      <a:pt x="490232" y="86089"/>
                    </a:cubicBezTo>
                    <a:cubicBezTo>
                      <a:pt x="439470" y="70297"/>
                      <a:pt x="315987" y="33926"/>
                      <a:pt x="227363" y="13231"/>
                    </a:cubicBezTo>
                    <a:cubicBezTo>
                      <a:pt x="214188" y="15474"/>
                      <a:pt x="201140" y="12536"/>
                      <a:pt x="188028" y="12252"/>
                    </a:cubicBezTo>
                    <a:cubicBezTo>
                      <a:pt x="169734" y="11841"/>
                      <a:pt x="151504" y="8745"/>
                      <a:pt x="133211" y="7923"/>
                    </a:cubicBezTo>
                    <a:cubicBezTo>
                      <a:pt x="96498" y="6217"/>
                      <a:pt x="59879" y="3816"/>
                      <a:pt x="23292" y="246"/>
                    </a:cubicBezTo>
                    <a:cubicBezTo>
                      <a:pt x="13277" y="-734"/>
                      <a:pt x="5062" y="783"/>
                      <a:pt x="5283" y="12789"/>
                    </a:cubicBezTo>
                    <a:cubicBezTo>
                      <a:pt x="5947" y="46343"/>
                      <a:pt x="-88" y="79485"/>
                      <a:pt x="70" y="112976"/>
                    </a:cubicBezTo>
                    <a:cubicBezTo>
                      <a:pt x="102" y="116546"/>
                      <a:pt x="-688" y="120022"/>
                      <a:pt x="2345" y="123560"/>
                    </a:cubicBezTo>
                    <a:cubicBezTo>
                      <a:pt x="3388" y="124761"/>
                      <a:pt x="3830" y="125519"/>
                      <a:pt x="3925" y="126025"/>
                    </a:cubicBezTo>
                    <a:lnTo>
                      <a:pt x="9233" y="129753"/>
                    </a:lnTo>
                    <a:cubicBezTo>
                      <a:pt x="73497" y="141348"/>
                      <a:pt x="137476" y="154302"/>
                      <a:pt x="201550" y="166940"/>
                    </a:cubicBezTo>
                    <a:cubicBezTo>
                      <a:pt x="349130" y="196039"/>
                      <a:pt x="487989" y="247222"/>
                      <a:pt x="616833" y="325578"/>
                    </a:cubicBezTo>
                    <a:cubicBezTo>
                      <a:pt x="720590" y="388673"/>
                      <a:pt x="817807" y="460614"/>
                      <a:pt x="910886" y="538337"/>
                    </a:cubicBezTo>
                    <a:cubicBezTo>
                      <a:pt x="948262" y="569553"/>
                      <a:pt x="983333" y="603612"/>
                      <a:pt x="1026997" y="626834"/>
                    </a:cubicBezTo>
                    <a:cubicBezTo>
                      <a:pt x="1071956" y="650751"/>
                      <a:pt x="1117453" y="672899"/>
                      <a:pt x="1167847" y="683041"/>
                    </a:cubicBezTo>
                    <a:cubicBezTo>
                      <a:pt x="1163897" y="663990"/>
                      <a:pt x="1160264" y="644843"/>
                      <a:pt x="1151986" y="627024"/>
                    </a:cubicBezTo>
                    <a:lnTo>
                      <a:pt x="1146899" y="620168"/>
                    </a:ln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05">
                <a:extLst>
                  <a:ext uri="{FF2B5EF4-FFF2-40B4-BE49-F238E27FC236}">
                    <a16:creationId xmlns:a16="http://schemas.microsoft.com/office/drawing/2014/main" id="{E5EAD63B-02A7-4EFC-9431-CDCAC30AD1D6}"/>
                  </a:ext>
                </a:extLst>
              </p:cNvPr>
              <p:cNvSpPr/>
              <p:nvPr/>
            </p:nvSpPr>
            <p:spPr>
              <a:xfrm>
                <a:off x="3669977" y="4266155"/>
                <a:ext cx="318814" cy="159349"/>
              </a:xfrm>
              <a:custGeom>
                <a:avLst/>
                <a:gdLst>
                  <a:gd name="connsiteX0" fmla="*/ 5120 w 230170"/>
                  <a:gd name="connsiteY0" fmla="*/ 29579 h 115043"/>
                  <a:gd name="connsiteX1" fmla="*/ 3856 w 230170"/>
                  <a:gd name="connsiteY1" fmla="*/ 48568 h 115043"/>
                  <a:gd name="connsiteX2" fmla="*/ 3856 w 230170"/>
                  <a:gd name="connsiteY2" fmla="*/ 52517 h 115043"/>
                  <a:gd name="connsiteX3" fmla="*/ 3161 w 230170"/>
                  <a:gd name="connsiteY3" fmla="*/ 62185 h 115043"/>
                  <a:gd name="connsiteX4" fmla="*/ 2593 w 230170"/>
                  <a:gd name="connsiteY4" fmla="*/ 69926 h 115043"/>
                  <a:gd name="connsiteX5" fmla="*/ 1676 w 230170"/>
                  <a:gd name="connsiteY5" fmla="*/ 82406 h 115043"/>
                  <a:gd name="connsiteX6" fmla="*/ 1297 w 230170"/>
                  <a:gd name="connsiteY6" fmla="*/ 87524 h 115043"/>
                  <a:gd name="connsiteX7" fmla="*/ 539 w 230170"/>
                  <a:gd name="connsiteY7" fmla="*/ 98045 h 115043"/>
                  <a:gd name="connsiteX8" fmla="*/ 507 w 230170"/>
                  <a:gd name="connsiteY8" fmla="*/ 98140 h 115043"/>
                  <a:gd name="connsiteX9" fmla="*/ 97 w 230170"/>
                  <a:gd name="connsiteY9" fmla="*/ 103511 h 115043"/>
                  <a:gd name="connsiteX10" fmla="*/ 33 w 230170"/>
                  <a:gd name="connsiteY10" fmla="*/ 105470 h 115043"/>
                  <a:gd name="connsiteX11" fmla="*/ 507 w 230170"/>
                  <a:gd name="connsiteY11" fmla="*/ 115043 h 115043"/>
                  <a:gd name="connsiteX12" fmla="*/ 3161 w 230170"/>
                  <a:gd name="connsiteY12" fmla="*/ 75992 h 115043"/>
                  <a:gd name="connsiteX13" fmla="*/ 6668 w 230170"/>
                  <a:gd name="connsiteY13" fmla="*/ 16910 h 115043"/>
                  <a:gd name="connsiteX14" fmla="*/ 23161 w 230170"/>
                  <a:gd name="connsiteY14" fmla="*/ 1776 h 115043"/>
                  <a:gd name="connsiteX15" fmla="*/ 170203 w 230170"/>
                  <a:gd name="connsiteY15" fmla="*/ 11317 h 115043"/>
                  <a:gd name="connsiteX16" fmla="*/ 230170 w 230170"/>
                  <a:gd name="connsiteY16" fmla="*/ 15962 h 115043"/>
                  <a:gd name="connsiteX17" fmla="*/ 213046 w 230170"/>
                  <a:gd name="connsiteY17" fmla="*/ 12297 h 115043"/>
                  <a:gd name="connsiteX18" fmla="*/ 34567 w 230170"/>
                  <a:gd name="connsiteY18" fmla="*/ 575 h 115043"/>
                  <a:gd name="connsiteX19" fmla="*/ 5879 w 230170"/>
                  <a:gd name="connsiteY19" fmla="*/ 8442 h 115043"/>
                  <a:gd name="connsiteX20" fmla="*/ 4994 w 230170"/>
                  <a:gd name="connsiteY20" fmla="*/ 21902 h 115043"/>
                  <a:gd name="connsiteX21" fmla="*/ 5120 w 230170"/>
                  <a:gd name="connsiteY21" fmla="*/ 29579 h 11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0170" h="115043">
                    <a:moveTo>
                      <a:pt x="5120" y="29579"/>
                    </a:moveTo>
                    <a:cubicBezTo>
                      <a:pt x="3003" y="35772"/>
                      <a:pt x="5057" y="42312"/>
                      <a:pt x="3856" y="48568"/>
                    </a:cubicBezTo>
                    <a:cubicBezTo>
                      <a:pt x="3856" y="49895"/>
                      <a:pt x="3856" y="51190"/>
                      <a:pt x="3856" y="52517"/>
                    </a:cubicBezTo>
                    <a:cubicBezTo>
                      <a:pt x="3604" y="55866"/>
                      <a:pt x="3382" y="59057"/>
                      <a:pt x="3161" y="62185"/>
                    </a:cubicBezTo>
                    <a:cubicBezTo>
                      <a:pt x="2972" y="64871"/>
                      <a:pt x="2782" y="67430"/>
                      <a:pt x="2593" y="69926"/>
                    </a:cubicBezTo>
                    <a:cubicBezTo>
                      <a:pt x="2498" y="74096"/>
                      <a:pt x="4014" y="78488"/>
                      <a:pt x="1676" y="82406"/>
                    </a:cubicBezTo>
                    <a:cubicBezTo>
                      <a:pt x="1550" y="84175"/>
                      <a:pt x="1424" y="85881"/>
                      <a:pt x="1297" y="87524"/>
                    </a:cubicBezTo>
                    <a:cubicBezTo>
                      <a:pt x="1297" y="91031"/>
                      <a:pt x="1139" y="94538"/>
                      <a:pt x="539" y="98045"/>
                    </a:cubicBezTo>
                    <a:cubicBezTo>
                      <a:pt x="539" y="98077"/>
                      <a:pt x="539" y="98109"/>
                      <a:pt x="507" y="98140"/>
                    </a:cubicBezTo>
                    <a:cubicBezTo>
                      <a:pt x="349" y="100036"/>
                      <a:pt x="223" y="101837"/>
                      <a:pt x="97" y="103511"/>
                    </a:cubicBezTo>
                    <a:cubicBezTo>
                      <a:pt x="65" y="104175"/>
                      <a:pt x="65" y="104807"/>
                      <a:pt x="33" y="105470"/>
                    </a:cubicBezTo>
                    <a:cubicBezTo>
                      <a:pt x="-124" y="108630"/>
                      <a:pt x="318" y="111852"/>
                      <a:pt x="507" y="115043"/>
                    </a:cubicBezTo>
                    <a:cubicBezTo>
                      <a:pt x="318" y="101995"/>
                      <a:pt x="2498" y="88978"/>
                      <a:pt x="3161" y="75992"/>
                    </a:cubicBezTo>
                    <a:cubicBezTo>
                      <a:pt x="4172" y="56308"/>
                      <a:pt x="5879" y="36625"/>
                      <a:pt x="6668" y="16910"/>
                    </a:cubicBezTo>
                    <a:cubicBezTo>
                      <a:pt x="7237" y="2818"/>
                      <a:pt x="8880" y="860"/>
                      <a:pt x="23161" y="1776"/>
                    </a:cubicBezTo>
                    <a:cubicBezTo>
                      <a:pt x="72196" y="4872"/>
                      <a:pt x="121200" y="7968"/>
                      <a:pt x="170203" y="11317"/>
                    </a:cubicBezTo>
                    <a:cubicBezTo>
                      <a:pt x="190203" y="12676"/>
                      <a:pt x="210234" y="13750"/>
                      <a:pt x="230170" y="15962"/>
                    </a:cubicBezTo>
                    <a:cubicBezTo>
                      <a:pt x="224452" y="14698"/>
                      <a:pt x="218796" y="12708"/>
                      <a:pt x="213046" y="12297"/>
                    </a:cubicBezTo>
                    <a:cubicBezTo>
                      <a:pt x="153553" y="8190"/>
                      <a:pt x="94091" y="4146"/>
                      <a:pt x="34567" y="575"/>
                    </a:cubicBezTo>
                    <a:cubicBezTo>
                      <a:pt x="14504" y="-625"/>
                      <a:pt x="7932" y="-752"/>
                      <a:pt x="5879" y="8442"/>
                    </a:cubicBezTo>
                    <a:lnTo>
                      <a:pt x="4994" y="21902"/>
                    </a:lnTo>
                    <a:cubicBezTo>
                      <a:pt x="5057" y="24240"/>
                      <a:pt x="5089" y="26736"/>
                      <a:pt x="5120" y="29579"/>
                    </a:cubicBezTo>
                    <a:close/>
                  </a:path>
                </a:pathLst>
              </a:custGeom>
              <a:solidFill>
                <a:srgbClr val="F04F27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06">
                <a:extLst>
                  <a:ext uri="{FF2B5EF4-FFF2-40B4-BE49-F238E27FC236}">
                    <a16:creationId xmlns:a16="http://schemas.microsoft.com/office/drawing/2014/main" id="{38CF2ABF-648D-4C28-B0B5-DA3141CDFB51}"/>
                  </a:ext>
                </a:extLst>
              </p:cNvPr>
              <p:cNvSpPr/>
              <p:nvPr/>
            </p:nvSpPr>
            <p:spPr>
              <a:xfrm>
                <a:off x="3670746" y="4268363"/>
                <a:ext cx="318175" cy="176002"/>
              </a:xfrm>
              <a:custGeom>
                <a:avLst/>
                <a:gdLst>
                  <a:gd name="connsiteX0" fmla="*/ 22669 w 229709"/>
                  <a:gd name="connsiteY0" fmla="*/ 182 h 127066"/>
                  <a:gd name="connsiteX1" fmla="*/ 6176 w 229709"/>
                  <a:gd name="connsiteY1" fmla="*/ 15316 h 127066"/>
                  <a:gd name="connsiteX2" fmla="*/ 2669 w 229709"/>
                  <a:gd name="connsiteY2" fmla="*/ 74398 h 127066"/>
                  <a:gd name="connsiteX3" fmla="*/ 15 w 229709"/>
                  <a:gd name="connsiteY3" fmla="*/ 113449 h 127066"/>
                  <a:gd name="connsiteX4" fmla="*/ 79 w 229709"/>
                  <a:gd name="connsiteY4" fmla="*/ 115661 h 127066"/>
                  <a:gd name="connsiteX5" fmla="*/ 711 w 229709"/>
                  <a:gd name="connsiteY5" fmla="*/ 123149 h 127066"/>
                  <a:gd name="connsiteX6" fmla="*/ 6271 w 229709"/>
                  <a:gd name="connsiteY6" fmla="*/ 127067 h 127066"/>
                  <a:gd name="connsiteX7" fmla="*/ 4691 w 229709"/>
                  <a:gd name="connsiteY7" fmla="*/ 124602 h 127066"/>
                  <a:gd name="connsiteX8" fmla="*/ 2417 w 229709"/>
                  <a:gd name="connsiteY8" fmla="*/ 114018 h 127066"/>
                  <a:gd name="connsiteX9" fmla="*/ 7630 w 229709"/>
                  <a:gd name="connsiteY9" fmla="*/ 13831 h 127066"/>
                  <a:gd name="connsiteX10" fmla="*/ 25639 w 229709"/>
                  <a:gd name="connsiteY10" fmla="*/ 1288 h 127066"/>
                  <a:gd name="connsiteX11" fmla="*/ 135557 w 229709"/>
                  <a:gd name="connsiteY11" fmla="*/ 8965 h 127066"/>
                  <a:gd name="connsiteX12" fmla="*/ 190374 w 229709"/>
                  <a:gd name="connsiteY12" fmla="*/ 13294 h 127066"/>
                  <a:gd name="connsiteX13" fmla="*/ 229710 w 229709"/>
                  <a:gd name="connsiteY13" fmla="*/ 14273 h 127066"/>
                  <a:gd name="connsiteX14" fmla="*/ 169743 w 229709"/>
                  <a:gd name="connsiteY14" fmla="*/ 9629 h 127066"/>
                  <a:gd name="connsiteX15" fmla="*/ 22669 w 229709"/>
                  <a:gd name="connsiteY15" fmla="*/ 182 h 12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709" h="127066">
                    <a:moveTo>
                      <a:pt x="22669" y="182"/>
                    </a:moveTo>
                    <a:cubicBezTo>
                      <a:pt x="8388" y="-703"/>
                      <a:pt x="6745" y="1224"/>
                      <a:pt x="6176" y="15316"/>
                    </a:cubicBezTo>
                    <a:cubicBezTo>
                      <a:pt x="5387" y="35031"/>
                      <a:pt x="3680" y="54714"/>
                      <a:pt x="2669" y="74398"/>
                    </a:cubicBezTo>
                    <a:cubicBezTo>
                      <a:pt x="2006" y="87415"/>
                      <a:pt x="-206" y="100401"/>
                      <a:pt x="15" y="113449"/>
                    </a:cubicBezTo>
                    <a:cubicBezTo>
                      <a:pt x="47" y="114176"/>
                      <a:pt x="79" y="114934"/>
                      <a:pt x="79" y="115661"/>
                    </a:cubicBezTo>
                    <a:cubicBezTo>
                      <a:pt x="173" y="118157"/>
                      <a:pt x="395" y="120653"/>
                      <a:pt x="711" y="123149"/>
                    </a:cubicBezTo>
                    <a:lnTo>
                      <a:pt x="6271" y="127067"/>
                    </a:lnTo>
                    <a:cubicBezTo>
                      <a:pt x="6176" y="126593"/>
                      <a:pt x="5703" y="125834"/>
                      <a:pt x="4691" y="124602"/>
                    </a:cubicBezTo>
                    <a:cubicBezTo>
                      <a:pt x="1690" y="121095"/>
                      <a:pt x="2448" y="117588"/>
                      <a:pt x="2417" y="114018"/>
                    </a:cubicBezTo>
                    <a:cubicBezTo>
                      <a:pt x="2259" y="80528"/>
                      <a:pt x="8293" y="47385"/>
                      <a:pt x="7630" y="13831"/>
                    </a:cubicBezTo>
                    <a:cubicBezTo>
                      <a:pt x="7377" y="1825"/>
                      <a:pt x="15623" y="308"/>
                      <a:pt x="25639" y="1288"/>
                    </a:cubicBezTo>
                    <a:cubicBezTo>
                      <a:pt x="62194" y="4826"/>
                      <a:pt x="98844" y="7259"/>
                      <a:pt x="135557" y="8965"/>
                    </a:cubicBezTo>
                    <a:cubicBezTo>
                      <a:pt x="153851" y="9818"/>
                      <a:pt x="172081" y="12883"/>
                      <a:pt x="190374" y="13294"/>
                    </a:cubicBezTo>
                    <a:cubicBezTo>
                      <a:pt x="203486" y="13578"/>
                      <a:pt x="216566" y="16516"/>
                      <a:pt x="229710" y="14273"/>
                    </a:cubicBezTo>
                    <a:cubicBezTo>
                      <a:pt x="209773" y="12061"/>
                      <a:pt x="189742" y="10987"/>
                      <a:pt x="169743" y="9629"/>
                    </a:cubicBezTo>
                    <a:cubicBezTo>
                      <a:pt x="120708" y="6374"/>
                      <a:pt x="71673" y="3278"/>
                      <a:pt x="22669" y="182"/>
                    </a:cubicBezTo>
                    <a:close/>
                  </a:path>
                </a:pathLst>
              </a:custGeom>
              <a:solidFill>
                <a:srgbClr val="F04F27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07">
                <a:extLst>
                  <a:ext uri="{FF2B5EF4-FFF2-40B4-BE49-F238E27FC236}">
                    <a16:creationId xmlns:a16="http://schemas.microsoft.com/office/drawing/2014/main" id="{2DDDF796-9D74-409F-ADDA-C0C87E177859}"/>
                  </a:ext>
                </a:extLst>
              </p:cNvPr>
              <p:cNvSpPr/>
              <p:nvPr/>
            </p:nvSpPr>
            <p:spPr>
              <a:xfrm>
                <a:off x="4614071" y="5060370"/>
                <a:ext cx="304895" cy="194175"/>
              </a:xfrm>
              <a:custGeom>
                <a:avLst/>
                <a:gdLst>
                  <a:gd name="connsiteX0" fmla="*/ 220121 w 220121"/>
                  <a:gd name="connsiteY0" fmla="*/ 140186 h 140186"/>
                  <a:gd name="connsiteX1" fmla="*/ 121040 w 220121"/>
                  <a:gd name="connsiteY1" fmla="*/ 78355 h 140186"/>
                  <a:gd name="connsiteX2" fmla="*/ 0 w 220121"/>
                  <a:gd name="connsiteY2" fmla="*/ 0 h 140186"/>
                  <a:gd name="connsiteX3" fmla="*/ 126600 w 220121"/>
                  <a:gd name="connsiteY3" fmla="*/ 83094 h 140186"/>
                  <a:gd name="connsiteX4" fmla="*/ 220121 w 220121"/>
                  <a:gd name="connsiteY4" fmla="*/ 140186 h 14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21" h="140186">
                    <a:moveTo>
                      <a:pt x="220121" y="140186"/>
                    </a:moveTo>
                    <a:cubicBezTo>
                      <a:pt x="192602" y="113836"/>
                      <a:pt x="159143" y="93584"/>
                      <a:pt x="121040" y="78355"/>
                    </a:cubicBezTo>
                    <a:cubicBezTo>
                      <a:pt x="74848" y="59904"/>
                      <a:pt x="35418" y="32669"/>
                      <a:pt x="0" y="0"/>
                    </a:cubicBezTo>
                    <a:cubicBezTo>
                      <a:pt x="36492" y="35828"/>
                      <a:pt x="78450" y="63853"/>
                      <a:pt x="126600" y="83094"/>
                    </a:cubicBezTo>
                    <a:cubicBezTo>
                      <a:pt x="162303" y="97344"/>
                      <a:pt x="193739" y="116174"/>
                      <a:pt x="220121" y="140186"/>
                    </a:cubicBezTo>
                    <a:close/>
                  </a:path>
                </a:pathLst>
              </a:custGeom>
              <a:solidFill>
                <a:srgbClr val="1B668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08">
                <a:extLst>
                  <a:ext uri="{FF2B5EF4-FFF2-40B4-BE49-F238E27FC236}">
                    <a16:creationId xmlns:a16="http://schemas.microsoft.com/office/drawing/2014/main" id="{332389CB-5076-4958-A8D6-6EB8764C229F}"/>
                  </a:ext>
                </a:extLst>
              </p:cNvPr>
              <p:cNvSpPr/>
              <p:nvPr/>
            </p:nvSpPr>
            <p:spPr>
              <a:xfrm>
                <a:off x="4090966" y="4683775"/>
                <a:ext cx="953982" cy="1071846"/>
              </a:xfrm>
              <a:custGeom>
                <a:avLst/>
                <a:gdLst>
                  <a:gd name="connsiteX0" fmla="*/ 58987 w 666186"/>
                  <a:gd name="connsiteY0" fmla="*/ 97723 h 719382"/>
                  <a:gd name="connsiteX1" fmla="*/ 59082 w 666186"/>
                  <a:gd name="connsiteY1" fmla="*/ 98197 h 719382"/>
                  <a:gd name="connsiteX2" fmla="*/ 61041 w 666186"/>
                  <a:gd name="connsiteY2" fmla="*/ 101135 h 719382"/>
                  <a:gd name="connsiteX3" fmla="*/ 67897 w 666186"/>
                  <a:gd name="connsiteY3" fmla="*/ 143061 h 719382"/>
                  <a:gd name="connsiteX4" fmla="*/ 67708 w 666186"/>
                  <a:gd name="connsiteY4" fmla="*/ 268082 h 719382"/>
                  <a:gd name="connsiteX5" fmla="*/ 66223 w 666186"/>
                  <a:gd name="connsiteY5" fmla="*/ 425677 h 719382"/>
                  <a:gd name="connsiteX6" fmla="*/ 72700 w 666186"/>
                  <a:gd name="connsiteY6" fmla="*/ 508139 h 719382"/>
                  <a:gd name="connsiteX7" fmla="*/ 71152 w 666186"/>
                  <a:gd name="connsiteY7" fmla="*/ 530193 h 719382"/>
                  <a:gd name="connsiteX8" fmla="*/ 70583 w 666186"/>
                  <a:gd name="connsiteY8" fmla="*/ 533889 h 719382"/>
                  <a:gd name="connsiteX9" fmla="*/ 70583 w 666186"/>
                  <a:gd name="connsiteY9" fmla="*/ 533889 h 719382"/>
                  <a:gd name="connsiteX10" fmla="*/ 70583 w 666186"/>
                  <a:gd name="connsiteY10" fmla="*/ 533889 h 719382"/>
                  <a:gd name="connsiteX11" fmla="*/ 88529 w 666186"/>
                  <a:gd name="connsiteY11" fmla="*/ 654044 h 719382"/>
                  <a:gd name="connsiteX12" fmla="*/ 99713 w 666186"/>
                  <a:gd name="connsiteY12" fmla="*/ 719382 h 719382"/>
                  <a:gd name="connsiteX13" fmla="*/ 255033 w 666186"/>
                  <a:gd name="connsiteY13" fmla="*/ 682511 h 719382"/>
                  <a:gd name="connsiteX14" fmla="*/ 553004 w 666186"/>
                  <a:gd name="connsiteY14" fmla="*/ 561756 h 719382"/>
                  <a:gd name="connsiteX15" fmla="*/ 656667 w 666186"/>
                  <a:gd name="connsiteY15" fmla="*/ 501347 h 719382"/>
                  <a:gd name="connsiteX16" fmla="*/ 660806 w 666186"/>
                  <a:gd name="connsiteY16" fmla="*/ 482105 h 719382"/>
                  <a:gd name="connsiteX17" fmla="*/ 655403 w 666186"/>
                  <a:gd name="connsiteY17" fmla="*/ 472121 h 719382"/>
                  <a:gd name="connsiteX18" fmla="*/ 593098 w 666186"/>
                  <a:gd name="connsiteY18" fmla="*/ 376705 h 719382"/>
                  <a:gd name="connsiteX19" fmla="*/ 499577 w 666186"/>
                  <a:gd name="connsiteY19" fmla="*/ 319613 h 719382"/>
                  <a:gd name="connsiteX20" fmla="*/ 372977 w 666186"/>
                  <a:gd name="connsiteY20" fmla="*/ 236519 h 719382"/>
                  <a:gd name="connsiteX21" fmla="*/ 332220 w 666186"/>
                  <a:gd name="connsiteY21" fmla="*/ 194972 h 719382"/>
                  <a:gd name="connsiteX22" fmla="*/ 322457 w 666186"/>
                  <a:gd name="connsiteY22" fmla="*/ 184356 h 719382"/>
                  <a:gd name="connsiteX23" fmla="*/ 319550 w 666186"/>
                  <a:gd name="connsiteY23" fmla="*/ 181291 h 719382"/>
                  <a:gd name="connsiteX24" fmla="*/ 290388 w 666186"/>
                  <a:gd name="connsiteY24" fmla="*/ 151181 h 719382"/>
                  <a:gd name="connsiteX25" fmla="*/ 256771 w 666186"/>
                  <a:gd name="connsiteY25" fmla="*/ 114658 h 719382"/>
                  <a:gd name="connsiteX26" fmla="*/ 234023 w 666186"/>
                  <a:gd name="connsiteY26" fmla="*/ 90424 h 719382"/>
                  <a:gd name="connsiteX27" fmla="*/ 213075 w 666186"/>
                  <a:gd name="connsiteY27" fmla="*/ 70551 h 719382"/>
                  <a:gd name="connsiteX28" fmla="*/ 163156 w 666186"/>
                  <a:gd name="connsiteY28" fmla="*/ 37693 h 719382"/>
                  <a:gd name="connsiteX29" fmla="*/ 35829 w 666186"/>
                  <a:gd name="connsiteY29" fmla="*/ 4644 h 719382"/>
                  <a:gd name="connsiteX30" fmla="*/ 0 w 666186"/>
                  <a:gd name="connsiteY30" fmla="*/ 0 h 719382"/>
                  <a:gd name="connsiteX31" fmla="*/ 58987 w 666186"/>
                  <a:gd name="connsiteY31" fmla="*/ 97723 h 719382"/>
                  <a:gd name="connsiteX0" fmla="*/ 58987 w 666748"/>
                  <a:gd name="connsiteY0" fmla="*/ 97723 h 719382"/>
                  <a:gd name="connsiteX1" fmla="*/ 59082 w 666748"/>
                  <a:gd name="connsiteY1" fmla="*/ 98197 h 719382"/>
                  <a:gd name="connsiteX2" fmla="*/ 61041 w 666748"/>
                  <a:gd name="connsiteY2" fmla="*/ 101135 h 719382"/>
                  <a:gd name="connsiteX3" fmla="*/ 67897 w 666748"/>
                  <a:gd name="connsiteY3" fmla="*/ 143061 h 719382"/>
                  <a:gd name="connsiteX4" fmla="*/ 67708 w 666748"/>
                  <a:gd name="connsiteY4" fmla="*/ 268082 h 719382"/>
                  <a:gd name="connsiteX5" fmla="*/ 66223 w 666748"/>
                  <a:gd name="connsiteY5" fmla="*/ 425677 h 719382"/>
                  <a:gd name="connsiteX6" fmla="*/ 72700 w 666748"/>
                  <a:gd name="connsiteY6" fmla="*/ 508139 h 719382"/>
                  <a:gd name="connsiteX7" fmla="*/ 71152 w 666748"/>
                  <a:gd name="connsiteY7" fmla="*/ 530193 h 719382"/>
                  <a:gd name="connsiteX8" fmla="*/ 70583 w 666748"/>
                  <a:gd name="connsiteY8" fmla="*/ 533889 h 719382"/>
                  <a:gd name="connsiteX9" fmla="*/ 70583 w 666748"/>
                  <a:gd name="connsiteY9" fmla="*/ 533889 h 719382"/>
                  <a:gd name="connsiteX10" fmla="*/ 70583 w 666748"/>
                  <a:gd name="connsiteY10" fmla="*/ 533889 h 719382"/>
                  <a:gd name="connsiteX11" fmla="*/ 88529 w 666748"/>
                  <a:gd name="connsiteY11" fmla="*/ 654044 h 719382"/>
                  <a:gd name="connsiteX12" fmla="*/ 99713 w 666748"/>
                  <a:gd name="connsiteY12" fmla="*/ 719382 h 719382"/>
                  <a:gd name="connsiteX13" fmla="*/ 255033 w 666748"/>
                  <a:gd name="connsiteY13" fmla="*/ 682511 h 719382"/>
                  <a:gd name="connsiteX14" fmla="*/ 553004 w 666748"/>
                  <a:gd name="connsiteY14" fmla="*/ 561756 h 719382"/>
                  <a:gd name="connsiteX15" fmla="*/ 661382 w 666748"/>
                  <a:gd name="connsiteY15" fmla="*/ 506062 h 719382"/>
                  <a:gd name="connsiteX16" fmla="*/ 660806 w 666748"/>
                  <a:gd name="connsiteY16" fmla="*/ 482105 h 719382"/>
                  <a:gd name="connsiteX17" fmla="*/ 655403 w 666748"/>
                  <a:gd name="connsiteY17" fmla="*/ 472121 h 719382"/>
                  <a:gd name="connsiteX18" fmla="*/ 593098 w 666748"/>
                  <a:gd name="connsiteY18" fmla="*/ 376705 h 719382"/>
                  <a:gd name="connsiteX19" fmla="*/ 499577 w 666748"/>
                  <a:gd name="connsiteY19" fmla="*/ 319613 h 719382"/>
                  <a:gd name="connsiteX20" fmla="*/ 372977 w 666748"/>
                  <a:gd name="connsiteY20" fmla="*/ 236519 h 719382"/>
                  <a:gd name="connsiteX21" fmla="*/ 332220 w 666748"/>
                  <a:gd name="connsiteY21" fmla="*/ 194972 h 719382"/>
                  <a:gd name="connsiteX22" fmla="*/ 322457 w 666748"/>
                  <a:gd name="connsiteY22" fmla="*/ 184356 h 719382"/>
                  <a:gd name="connsiteX23" fmla="*/ 319550 w 666748"/>
                  <a:gd name="connsiteY23" fmla="*/ 181291 h 719382"/>
                  <a:gd name="connsiteX24" fmla="*/ 290388 w 666748"/>
                  <a:gd name="connsiteY24" fmla="*/ 151181 h 719382"/>
                  <a:gd name="connsiteX25" fmla="*/ 256771 w 666748"/>
                  <a:gd name="connsiteY25" fmla="*/ 114658 h 719382"/>
                  <a:gd name="connsiteX26" fmla="*/ 234023 w 666748"/>
                  <a:gd name="connsiteY26" fmla="*/ 90424 h 719382"/>
                  <a:gd name="connsiteX27" fmla="*/ 213075 w 666748"/>
                  <a:gd name="connsiteY27" fmla="*/ 70551 h 719382"/>
                  <a:gd name="connsiteX28" fmla="*/ 163156 w 666748"/>
                  <a:gd name="connsiteY28" fmla="*/ 37693 h 719382"/>
                  <a:gd name="connsiteX29" fmla="*/ 35829 w 666748"/>
                  <a:gd name="connsiteY29" fmla="*/ 4644 h 719382"/>
                  <a:gd name="connsiteX30" fmla="*/ 0 w 666748"/>
                  <a:gd name="connsiteY30" fmla="*/ 0 h 719382"/>
                  <a:gd name="connsiteX31" fmla="*/ 58987 w 666748"/>
                  <a:gd name="connsiteY31" fmla="*/ 97723 h 719382"/>
                  <a:gd name="connsiteX0" fmla="*/ 73134 w 680895"/>
                  <a:gd name="connsiteY0" fmla="*/ 97723 h 719382"/>
                  <a:gd name="connsiteX1" fmla="*/ 73229 w 680895"/>
                  <a:gd name="connsiteY1" fmla="*/ 98197 h 719382"/>
                  <a:gd name="connsiteX2" fmla="*/ 75188 w 680895"/>
                  <a:gd name="connsiteY2" fmla="*/ 101135 h 719382"/>
                  <a:gd name="connsiteX3" fmla="*/ 82044 w 680895"/>
                  <a:gd name="connsiteY3" fmla="*/ 143061 h 719382"/>
                  <a:gd name="connsiteX4" fmla="*/ 81855 w 680895"/>
                  <a:gd name="connsiteY4" fmla="*/ 268082 h 719382"/>
                  <a:gd name="connsiteX5" fmla="*/ 80370 w 680895"/>
                  <a:gd name="connsiteY5" fmla="*/ 425677 h 719382"/>
                  <a:gd name="connsiteX6" fmla="*/ 86847 w 680895"/>
                  <a:gd name="connsiteY6" fmla="*/ 508139 h 719382"/>
                  <a:gd name="connsiteX7" fmla="*/ 85299 w 680895"/>
                  <a:gd name="connsiteY7" fmla="*/ 530193 h 719382"/>
                  <a:gd name="connsiteX8" fmla="*/ 84730 w 680895"/>
                  <a:gd name="connsiteY8" fmla="*/ 533889 h 719382"/>
                  <a:gd name="connsiteX9" fmla="*/ 84730 w 680895"/>
                  <a:gd name="connsiteY9" fmla="*/ 533889 h 719382"/>
                  <a:gd name="connsiteX10" fmla="*/ 84730 w 680895"/>
                  <a:gd name="connsiteY10" fmla="*/ 533889 h 719382"/>
                  <a:gd name="connsiteX11" fmla="*/ 102676 w 680895"/>
                  <a:gd name="connsiteY11" fmla="*/ 654044 h 719382"/>
                  <a:gd name="connsiteX12" fmla="*/ 113860 w 680895"/>
                  <a:gd name="connsiteY12" fmla="*/ 719382 h 719382"/>
                  <a:gd name="connsiteX13" fmla="*/ 269180 w 680895"/>
                  <a:gd name="connsiteY13" fmla="*/ 682511 h 719382"/>
                  <a:gd name="connsiteX14" fmla="*/ 567151 w 680895"/>
                  <a:gd name="connsiteY14" fmla="*/ 561756 h 719382"/>
                  <a:gd name="connsiteX15" fmla="*/ 675529 w 680895"/>
                  <a:gd name="connsiteY15" fmla="*/ 506062 h 719382"/>
                  <a:gd name="connsiteX16" fmla="*/ 674953 w 680895"/>
                  <a:gd name="connsiteY16" fmla="*/ 482105 h 719382"/>
                  <a:gd name="connsiteX17" fmla="*/ 669550 w 680895"/>
                  <a:gd name="connsiteY17" fmla="*/ 472121 h 719382"/>
                  <a:gd name="connsiteX18" fmla="*/ 607245 w 680895"/>
                  <a:gd name="connsiteY18" fmla="*/ 376705 h 719382"/>
                  <a:gd name="connsiteX19" fmla="*/ 513724 w 680895"/>
                  <a:gd name="connsiteY19" fmla="*/ 319613 h 719382"/>
                  <a:gd name="connsiteX20" fmla="*/ 387124 w 680895"/>
                  <a:gd name="connsiteY20" fmla="*/ 236519 h 719382"/>
                  <a:gd name="connsiteX21" fmla="*/ 346367 w 680895"/>
                  <a:gd name="connsiteY21" fmla="*/ 194972 h 719382"/>
                  <a:gd name="connsiteX22" fmla="*/ 336604 w 680895"/>
                  <a:gd name="connsiteY22" fmla="*/ 184356 h 719382"/>
                  <a:gd name="connsiteX23" fmla="*/ 333697 w 680895"/>
                  <a:gd name="connsiteY23" fmla="*/ 181291 h 719382"/>
                  <a:gd name="connsiteX24" fmla="*/ 304535 w 680895"/>
                  <a:gd name="connsiteY24" fmla="*/ 151181 h 719382"/>
                  <a:gd name="connsiteX25" fmla="*/ 270918 w 680895"/>
                  <a:gd name="connsiteY25" fmla="*/ 114658 h 719382"/>
                  <a:gd name="connsiteX26" fmla="*/ 248170 w 680895"/>
                  <a:gd name="connsiteY26" fmla="*/ 90424 h 719382"/>
                  <a:gd name="connsiteX27" fmla="*/ 227222 w 680895"/>
                  <a:gd name="connsiteY27" fmla="*/ 70551 h 719382"/>
                  <a:gd name="connsiteX28" fmla="*/ 177303 w 680895"/>
                  <a:gd name="connsiteY28" fmla="*/ 37693 h 719382"/>
                  <a:gd name="connsiteX29" fmla="*/ 49976 w 680895"/>
                  <a:gd name="connsiteY29" fmla="*/ 4644 h 719382"/>
                  <a:gd name="connsiteX30" fmla="*/ 0 w 680895"/>
                  <a:gd name="connsiteY30" fmla="*/ 0 h 719382"/>
                  <a:gd name="connsiteX31" fmla="*/ 73134 w 680895"/>
                  <a:gd name="connsiteY31" fmla="*/ 97723 h 719382"/>
                  <a:gd name="connsiteX0" fmla="*/ 73134 w 690504"/>
                  <a:gd name="connsiteY0" fmla="*/ 97723 h 719382"/>
                  <a:gd name="connsiteX1" fmla="*/ 73229 w 690504"/>
                  <a:gd name="connsiteY1" fmla="*/ 98197 h 719382"/>
                  <a:gd name="connsiteX2" fmla="*/ 75188 w 690504"/>
                  <a:gd name="connsiteY2" fmla="*/ 101135 h 719382"/>
                  <a:gd name="connsiteX3" fmla="*/ 82044 w 690504"/>
                  <a:gd name="connsiteY3" fmla="*/ 143061 h 719382"/>
                  <a:gd name="connsiteX4" fmla="*/ 81855 w 690504"/>
                  <a:gd name="connsiteY4" fmla="*/ 268082 h 719382"/>
                  <a:gd name="connsiteX5" fmla="*/ 80370 w 690504"/>
                  <a:gd name="connsiteY5" fmla="*/ 425677 h 719382"/>
                  <a:gd name="connsiteX6" fmla="*/ 86847 w 690504"/>
                  <a:gd name="connsiteY6" fmla="*/ 508139 h 719382"/>
                  <a:gd name="connsiteX7" fmla="*/ 85299 w 690504"/>
                  <a:gd name="connsiteY7" fmla="*/ 530193 h 719382"/>
                  <a:gd name="connsiteX8" fmla="*/ 84730 w 690504"/>
                  <a:gd name="connsiteY8" fmla="*/ 533889 h 719382"/>
                  <a:gd name="connsiteX9" fmla="*/ 84730 w 690504"/>
                  <a:gd name="connsiteY9" fmla="*/ 533889 h 719382"/>
                  <a:gd name="connsiteX10" fmla="*/ 84730 w 690504"/>
                  <a:gd name="connsiteY10" fmla="*/ 533889 h 719382"/>
                  <a:gd name="connsiteX11" fmla="*/ 102676 w 690504"/>
                  <a:gd name="connsiteY11" fmla="*/ 654044 h 719382"/>
                  <a:gd name="connsiteX12" fmla="*/ 113860 w 690504"/>
                  <a:gd name="connsiteY12" fmla="*/ 719382 h 719382"/>
                  <a:gd name="connsiteX13" fmla="*/ 269180 w 690504"/>
                  <a:gd name="connsiteY13" fmla="*/ 682511 h 719382"/>
                  <a:gd name="connsiteX14" fmla="*/ 567151 w 690504"/>
                  <a:gd name="connsiteY14" fmla="*/ 561756 h 719382"/>
                  <a:gd name="connsiteX15" fmla="*/ 686871 w 690504"/>
                  <a:gd name="connsiteY15" fmla="*/ 535554 h 719382"/>
                  <a:gd name="connsiteX16" fmla="*/ 674953 w 690504"/>
                  <a:gd name="connsiteY16" fmla="*/ 482105 h 719382"/>
                  <a:gd name="connsiteX17" fmla="*/ 669550 w 690504"/>
                  <a:gd name="connsiteY17" fmla="*/ 472121 h 719382"/>
                  <a:gd name="connsiteX18" fmla="*/ 607245 w 690504"/>
                  <a:gd name="connsiteY18" fmla="*/ 376705 h 719382"/>
                  <a:gd name="connsiteX19" fmla="*/ 513724 w 690504"/>
                  <a:gd name="connsiteY19" fmla="*/ 319613 h 719382"/>
                  <a:gd name="connsiteX20" fmla="*/ 387124 w 690504"/>
                  <a:gd name="connsiteY20" fmla="*/ 236519 h 719382"/>
                  <a:gd name="connsiteX21" fmla="*/ 346367 w 690504"/>
                  <a:gd name="connsiteY21" fmla="*/ 194972 h 719382"/>
                  <a:gd name="connsiteX22" fmla="*/ 336604 w 690504"/>
                  <a:gd name="connsiteY22" fmla="*/ 184356 h 719382"/>
                  <a:gd name="connsiteX23" fmla="*/ 333697 w 690504"/>
                  <a:gd name="connsiteY23" fmla="*/ 181291 h 719382"/>
                  <a:gd name="connsiteX24" fmla="*/ 304535 w 690504"/>
                  <a:gd name="connsiteY24" fmla="*/ 151181 h 719382"/>
                  <a:gd name="connsiteX25" fmla="*/ 270918 w 690504"/>
                  <a:gd name="connsiteY25" fmla="*/ 114658 h 719382"/>
                  <a:gd name="connsiteX26" fmla="*/ 248170 w 690504"/>
                  <a:gd name="connsiteY26" fmla="*/ 90424 h 719382"/>
                  <a:gd name="connsiteX27" fmla="*/ 227222 w 690504"/>
                  <a:gd name="connsiteY27" fmla="*/ 70551 h 719382"/>
                  <a:gd name="connsiteX28" fmla="*/ 177303 w 690504"/>
                  <a:gd name="connsiteY28" fmla="*/ 37693 h 719382"/>
                  <a:gd name="connsiteX29" fmla="*/ 49976 w 690504"/>
                  <a:gd name="connsiteY29" fmla="*/ 4644 h 719382"/>
                  <a:gd name="connsiteX30" fmla="*/ 0 w 690504"/>
                  <a:gd name="connsiteY30" fmla="*/ 0 h 719382"/>
                  <a:gd name="connsiteX31" fmla="*/ 73134 w 690504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269180 w 693632"/>
                  <a:gd name="connsiteY13" fmla="*/ 682511 h 719382"/>
                  <a:gd name="connsiteX14" fmla="*/ 558077 w 693632"/>
                  <a:gd name="connsiteY14" fmla="*/ 613934 h 719382"/>
                  <a:gd name="connsiteX15" fmla="*/ 686871 w 693632"/>
                  <a:gd name="connsiteY15" fmla="*/ 535554 h 719382"/>
                  <a:gd name="connsiteX16" fmla="*/ 674953 w 693632"/>
                  <a:gd name="connsiteY16" fmla="*/ 482105 h 719382"/>
                  <a:gd name="connsiteX17" fmla="*/ 669550 w 693632"/>
                  <a:gd name="connsiteY17" fmla="*/ 472121 h 719382"/>
                  <a:gd name="connsiteX18" fmla="*/ 607245 w 693632"/>
                  <a:gd name="connsiteY18" fmla="*/ 376705 h 719382"/>
                  <a:gd name="connsiteX19" fmla="*/ 513724 w 693632"/>
                  <a:gd name="connsiteY19" fmla="*/ 319613 h 719382"/>
                  <a:gd name="connsiteX20" fmla="*/ 387124 w 693632"/>
                  <a:gd name="connsiteY20" fmla="*/ 236519 h 719382"/>
                  <a:gd name="connsiteX21" fmla="*/ 346367 w 693632"/>
                  <a:gd name="connsiteY21" fmla="*/ 194972 h 719382"/>
                  <a:gd name="connsiteX22" fmla="*/ 336604 w 693632"/>
                  <a:gd name="connsiteY22" fmla="*/ 184356 h 719382"/>
                  <a:gd name="connsiteX23" fmla="*/ 333697 w 693632"/>
                  <a:gd name="connsiteY23" fmla="*/ 181291 h 719382"/>
                  <a:gd name="connsiteX24" fmla="*/ 304535 w 693632"/>
                  <a:gd name="connsiteY24" fmla="*/ 151181 h 719382"/>
                  <a:gd name="connsiteX25" fmla="*/ 270918 w 693632"/>
                  <a:gd name="connsiteY25" fmla="*/ 114658 h 719382"/>
                  <a:gd name="connsiteX26" fmla="*/ 248170 w 693632"/>
                  <a:gd name="connsiteY26" fmla="*/ 90424 h 719382"/>
                  <a:gd name="connsiteX27" fmla="*/ 227222 w 693632"/>
                  <a:gd name="connsiteY27" fmla="*/ 70551 h 719382"/>
                  <a:gd name="connsiteX28" fmla="*/ 177303 w 693632"/>
                  <a:gd name="connsiteY28" fmla="*/ 37693 h 719382"/>
                  <a:gd name="connsiteX29" fmla="*/ 49976 w 693632"/>
                  <a:gd name="connsiteY29" fmla="*/ 4644 h 719382"/>
                  <a:gd name="connsiteX30" fmla="*/ 0 w 693632"/>
                  <a:gd name="connsiteY30" fmla="*/ 0 h 719382"/>
                  <a:gd name="connsiteX31" fmla="*/ 73134 w 693632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269180 w 693632"/>
                  <a:gd name="connsiteY13" fmla="*/ 682511 h 719382"/>
                  <a:gd name="connsiteX14" fmla="*/ 558077 w 693632"/>
                  <a:gd name="connsiteY14" fmla="*/ 613934 h 719382"/>
                  <a:gd name="connsiteX15" fmla="*/ 686871 w 693632"/>
                  <a:gd name="connsiteY15" fmla="*/ 535554 h 719382"/>
                  <a:gd name="connsiteX16" fmla="*/ 674953 w 693632"/>
                  <a:gd name="connsiteY16" fmla="*/ 482105 h 719382"/>
                  <a:gd name="connsiteX17" fmla="*/ 669550 w 693632"/>
                  <a:gd name="connsiteY17" fmla="*/ 472121 h 719382"/>
                  <a:gd name="connsiteX18" fmla="*/ 607245 w 693632"/>
                  <a:gd name="connsiteY18" fmla="*/ 376705 h 719382"/>
                  <a:gd name="connsiteX19" fmla="*/ 513724 w 693632"/>
                  <a:gd name="connsiteY19" fmla="*/ 319613 h 719382"/>
                  <a:gd name="connsiteX20" fmla="*/ 387124 w 693632"/>
                  <a:gd name="connsiteY20" fmla="*/ 236519 h 719382"/>
                  <a:gd name="connsiteX21" fmla="*/ 346367 w 693632"/>
                  <a:gd name="connsiteY21" fmla="*/ 194972 h 719382"/>
                  <a:gd name="connsiteX22" fmla="*/ 336604 w 693632"/>
                  <a:gd name="connsiteY22" fmla="*/ 184356 h 719382"/>
                  <a:gd name="connsiteX23" fmla="*/ 333697 w 693632"/>
                  <a:gd name="connsiteY23" fmla="*/ 181291 h 719382"/>
                  <a:gd name="connsiteX24" fmla="*/ 304535 w 693632"/>
                  <a:gd name="connsiteY24" fmla="*/ 151181 h 719382"/>
                  <a:gd name="connsiteX25" fmla="*/ 270918 w 693632"/>
                  <a:gd name="connsiteY25" fmla="*/ 114658 h 719382"/>
                  <a:gd name="connsiteX26" fmla="*/ 248170 w 693632"/>
                  <a:gd name="connsiteY26" fmla="*/ 90424 h 719382"/>
                  <a:gd name="connsiteX27" fmla="*/ 227222 w 693632"/>
                  <a:gd name="connsiteY27" fmla="*/ 70551 h 719382"/>
                  <a:gd name="connsiteX28" fmla="*/ 177303 w 693632"/>
                  <a:gd name="connsiteY28" fmla="*/ 37693 h 719382"/>
                  <a:gd name="connsiteX29" fmla="*/ 49976 w 693632"/>
                  <a:gd name="connsiteY29" fmla="*/ 4644 h 719382"/>
                  <a:gd name="connsiteX30" fmla="*/ 0 w 693632"/>
                  <a:gd name="connsiteY30" fmla="*/ 0 h 719382"/>
                  <a:gd name="connsiteX31" fmla="*/ 73134 w 693632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558077 w 693632"/>
                  <a:gd name="connsiteY13" fmla="*/ 613934 h 719382"/>
                  <a:gd name="connsiteX14" fmla="*/ 686871 w 693632"/>
                  <a:gd name="connsiteY14" fmla="*/ 535554 h 719382"/>
                  <a:gd name="connsiteX15" fmla="*/ 674953 w 693632"/>
                  <a:gd name="connsiteY15" fmla="*/ 482105 h 719382"/>
                  <a:gd name="connsiteX16" fmla="*/ 669550 w 693632"/>
                  <a:gd name="connsiteY16" fmla="*/ 472121 h 719382"/>
                  <a:gd name="connsiteX17" fmla="*/ 607245 w 693632"/>
                  <a:gd name="connsiteY17" fmla="*/ 376705 h 719382"/>
                  <a:gd name="connsiteX18" fmla="*/ 513724 w 693632"/>
                  <a:gd name="connsiteY18" fmla="*/ 319613 h 719382"/>
                  <a:gd name="connsiteX19" fmla="*/ 387124 w 693632"/>
                  <a:gd name="connsiteY19" fmla="*/ 236519 h 719382"/>
                  <a:gd name="connsiteX20" fmla="*/ 346367 w 693632"/>
                  <a:gd name="connsiteY20" fmla="*/ 194972 h 719382"/>
                  <a:gd name="connsiteX21" fmla="*/ 336604 w 693632"/>
                  <a:gd name="connsiteY21" fmla="*/ 184356 h 719382"/>
                  <a:gd name="connsiteX22" fmla="*/ 333697 w 693632"/>
                  <a:gd name="connsiteY22" fmla="*/ 181291 h 719382"/>
                  <a:gd name="connsiteX23" fmla="*/ 304535 w 693632"/>
                  <a:gd name="connsiteY23" fmla="*/ 151181 h 719382"/>
                  <a:gd name="connsiteX24" fmla="*/ 270918 w 693632"/>
                  <a:gd name="connsiteY24" fmla="*/ 114658 h 719382"/>
                  <a:gd name="connsiteX25" fmla="*/ 248170 w 693632"/>
                  <a:gd name="connsiteY25" fmla="*/ 90424 h 719382"/>
                  <a:gd name="connsiteX26" fmla="*/ 227222 w 693632"/>
                  <a:gd name="connsiteY26" fmla="*/ 70551 h 719382"/>
                  <a:gd name="connsiteX27" fmla="*/ 177303 w 693632"/>
                  <a:gd name="connsiteY27" fmla="*/ 37693 h 719382"/>
                  <a:gd name="connsiteX28" fmla="*/ 49976 w 693632"/>
                  <a:gd name="connsiteY28" fmla="*/ 4644 h 719382"/>
                  <a:gd name="connsiteX29" fmla="*/ 0 w 693632"/>
                  <a:gd name="connsiteY29" fmla="*/ 0 h 719382"/>
                  <a:gd name="connsiteX30" fmla="*/ 73134 w 693632"/>
                  <a:gd name="connsiteY30" fmla="*/ 97723 h 719382"/>
                  <a:gd name="connsiteX0" fmla="*/ 73134 w 726126"/>
                  <a:gd name="connsiteY0" fmla="*/ 97723 h 719382"/>
                  <a:gd name="connsiteX1" fmla="*/ 73229 w 726126"/>
                  <a:gd name="connsiteY1" fmla="*/ 98197 h 719382"/>
                  <a:gd name="connsiteX2" fmla="*/ 75188 w 726126"/>
                  <a:gd name="connsiteY2" fmla="*/ 101135 h 719382"/>
                  <a:gd name="connsiteX3" fmla="*/ 82044 w 726126"/>
                  <a:gd name="connsiteY3" fmla="*/ 143061 h 719382"/>
                  <a:gd name="connsiteX4" fmla="*/ 81855 w 726126"/>
                  <a:gd name="connsiteY4" fmla="*/ 268082 h 719382"/>
                  <a:gd name="connsiteX5" fmla="*/ 80370 w 726126"/>
                  <a:gd name="connsiteY5" fmla="*/ 425677 h 719382"/>
                  <a:gd name="connsiteX6" fmla="*/ 86847 w 726126"/>
                  <a:gd name="connsiteY6" fmla="*/ 508139 h 719382"/>
                  <a:gd name="connsiteX7" fmla="*/ 85299 w 726126"/>
                  <a:gd name="connsiteY7" fmla="*/ 530193 h 719382"/>
                  <a:gd name="connsiteX8" fmla="*/ 84730 w 726126"/>
                  <a:gd name="connsiteY8" fmla="*/ 533889 h 719382"/>
                  <a:gd name="connsiteX9" fmla="*/ 84730 w 726126"/>
                  <a:gd name="connsiteY9" fmla="*/ 533889 h 719382"/>
                  <a:gd name="connsiteX10" fmla="*/ 84730 w 726126"/>
                  <a:gd name="connsiteY10" fmla="*/ 533889 h 719382"/>
                  <a:gd name="connsiteX11" fmla="*/ 102676 w 726126"/>
                  <a:gd name="connsiteY11" fmla="*/ 654044 h 719382"/>
                  <a:gd name="connsiteX12" fmla="*/ 113860 w 726126"/>
                  <a:gd name="connsiteY12" fmla="*/ 719382 h 719382"/>
                  <a:gd name="connsiteX13" fmla="*/ 686871 w 726126"/>
                  <a:gd name="connsiteY13" fmla="*/ 535554 h 719382"/>
                  <a:gd name="connsiteX14" fmla="*/ 674953 w 726126"/>
                  <a:gd name="connsiteY14" fmla="*/ 482105 h 719382"/>
                  <a:gd name="connsiteX15" fmla="*/ 669550 w 726126"/>
                  <a:gd name="connsiteY15" fmla="*/ 472121 h 719382"/>
                  <a:gd name="connsiteX16" fmla="*/ 607245 w 726126"/>
                  <a:gd name="connsiteY16" fmla="*/ 376705 h 719382"/>
                  <a:gd name="connsiteX17" fmla="*/ 513724 w 726126"/>
                  <a:gd name="connsiteY17" fmla="*/ 319613 h 719382"/>
                  <a:gd name="connsiteX18" fmla="*/ 387124 w 726126"/>
                  <a:gd name="connsiteY18" fmla="*/ 236519 h 719382"/>
                  <a:gd name="connsiteX19" fmla="*/ 346367 w 726126"/>
                  <a:gd name="connsiteY19" fmla="*/ 194972 h 719382"/>
                  <a:gd name="connsiteX20" fmla="*/ 336604 w 726126"/>
                  <a:gd name="connsiteY20" fmla="*/ 184356 h 719382"/>
                  <a:gd name="connsiteX21" fmla="*/ 333697 w 726126"/>
                  <a:gd name="connsiteY21" fmla="*/ 181291 h 719382"/>
                  <a:gd name="connsiteX22" fmla="*/ 304535 w 726126"/>
                  <a:gd name="connsiteY22" fmla="*/ 151181 h 719382"/>
                  <a:gd name="connsiteX23" fmla="*/ 270918 w 726126"/>
                  <a:gd name="connsiteY23" fmla="*/ 114658 h 719382"/>
                  <a:gd name="connsiteX24" fmla="*/ 248170 w 726126"/>
                  <a:gd name="connsiteY24" fmla="*/ 90424 h 719382"/>
                  <a:gd name="connsiteX25" fmla="*/ 227222 w 726126"/>
                  <a:gd name="connsiteY25" fmla="*/ 70551 h 719382"/>
                  <a:gd name="connsiteX26" fmla="*/ 177303 w 726126"/>
                  <a:gd name="connsiteY26" fmla="*/ 37693 h 719382"/>
                  <a:gd name="connsiteX27" fmla="*/ 49976 w 726126"/>
                  <a:gd name="connsiteY27" fmla="*/ 4644 h 719382"/>
                  <a:gd name="connsiteX28" fmla="*/ 0 w 726126"/>
                  <a:gd name="connsiteY28" fmla="*/ 0 h 719382"/>
                  <a:gd name="connsiteX29" fmla="*/ 73134 w 726126"/>
                  <a:gd name="connsiteY29" fmla="*/ 97723 h 719382"/>
                  <a:gd name="connsiteX0" fmla="*/ 73134 w 725121"/>
                  <a:gd name="connsiteY0" fmla="*/ 97723 h 776097"/>
                  <a:gd name="connsiteX1" fmla="*/ 73229 w 725121"/>
                  <a:gd name="connsiteY1" fmla="*/ 98197 h 776097"/>
                  <a:gd name="connsiteX2" fmla="*/ 75188 w 725121"/>
                  <a:gd name="connsiteY2" fmla="*/ 101135 h 776097"/>
                  <a:gd name="connsiteX3" fmla="*/ 82044 w 725121"/>
                  <a:gd name="connsiteY3" fmla="*/ 143061 h 776097"/>
                  <a:gd name="connsiteX4" fmla="*/ 81855 w 725121"/>
                  <a:gd name="connsiteY4" fmla="*/ 268082 h 776097"/>
                  <a:gd name="connsiteX5" fmla="*/ 80370 w 725121"/>
                  <a:gd name="connsiteY5" fmla="*/ 425677 h 776097"/>
                  <a:gd name="connsiteX6" fmla="*/ 86847 w 725121"/>
                  <a:gd name="connsiteY6" fmla="*/ 508139 h 776097"/>
                  <a:gd name="connsiteX7" fmla="*/ 85299 w 725121"/>
                  <a:gd name="connsiteY7" fmla="*/ 530193 h 776097"/>
                  <a:gd name="connsiteX8" fmla="*/ 84730 w 725121"/>
                  <a:gd name="connsiteY8" fmla="*/ 533889 h 776097"/>
                  <a:gd name="connsiteX9" fmla="*/ 84730 w 725121"/>
                  <a:gd name="connsiteY9" fmla="*/ 533889 h 776097"/>
                  <a:gd name="connsiteX10" fmla="*/ 84730 w 725121"/>
                  <a:gd name="connsiteY10" fmla="*/ 533889 h 776097"/>
                  <a:gd name="connsiteX11" fmla="*/ 102676 w 725121"/>
                  <a:gd name="connsiteY11" fmla="*/ 654044 h 776097"/>
                  <a:gd name="connsiteX12" fmla="*/ 127472 w 725121"/>
                  <a:gd name="connsiteY12" fmla="*/ 776097 h 776097"/>
                  <a:gd name="connsiteX13" fmla="*/ 686871 w 725121"/>
                  <a:gd name="connsiteY13" fmla="*/ 535554 h 776097"/>
                  <a:gd name="connsiteX14" fmla="*/ 674953 w 725121"/>
                  <a:gd name="connsiteY14" fmla="*/ 482105 h 776097"/>
                  <a:gd name="connsiteX15" fmla="*/ 669550 w 725121"/>
                  <a:gd name="connsiteY15" fmla="*/ 472121 h 776097"/>
                  <a:gd name="connsiteX16" fmla="*/ 607245 w 725121"/>
                  <a:gd name="connsiteY16" fmla="*/ 376705 h 776097"/>
                  <a:gd name="connsiteX17" fmla="*/ 513724 w 725121"/>
                  <a:gd name="connsiteY17" fmla="*/ 319613 h 776097"/>
                  <a:gd name="connsiteX18" fmla="*/ 387124 w 725121"/>
                  <a:gd name="connsiteY18" fmla="*/ 236519 h 776097"/>
                  <a:gd name="connsiteX19" fmla="*/ 346367 w 725121"/>
                  <a:gd name="connsiteY19" fmla="*/ 194972 h 776097"/>
                  <a:gd name="connsiteX20" fmla="*/ 336604 w 725121"/>
                  <a:gd name="connsiteY20" fmla="*/ 184356 h 776097"/>
                  <a:gd name="connsiteX21" fmla="*/ 333697 w 725121"/>
                  <a:gd name="connsiteY21" fmla="*/ 181291 h 776097"/>
                  <a:gd name="connsiteX22" fmla="*/ 304535 w 725121"/>
                  <a:gd name="connsiteY22" fmla="*/ 151181 h 776097"/>
                  <a:gd name="connsiteX23" fmla="*/ 270918 w 725121"/>
                  <a:gd name="connsiteY23" fmla="*/ 114658 h 776097"/>
                  <a:gd name="connsiteX24" fmla="*/ 248170 w 725121"/>
                  <a:gd name="connsiteY24" fmla="*/ 90424 h 776097"/>
                  <a:gd name="connsiteX25" fmla="*/ 227222 w 725121"/>
                  <a:gd name="connsiteY25" fmla="*/ 70551 h 776097"/>
                  <a:gd name="connsiteX26" fmla="*/ 177303 w 725121"/>
                  <a:gd name="connsiteY26" fmla="*/ 37693 h 776097"/>
                  <a:gd name="connsiteX27" fmla="*/ 49976 w 725121"/>
                  <a:gd name="connsiteY27" fmla="*/ 4644 h 776097"/>
                  <a:gd name="connsiteX28" fmla="*/ 0 w 725121"/>
                  <a:gd name="connsiteY28" fmla="*/ 0 h 776097"/>
                  <a:gd name="connsiteX29" fmla="*/ 73134 w 725121"/>
                  <a:gd name="connsiteY29" fmla="*/ 97723 h 776097"/>
                  <a:gd name="connsiteX0" fmla="*/ 73134 w 725121"/>
                  <a:gd name="connsiteY0" fmla="*/ 97723 h 776097"/>
                  <a:gd name="connsiteX1" fmla="*/ 73229 w 725121"/>
                  <a:gd name="connsiteY1" fmla="*/ 98197 h 776097"/>
                  <a:gd name="connsiteX2" fmla="*/ 75188 w 725121"/>
                  <a:gd name="connsiteY2" fmla="*/ 101135 h 776097"/>
                  <a:gd name="connsiteX3" fmla="*/ 82044 w 725121"/>
                  <a:gd name="connsiteY3" fmla="*/ 143061 h 776097"/>
                  <a:gd name="connsiteX4" fmla="*/ 81855 w 725121"/>
                  <a:gd name="connsiteY4" fmla="*/ 268082 h 776097"/>
                  <a:gd name="connsiteX5" fmla="*/ 80370 w 725121"/>
                  <a:gd name="connsiteY5" fmla="*/ 425677 h 776097"/>
                  <a:gd name="connsiteX6" fmla="*/ 86847 w 725121"/>
                  <a:gd name="connsiteY6" fmla="*/ 508139 h 776097"/>
                  <a:gd name="connsiteX7" fmla="*/ 85299 w 725121"/>
                  <a:gd name="connsiteY7" fmla="*/ 530193 h 776097"/>
                  <a:gd name="connsiteX8" fmla="*/ 84730 w 725121"/>
                  <a:gd name="connsiteY8" fmla="*/ 533889 h 776097"/>
                  <a:gd name="connsiteX9" fmla="*/ 84730 w 725121"/>
                  <a:gd name="connsiteY9" fmla="*/ 533889 h 776097"/>
                  <a:gd name="connsiteX10" fmla="*/ 84730 w 725121"/>
                  <a:gd name="connsiteY10" fmla="*/ 533889 h 776097"/>
                  <a:gd name="connsiteX11" fmla="*/ 102676 w 725121"/>
                  <a:gd name="connsiteY11" fmla="*/ 654044 h 776097"/>
                  <a:gd name="connsiteX12" fmla="*/ 127472 w 725121"/>
                  <a:gd name="connsiteY12" fmla="*/ 776097 h 776097"/>
                  <a:gd name="connsiteX13" fmla="*/ 686871 w 725121"/>
                  <a:gd name="connsiteY13" fmla="*/ 535554 h 776097"/>
                  <a:gd name="connsiteX14" fmla="*/ 674953 w 725121"/>
                  <a:gd name="connsiteY14" fmla="*/ 482105 h 776097"/>
                  <a:gd name="connsiteX15" fmla="*/ 669550 w 725121"/>
                  <a:gd name="connsiteY15" fmla="*/ 472121 h 776097"/>
                  <a:gd name="connsiteX16" fmla="*/ 607245 w 725121"/>
                  <a:gd name="connsiteY16" fmla="*/ 376705 h 776097"/>
                  <a:gd name="connsiteX17" fmla="*/ 513724 w 725121"/>
                  <a:gd name="connsiteY17" fmla="*/ 319613 h 776097"/>
                  <a:gd name="connsiteX18" fmla="*/ 387124 w 725121"/>
                  <a:gd name="connsiteY18" fmla="*/ 236519 h 776097"/>
                  <a:gd name="connsiteX19" fmla="*/ 346367 w 725121"/>
                  <a:gd name="connsiteY19" fmla="*/ 194972 h 776097"/>
                  <a:gd name="connsiteX20" fmla="*/ 336604 w 725121"/>
                  <a:gd name="connsiteY20" fmla="*/ 184356 h 776097"/>
                  <a:gd name="connsiteX21" fmla="*/ 333697 w 725121"/>
                  <a:gd name="connsiteY21" fmla="*/ 181291 h 776097"/>
                  <a:gd name="connsiteX22" fmla="*/ 304535 w 725121"/>
                  <a:gd name="connsiteY22" fmla="*/ 151181 h 776097"/>
                  <a:gd name="connsiteX23" fmla="*/ 270918 w 725121"/>
                  <a:gd name="connsiteY23" fmla="*/ 114658 h 776097"/>
                  <a:gd name="connsiteX24" fmla="*/ 248170 w 725121"/>
                  <a:gd name="connsiteY24" fmla="*/ 90424 h 776097"/>
                  <a:gd name="connsiteX25" fmla="*/ 227222 w 725121"/>
                  <a:gd name="connsiteY25" fmla="*/ 70551 h 776097"/>
                  <a:gd name="connsiteX26" fmla="*/ 177303 w 725121"/>
                  <a:gd name="connsiteY26" fmla="*/ 37693 h 776097"/>
                  <a:gd name="connsiteX27" fmla="*/ 49976 w 725121"/>
                  <a:gd name="connsiteY27" fmla="*/ 4644 h 776097"/>
                  <a:gd name="connsiteX28" fmla="*/ 0 w 725121"/>
                  <a:gd name="connsiteY28" fmla="*/ 0 h 776097"/>
                  <a:gd name="connsiteX29" fmla="*/ 73134 w 725121"/>
                  <a:gd name="connsiteY29" fmla="*/ 97723 h 776097"/>
                  <a:gd name="connsiteX0" fmla="*/ 73134 w 725121"/>
                  <a:gd name="connsiteY0" fmla="*/ 97723 h 773828"/>
                  <a:gd name="connsiteX1" fmla="*/ 73229 w 725121"/>
                  <a:gd name="connsiteY1" fmla="*/ 98197 h 773828"/>
                  <a:gd name="connsiteX2" fmla="*/ 75188 w 725121"/>
                  <a:gd name="connsiteY2" fmla="*/ 101135 h 773828"/>
                  <a:gd name="connsiteX3" fmla="*/ 82044 w 725121"/>
                  <a:gd name="connsiteY3" fmla="*/ 143061 h 773828"/>
                  <a:gd name="connsiteX4" fmla="*/ 81855 w 725121"/>
                  <a:gd name="connsiteY4" fmla="*/ 268082 h 773828"/>
                  <a:gd name="connsiteX5" fmla="*/ 80370 w 725121"/>
                  <a:gd name="connsiteY5" fmla="*/ 425677 h 773828"/>
                  <a:gd name="connsiteX6" fmla="*/ 86847 w 725121"/>
                  <a:gd name="connsiteY6" fmla="*/ 508139 h 773828"/>
                  <a:gd name="connsiteX7" fmla="*/ 85299 w 725121"/>
                  <a:gd name="connsiteY7" fmla="*/ 530193 h 773828"/>
                  <a:gd name="connsiteX8" fmla="*/ 84730 w 725121"/>
                  <a:gd name="connsiteY8" fmla="*/ 533889 h 773828"/>
                  <a:gd name="connsiteX9" fmla="*/ 84730 w 725121"/>
                  <a:gd name="connsiteY9" fmla="*/ 533889 h 773828"/>
                  <a:gd name="connsiteX10" fmla="*/ 84730 w 725121"/>
                  <a:gd name="connsiteY10" fmla="*/ 533889 h 773828"/>
                  <a:gd name="connsiteX11" fmla="*/ 102676 w 725121"/>
                  <a:gd name="connsiteY11" fmla="*/ 654044 h 773828"/>
                  <a:gd name="connsiteX12" fmla="*/ 127472 w 725121"/>
                  <a:gd name="connsiteY12" fmla="*/ 773828 h 773828"/>
                  <a:gd name="connsiteX13" fmla="*/ 686871 w 725121"/>
                  <a:gd name="connsiteY13" fmla="*/ 535554 h 773828"/>
                  <a:gd name="connsiteX14" fmla="*/ 674953 w 725121"/>
                  <a:gd name="connsiteY14" fmla="*/ 482105 h 773828"/>
                  <a:gd name="connsiteX15" fmla="*/ 669550 w 725121"/>
                  <a:gd name="connsiteY15" fmla="*/ 472121 h 773828"/>
                  <a:gd name="connsiteX16" fmla="*/ 607245 w 725121"/>
                  <a:gd name="connsiteY16" fmla="*/ 376705 h 773828"/>
                  <a:gd name="connsiteX17" fmla="*/ 513724 w 725121"/>
                  <a:gd name="connsiteY17" fmla="*/ 319613 h 773828"/>
                  <a:gd name="connsiteX18" fmla="*/ 387124 w 725121"/>
                  <a:gd name="connsiteY18" fmla="*/ 236519 h 773828"/>
                  <a:gd name="connsiteX19" fmla="*/ 346367 w 725121"/>
                  <a:gd name="connsiteY19" fmla="*/ 194972 h 773828"/>
                  <a:gd name="connsiteX20" fmla="*/ 336604 w 725121"/>
                  <a:gd name="connsiteY20" fmla="*/ 184356 h 773828"/>
                  <a:gd name="connsiteX21" fmla="*/ 333697 w 725121"/>
                  <a:gd name="connsiteY21" fmla="*/ 181291 h 773828"/>
                  <a:gd name="connsiteX22" fmla="*/ 304535 w 725121"/>
                  <a:gd name="connsiteY22" fmla="*/ 151181 h 773828"/>
                  <a:gd name="connsiteX23" fmla="*/ 270918 w 725121"/>
                  <a:gd name="connsiteY23" fmla="*/ 114658 h 773828"/>
                  <a:gd name="connsiteX24" fmla="*/ 248170 w 725121"/>
                  <a:gd name="connsiteY24" fmla="*/ 90424 h 773828"/>
                  <a:gd name="connsiteX25" fmla="*/ 227222 w 725121"/>
                  <a:gd name="connsiteY25" fmla="*/ 70551 h 773828"/>
                  <a:gd name="connsiteX26" fmla="*/ 177303 w 725121"/>
                  <a:gd name="connsiteY26" fmla="*/ 37693 h 773828"/>
                  <a:gd name="connsiteX27" fmla="*/ 49976 w 725121"/>
                  <a:gd name="connsiteY27" fmla="*/ 4644 h 773828"/>
                  <a:gd name="connsiteX28" fmla="*/ 0 w 725121"/>
                  <a:gd name="connsiteY28" fmla="*/ 0 h 773828"/>
                  <a:gd name="connsiteX29" fmla="*/ 73134 w 725121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102676 w 688735"/>
                  <a:gd name="connsiteY10" fmla="*/ 654044 h 773828"/>
                  <a:gd name="connsiteX11" fmla="*/ 127472 w 688735"/>
                  <a:gd name="connsiteY11" fmla="*/ 773828 h 773828"/>
                  <a:gd name="connsiteX12" fmla="*/ 686871 w 688735"/>
                  <a:gd name="connsiteY12" fmla="*/ 535554 h 773828"/>
                  <a:gd name="connsiteX13" fmla="*/ 674953 w 688735"/>
                  <a:gd name="connsiteY13" fmla="*/ 482105 h 773828"/>
                  <a:gd name="connsiteX14" fmla="*/ 669550 w 688735"/>
                  <a:gd name="connsiteY14" fmla="*/ 472121 h 773828"/>
                  <a:gd name="connsiteX15" fmla="*/ 607245 w 688735"/>
                  <a:gd name="connsiteY15" fmla="*/ 376705 h 773828"/>
                  <a:gd name="connsiteX16" fmla="*/ 513724 w 688735"/>
                  <a:gd name="connsiteY16" fmla="*/ 319613 h 773828"/>
                  <a:gd name="connsiteX17" fmla="*/ 387124 w 688735"/>
                  <a:gd name="connsiteY17" fmla="*/ 236519 h 773828"/>
                  <a:gd name="connsiteX18" fmla="*/ 346367 w 688735"/>
                  <a:gd name="connsiteY18" fmla="*/ 194972 h 773828"/>
                  <a:gd name="connsiteX19" fmla="*/ 336604 w 688735"/>
                  <a:gd name="connsiteY19" fmla="*/ 184356 h 773828"/>
                  <a:gd name="connsiteX20" fmla="*/ 333697 w 688735"/>
                  <a:gd name="connsiteY20" fmla="*/ 181291 h 773828"/>
                  <a:gd name="connsiteX21" fmla="*/ 304535 w 688735"/>
                  <a:gd name="connsiteY21" fmla="*/ 151181 h 773828"/>
                  <a:gd name="connsiteX22" fmla="*/ 270918 w 688735"/>
                  <a:gd name="connsiteY22" fmla="*/ 114658 h 773828"/>
                  <a:gd name="connsiteX23" fmla="*/ 248170 w 688735"/>
                  <a:gd name="connsiteY23" fmla="*/ 90424 h 773828"/>
                  <a:gd name="connsiteX24" fmla="*/ 227222 w 688735"/>
                  <a:gd name="connsiteY24" fmla="*/ 70551 h 773828"/>
                  <a:gd name="connsiteX25" fmla="*/ 177303 w 688735"/>
                  <a:gd name="connsiteY25" fmla="*/ 37693 h 773828"/>
                  <a:gd name="connsiteX26" fmla="*/ 49976 w 688735"/>
                  <a:gd name="connsiteY26" fmla="*/ 4644 h 773828"/>
                  <a:gd name="connsiteX27" fmla="*/ 0 w 688735"/>
                  <a:gd name="connsiteY27" fmla="*/ 0 h 773828"/>
                  <a:gd name="connsiteX28" fmla="*/ 73134 w 688735"/>
                  <a:gd name="connsiteY28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84730 w 688735"/>
                  <a:gd name="connsiteY8" fmla="*/ 533889 h 773828"/>
                  <a:gd name="connsiteX9" fmla="*/ 102676 w 688735"/>
                  <a:gd name="connsiteY9" fmla="*/ 654044 h 773828"/>
                  <a:gd name="connsiteX10" fmla="*/ 127472 w 688735"/>
                  <a:gd name="connsiteY10" fmla="*/ 773828 h 773828"/>
                  <a:gd name="connsiteX11" fmla="*/ 686871 w 688735"/>
                  <a:gd name="connsiteY11" fmla="*/ 535554 h 773828"/>
                  <a:gd name="connsiteX12" fmla="*/ 674953 w 688735"/>
                  <a:gd name="connsiteY12" fmla="*/ 482105 h 773828"/>
                  <a:gd name="connsiteX13" fmla="*/ 669550 w 688735"/>
                  <a:gd name="connsiteY13" fmla="*/ 472121 h 773828"/>
                  <a:gd name="connsiteX14" fmla="*/ 607245 w 688735"/>
                  <a:gd name="connsiteY14" fmla="*/ 376705 h 773828"/>
                  <a:gd name="connsiteX15" fmla="*/ 513724 w 688735"/>
                  <a:gd name="connsiteY15" fmla="*/ 319613 h 773828"/>
                  <a:gd name="connsiteX16" fmla="*/ 387124 w 688735"/>
                  <a:gd name="connsiteY16" fmla="*/ 236519 h 773828"/>
                  <a:gd name="connsiteX17" fmla="*/ 346367 w 688735"/>
                  <a:gd name="connsiteY17" fmla="*/ 194972 h 773828"/>
                  <a:gd name="connsiteX18" fmla="*/ 336604 w 688735"/>
                  <a:gd name="connsiteY18" fmla="*/ 184356 h 773828"/>
                  <a:gd name="connsiteX19" fmla="*/ 333697 w 688735"/>
                  <a:gd name="connsiteY19" fmla="*/ 181291 h 773828"/>
                  <a:gd name="connsiteX20" fmla="*/ 304535 w 688735"/>
                  <a:gd name="connsiteY20" fmla="*/ 151181 h 773828"/>
                  <a:gd name="connsiteX21" fmla="*/ 270918 w 688735"/>
                  <a:gd name="connsiteY21" fmla="*/ 114658 h 773828"/>
                  <a:gd name="connsiteX22" fmla="*/ 248170 w 688735"/>
                  <a:gd name="connsiteY22" fmla="*/ 90424 h 773828"/>
                  <a:gd name="connsiteX23" fmla="*/ 227222 w 688735"/>
                  <a:gd name="connsiteY23" fmla="*/ 70551 h 773828"/>
                  <a:gd name="connsiteX24" fmla="*/ 177303 w 688735"/>
                  <a:gd name="connsiteY24" fmla="*/ 37693 h 773828"/>
                  <a:gd name="connsiteX25" fmla="*/ 49976 w 688735"/>
                  <a:gd name="connsiteY25" fmla="*/ 4644 h 773828"/>
                  <a:gd name="connsiteX26" fmla="*/ 0 w 688735"/>
                  <a:gd name="connsiteY26" fmla="*/ 0 h 773828"/>
                  <a:gd name="connsiteX27" fmla="*/ 73134 w 688735"/>
                  <a:gd name="connsiteY27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102676 w 688735"/>
                  <a:gd name="connsiteY8" fmla="*/ 654044 h 773828"/>
                  <a:gd name="connsiteX9" fmla="*/ 127472 w 688735"/>
                  <a:gd name="connsiteY9" fmla="*/ 773828 h 773828"/>
                  <a:gd name="connsiteX10" fmla="*/ 686871 w 688735"/>
                  <a:gd name="connsiteY10" fmla="*/ 535554 h 773828"/>
                  <a:gd name="connsiteX11" fmla="*/ 674953 w 688735"/>
                  <a:gd name="connsiteY11" fmla="*/ 482105 h 773828"/>
                  <a:gd name="connsiteX12" fmla="*/ 669550 w 688735"/>
                  <a:gd name="connsiteY12" fmla="*/ 472121 h 773828"/>
                  <a:gd name="connsiteX13" fmla="*/ 607245 w 688735"/>
                  <a:gd name="connsiteY13" fmla="*/ 376705 h 773828"/>
                  <a:gd name="connsiteX14" fmla="*/ 513724 w 688735"/>
                  <a:gd name="connsiteY14" fmla="*/ 319613 h 773828"/>
                  <a:gd name="connsiteX15" fmla="*/ 387124 w 688735"/>
                  <a:gd name="connsiteY15" fmla="*/ 236519 h 773828"/>
                  <a:gd name="connsiteX16" fmla="*/ 346367 w 688735"/>
                  <a:gd name="connsiteY16" fmla="*/ 194972 h 773828"/>
                  <a:gd name="connsiteX17" fmla="*/ 336604 w 688735"/>
                  <a:gd name="connsiteY17" fmla="*/ 184356 h 773828"/>
                  <a:gd name="connsiteX18" fmla="*/ 333697 w 688735"/>
                  <a:gd name="connsiteY18" fmla="*/ 181291 h 773828"/>
                  <a:gd name="connsiteX19" fmla="*/ 304535 w 688735"/>
                  <a:gd name="connsiteY19" fmla="*/ 151181 h 773828"/>
                  <a:gd name="connsiteX20" fmla="*/ 270918 w 688735"/>
                  <a:gd name="connsiteY20" fmla="*/ 114658 h 773828"/>
                  <a:gd name="connsiteX21" fmla="*/ 248170 w 688735"/>
                  <a:gd name="connsiteY21" fmla="*/ 90424 h 773828"/>
                  <a:gd name="connsiteX22" fmla="*/ 227222 w 688735"/>
                  <a:gd name="connsiteY22" fmla="*/ 70551 h 773828"/>
                  <a:gd name="connsiteX23" fmla="*/ 177303 w 688735"/>
                  <a:gd name="connsiteY23" fmla="*/ 37693 h 773828"/>
                  <a:gd name="connsiteX24" fmla="*/ 49976 w 688735"/>
                  <a:gd name="connsiteY24" fmla="*/ 4644 h 773828"/>
                  <a:gd name="connsiteX25" fmla="*/ 0 w 688735"/>
                  <a:gd name="connsiteY25" fmla="*/ 0 h 773828"/>
                  <a:gd name="connsiteX26" fmla="*/ 73134 w 688735"/>
                  <a:gd name="connsiteY26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102676 w 688735"/>
                  <a:gd name="connsiteY7" fmla="*/ 654044 h 773828"/>
                  <a:gd name="connsiteX8" fmla="*/ 127472 w 688735"/>
                  <a:gd name="connsiteY8" fmla="*/ 773828 h 773828"/>
                  <a:gd name="connsiteX9" fmla="*/ 686871 w 688735"/>
                  <a:gd name="connsiteY9" fmla="*/ 535554 h 773828"/>
                  <a:gd name="connsiteX10" fmla="*/ 674953 w 688735"/>
                  <a:gd name="connsiteY10" fmla="*/ 482105 h 773828"/>
                  <a:gd name="connsiteX11" fmla="*/ 669550 w 688735"/>
                  <a:gd name="connsiteY11" fmla="*/ 472121 h 773828"/>
                  <a:gd name="connsiteX12" fmla="*/ 607245 w 688735"/>
                  <a:gd name="connsiteY12" fmla="*/ 376705 h 773828"/>
                  <a:gd name="connsiteX13" fmla="*/ 513724 w 688735"/>
                  <a:gd name="connsiteY13" fmla="*/ 319613 h 773828"/>
                  <a:gd name="connsiteX14" fmla="*/ 387124 w 688735"/>
                  <a:gd name="connsiteY14" fmla="*/ 236519 h 773828"/>
                  <a:gd name="connsiteX15" fmla="*/ 346367 w 688735"/>
                  <a:gd name="connsiteY15" fmla="*/ 194972 h 773828"/>
                  <a:gd name="connsiteX16" fmla="*/ 336604 w 688735"/>
                  <a:gd name="connsiteY16" fmla="*/ 184356 h 773828"/>
                  <a:gd name="connsiteX17" fmla="*/ 333697 w 688735"/>
                  <a:gd name="connsiteY17" fmla="*/ 181291 h 773828"/>
                  <a:gd name="connsiteX18" fmla="*/ 304535 w 688735"/>
                  <a:gd name="connsiteY18" fmla="*/ 151181 h 773828"/>
                  <a:gd name="connsiteX19" fmla="*/ 270918 w 688735"/>
                  <a:gd name="connsiteY19" fmla="*/ 114658 h 773828"/>
                  <a:gd name="connsiteX20" fmla="*/ 248170 w 688735"/>
                  <a:gd name="connsiteY20" fmla="*/ 90424 h 773828"/>
                  <a:gd name="connsiteX21" fmla="*/ 227222 w 688735"/>
                  <a:gd name="connsiteY21" fmla="*/ 70551 h 773828"/>
                  <a:gd name="connsiteX22" fmla="*/ 177303 w 688735"/>
                  <a:gd name="connsiteY22" fmla="*/ 37693 h 773828"/>
                  <a:gd name="connsiteX23" fmla="*/ 49976 w 688735"/>
                  <a:gd name="connsiteY23" fmla="*/ 4644 h 773828"/>
                  <a:gd name="connsiteX24" fmla="*/ 0 w 688735"/>
                  <a:gd name="connsiteY24" fmla="*/ 0 h 773828"/>
                  <a:gd name="connsiteX25" fmla="*/ 73134 w 688735"/>
                  <a:gd name="connsiteY25" fmla="*/ 97723 h 7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8735" h="773828">
                    <a:moveTo>
                      <a:pt x="73134" y="97723"/>
                    </a:moveTo>
                    <a:cubicBezTo>
                      <a:pt x="73166" y="97881"/>
                      <a:pt x="73198" y="98039"/>
                      <a:pt x="73229" y="98197"/>
                    </a:cubicBezTo>
                    <a:cubicBezTo>
                      <a:pt x="74082" y="97122"/>
                      <a:pt x="74746" y="98671"/>
                      <a:pt x="75188" y="101135"/>
                    </a:cubicBezTo>
                    <a:cubicBezTo>
                      <a:pt x="77653" y="115100"/>
                      <a:pt x="81728" y="129033"/>
                      <a:pt x="82044" y="143061"/>
                    </a:cubicBezTo>
                    <a:cubicBezTo>
                      <a:pt x="82961" y="184735"/>
                      <a:pt x="84445" y="226535"/>
                      <a:pt x="81855" y="268082"/>
                    </a:cubicBezTo>
                    <a:cubicBezTo>
                      <a:pt x="78569" y="320656"/>
                      <a:pt x="79959" y="373166"/>
                      <a:pt x="80370" y="425677"/>
                    </a:cubicBezTo>
                    <a:cubicBezTo>
                      <a:pt x="80944" y="469362"/>
                      <a:pt x="84572" y="512158"/>
                      <a:pt x="85299" y="530193"/>
                    </a:cubicBezTo>
                    <a:cubicBezTo>
                      <a:pt x="89017" y="568254"/>
                      <a:pt x="95647" y="613438"/>
                      <a:pt x="102676" y="654044"/>
                    </a:cubicBezTo>
                    <a:cubicBezTo>
                      <a:pt x="106088" y="675876"/>
                      <a:pt x="123649" y="752060"/>
                      <a:pt x="127472" y="773828"/>
                    </a:cubicBezTo>
                    <a:cubicBezTo>
                      <a:pt x="363221" y="733663"/>
                      <a:pt x="573152" y="600924"/>
                      <a:pt x="686871" y="535554"/>
                    </a:cubicBezTo>
                    <a:cubicBezTo>
                      <a:pt x="694180" y="518694"/>
                      <a:pt x="677840" y="492677"/>
                      <a:pt x="674953" y="482105"/>
                    </a:cubicBezTo>
                    <a:cubicBezTo>
                      <a:pt x="672066" y="471533"/>
                      <a:pt x="670909" y="475692"/>
                      <a:pt x="669550" y="472121"/>
                    </a:cubicBezTo>
                    <a:cubicBezTo>
                      <a:pt x="655206" y="433765"/>
                      <a:pt x="634006" y="402328"/>
                      <a:pt x="607245" y="376705"/>
                    </a:cubicBezTo>
                    <a:cubicBezTo>
                      <a:pt x="580863" y="352693"/>
                      <a:pt x="549426" y="333894"/>
                      <a:pt x="513724" y="319613"/>
                    </a:cubicBezTo>
                    <a:cubicBezTo>
                      <a:pt x="465574" y="300372"/>
                      <a:pt x="423584" y="272347"/>
                      <a:pt x="387124" y="236519"/>
                    </a:cubicBezTo>
                    <a:cubicBezTo>
                      <a:pt x="372969" y="223470"/>
                      <a:pt x="359415" y="209568"/>
                      <a:pt x="346367" y="194972"/>
                    </a:cubicBezTo>
                    <a:cubicBezTo>
                      <a:pt x="343176" y="191370"/>
                      <a:pt x="339890" y="187863"/>
                      <a:pt x="336604" y="184356"/>
                    </a:cubicBezTo>
                    <a:cubicBezTo>
                      <a:pt x="335624" y="183345"/>
                      <a:pt x="334645" y="182302"/>
                      <a:pt x="333697" y="181291"/>
                    </a:cubicBezTo>
                    <a:cubicBezTo>
                      <a:pt x="324092" y="171149"/>
                      <a:pt x="314235" y="161228"/>
                      <a:pt x="304535" y="151181"/>
                    </a:cubicBezTo>
                    <a:cubicBezTo>
                      <a:pt x="293066" y="139301"/>
                      <a:pt x="282071" y="126916"/>
                      <a:pt x="270918" y="114658"/>
                    </a:cubicBezTo>
                    <a:lnTo>
                      <a:pt x="248170" y="90424"/>
                    </a:lnTo>
                    <a:cubicBezTo>
                      <a:pt x="241409" y="83568"/>
                      <a:pt x="234458" y="76902"/>
                      <a:pt x="227222" y="70551"/>
                    </a:cubicBezTo>
                    <a:cubicBezTo>
                      <a:pt x="211962" y="57692"/>
                      <a:pt x="195280" y="46824"/>
                      <a:pt x="177303" y="37693"/>
                    </a:cubicBezTo>
                    <a:cubicBezTo>
                      <a:pt x="137304" y="17377"/>
                      <a:pt x="93734" y="10616"/>
                      <a:pt x="49976" y="4644"/>
                    </a:cubicBezTo>
                    <a:lnTo>
                      <a:pt x="0" y="0"/>
                    </a:lnTo>
                    <a:cubicBezTo>
                      <a:pt x="30868" y="27171"/>
                      <a:pt x="64414" y="59209"/>
                      <a:pt x="73134" y="97723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09">
                <a:extLst>
                  <a:ext uri="{FF2B5EF4-FFF2-40B4-BE49-F238E27FC236}">
                    <a16:creationId xmlns:a16="http://schemas.microsoft.com/office/drawing/2014/main" id="{924A51BF-85CC-42FC-A2AB-14780A6D5E2C}"/>
                  </a:ext>
                </a:extLst>
              </p:cNvPr>
              <p:cNvSpPr/>
              <p:nvPr/>
            </p:nvSpPr>
            <p:spPr>
              <a:xfrm>
                <a:off x="3704469" y="3913306"/>
                <a:ext cx="1440036" cy="850833"/>
              </a:xfrm>
              <a:custGeom>
                <a:avLst/>
                <a:gdLst>
                  <a:gd name="connsiteX0" fmla="*/ 12413 w 1039645"/>
                  <a:gd name="connsiteY0" fmla="*/ 15292 h 614266"/>
                  <a:gd name="connsiteX1" fmla="*/ 78194 w 1039645"/>
                  <a:gd name="connsiteY1" fmla="*/ 28151 h 614266"/>
                  <a:gd name="connsiteX2" fmla="*/ 84007 w 1039645"/>
                  <a:gd name="connsiteY2" fmla="*/ 30173 h 614266"/>
                  <a:gd name="connsiteX3" fmla="*/ 361283 w 1039645"/>
                  <a:gd name="connsiteY3" fmla="*/ 93268 h 614266"/>
                  <a:gd name="connsiteX4" fmla="*/ 495972 w 1039645"/>
                  <a:gd name="connsiteY4" fmla="*/ 192665 h 614266"/>
                  <a:gd name="connsiteX5" fmla="*/ 526745 w 1039645"/>
                  <a:gd name="connsiteY5" fmla="*/ 217720 h 614266"/>
                  <a:gd name="connsiteX6" fmla="*/ 559730 w 1039645"/>
                  <a:gd name="connsiteY6" fmla="*/ 229947 h 614266"/>
                  <a:gd name="connsiteX7" fmla="*/ 785128 w 1039645"/>
                  <a:gd name="connsiteY7" fmla="*/ 342014 h 614266"/>
                  <a:gd name="connsiteX8" fmla="*/ 1039024 w 1039645"/>
                  <a:gd name="connsiteY8" fmla="*/ 614266 h 614266"/>
                  <a:gd name="connsiteX9" fmla="*/ 1039055 w 1039645"/>
                  <a:gd name="connsiteY9" fmla="*/ 605483 h 614266"/>
                  <a:gd name="connsiteX10" fmla="*/ 942028 w 1039645"/>
                  <a:gd name="connsiteY10" fmla="*/ 485549 h 614266"/>
                  <a:gd name="connsiteX11" fmla="*/ 836848 w 1039645"/>
                  <a:gd name="connsiteY11" fmla="*/ 376673 h 614266"/>
                  <a:gd name="connsiteX12" fmla="*/ 737262 w 1039645"/>
                  <a:gd name="connsiteY12" fmla="*/ 299456 h 614266"/>
                  <a:gd name="connsiteX13" fmla="*/ 558782 w 1039645"/>
                  <a:gd name="connsiteY13" fmla="*/ 220721 h 614266"/>
                  <a:gd name="connsiteX14" fmla="*/ 479859 w 1039645"/>
                  <a:gd name="connsiteY14" fmla="*/ 160975 h 614266"/>
                  <a:gd name="connsiteX15" fmla="*/ 405895 w 1039645"/>
                  <a:gd name="connsiteY15" fmla="*/ 100756 h 614266"/>
                  <a:gd name="connsiteX16" fmla="*/ 243751 w 1039645"/>
                  <a:gd name="connsiteY16" fmla="*/ 53300 h 614266"/>
                  <a:gd name="connsiteX17" fmla="*/ 74434 w 1039645"/>
                  <a:gd name="connsiteY17" fmla="*/ 18230 h 614266"/>
                  <a:gd name="connsiteX18" fmla="*/ 10107 w 1039645"/>
                  <a:gd name="connsiteY18" fmla="*/ 7046 h 614266"/>
                  <a:gd name="connsiteX19" fmla="*/ 123 w 1039645"/>
                  <a:gd name="connsiteY19" fmla="*/ 0 h 614266"/>
                  <a:gd name="connsiteX20" fmla="*/ 12413 w 1039645"/>
                  <a:gd name="connsiteY20" fmla="*/ 15292 h 61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9645" h="614266">
                    <a:moveTo>
                      <a:pt x="12413" y="15292"/>
                    </a:moveTo>
                    <a:cubicBezTo>
                      <a:pt x="34466" y="18767"/>
                      <a:pt x="56804" y="21200"/>
                      <a:pt x="78194" y="28151"/>
                    </a:cubicBezTo>
                    <a:cubicBezTo>
                      <a:pt x="80121" y="28846"/>
                      <a:pt x="82017" y="29794"/>
                      <a:pt x="84007" y="30173"/>
                    </a:cubicBezTo>
                    <a:cubicBezTo>
                      <a:pt x="177149" y="48119"/>
                      <a:pt x="270227" y="66096"/>
                      <a:pt x="361283" y="93268"/>
                    </a:cubicBezTo>
                    <a:cubicBezTo>
                      <a:pt x="418344" y="110297"/>
                      <a:pt x="467600" y="136900"/>
                      <a:pt x="495972" y="192665"/>
                    </a:cubicBezTo>
                    <a:cubicBezTo>
                      <a:pt x="502291" y="205050"/>
                      <a:pt x="514171" y="212380"/>
                      <a:pt x="526745" y="217720"/>
                    </a:cubicBezTo>
                    <a:cubicBezTo>
                      <a:pt x="537519" y="222301"/>
                      <a:pt x="548577" y="226408"/>
                      <a:pt x="559730" y="229947"/>
                    </a:cubicBezTo>
                    <a:cubicBezTo>
                      <a:pt x="640708" y="255570"/>
                      <a:pt x="717768" y="289029"/>
                      <a:pt x="785128" y="342014"/>
                    </a:cubicBezTo>
                    <a:cubicBezTo>
                      <a:pt x="883830" y="419642"/>
                      <a:pt x="963417" y="515090"/>
                      <a:pt x="1039024" y="614266"/>
                    </a:cubicBezTo>
                    <a:cubicBezTo>
                      <a:pt x="1039940" y="611202"/>
                      <a:pt x="1039750" y="608295"/>
                      <a:pt x="1039055" y="605483"/>
                    </a:cubicBezTo>
                    <a:cubicBezTo>
                      <a:pt x="1008219" y="564283"/>
                      <a:pt x="975708" y="524474"/>
                      <a:pt x="942028" y="485549"/>
                    </a:cubicBezTo>
                    <a:cubicBezTo>
                      <a:pt x="908916" y="447288"/>
                      <a:pt x="873309" y="411523"/>
                      <a:pt x="836848" y="376673"/>
                    </a:cubicBezTo>
                    <a:cubicBezTo>
                      <a:pt x="806423" y="347606"/>
                      <a:pt x="772711" y="322393"/>
                      <a:pt x="737262" y="299456"/>
                    </a:cubicBezTo>
                    <a:cubicBezTo>
                      <a:pt x="681908" y="263596"/>
                      <a:pt x="621119" y="240184"/>
                      <a:pt x="558782" y="220721"/>
                    </a:cubicBezTo>
                    <a:cubicBezTo>
                      <a:pt x="524692" y="210074"/>
                      <a:pt x="497552" y="193329"/>
                      <a:pt x="479859" y="160975"/>
                    </a:cubicBezTo>
                    <a:cubicBezTo>
                      <a:pt x="463714" y="131466"/>
                      <a:pt x="436700" y="113425"/>
                      <a:pt x="405895" y="100756"/>
                    </a:cubicBezTo>
                    <a:cubicBezTo>
                      <a:pt x="353511" y="79177"/>
                      <a:pt x="298789" y="65812"/>
                      <a:pt x="243751" y="53300"/>
                    </a:cubicBezTo>
                    <a:cubicBezTo>
                      <a:pt x="187543" y="40505"/>
                      <a:pt x="130767" y="30331"/>
                      <a:pt x="74434" y="18230"/>
                    </a:cubicBezTo>
                    <a:cubicBezTo>
                      <a:pt x="52886" y="15134"/>
                      <a:pt x="31655" y="10110"/>
                      <a:pt x="10107" y="7046"/>
                    </a:cubicBezTo>
                    <a:cubicBezTo>
                      <a:pt x="4704" y="6287"/>
                      <a:pt x="1639" y="3981"/>
                      <a:pt x="123" y="0"/>
                    </a:cubicBezTo>
                    <a:cubicBezTo>
                      <a:pt x="-635" y="10805"/>
                      <a:pt x="1955" y="13617"/>
                      <a:pt x="12413" y="15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10">
                <a:extLst>
                  <a:ext uri="{FF2B5EF4-FFF2-40B4-BE49-F238E27FC236}">
                    <a16:creationId xmlns:a16="http://schemas.microsoft.com/office/drawing/2014/main" id="{36E1F604-052C-49EE-B6C4-A6FEC6C997DA}"/>
                  </a:ext>
                </a:extLst>
              </p:cNvPr>
              <p:cNvSpPr/>
              <p:nvPr/>
            </p:nvSpPr>
            <p:spPr>
              <a:xfrm>
                <a:off x="3690284" y="4674601"/>
                <a:ext cx="138508" cy="21050"/>
              </a:xfrm>
              <a:custGeom>
                <a:avLst/>
                <a:gdLst>
                  <a:gd name="connsiteX0" fmla="*/ 6666 w 99997"/>
                  <a:gd name="connsiteY0" fmla="*/ 3412 h 15197"/>
                  <a:gd name="connsiteX1" fmla="*/ 13396 w 99997"/>
                  <a:gd name="connsiteY1" fmla="*/ 4044 h 15197"/>
                  <a:gd name="connsiteX2" fmla="*/ 84927 w 99997"/>
                  <a:gd name="connsiteY2" fmla="*/ 13491 h 15197"/>
                  <a:gd name="connsiteX3" fmla="*/ 99998 w 99997"/>
                  <a:gd name="connsiteY3" fmla="*/ 15197 h 15197"/>
                  <a:gd name="connsiteX4" fmla="*/ 92668 w 99997"/>
                  <a:gd name="connsiteY4" fmla="*/ 11564 h 15197"/>
                  <a:gd name="connsiteX5" fmla="*/ 12132 w 99997"/>
                  <a:gd name="connsiteY5" fmla="*/ 600 h 15197"/>
                  <a:gd name="connsiteX6" fmla="*/ 4328 w 99997"/>
                  <a:gd name="connsiteY6" fmla="*/ 0 h 15197"/>
                  <a:gd name="connsiteX7" fmla="*/ 0 w 99997"/>
                  <a:gd name="connsiteY7" fmla="*/ 2180 h 15197"/>
                  <a:gd name="connsiteX8" fmla="*/ 6666 w 99997"/>
                  <a:gd name="connsiteY8" fmla="*/ 3412 h 1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97" h="15197">
                    <a:moveTo>
                      <a:pt x="6666" y="3412"/>
                    </a:moveTo>
                    <a:cubicBezTo>
                      <a:pt x="8910" y="3633"/>
                      <a:pt x="11153" y="3823"/>
                      <a:pt x="13396" y="4044"/>
                    </a:cubicBezTo>
                    <a:cubicBezTo>
                      <a:pt x="37313" y="6603"/>
                      <a:pt x="61199" y="9384"/>
                      <a:pt x="84927" y="13491"/>
                    </a:cubicBezTo>
                    <a:cubicBezTo>
                      <a:pt x="90045" y="14060"/>
                      <a:pt x="95069" y="14628"/>
                      <a:pt x="99998" y="15197"/>
                    </a:cubicBezTo>
                    <a:cubicBezTo>
                      <a:pt x="98639" y="13112"/>
                      <a:pt x="96080" y="11975"/>
                      <a:pt x="92668" y="11564"/>
                    </a:cubicBezTo>
                    <a:cubicBezTo>
                      <a:pt x="65844" y="7772"/>
                      <a:pt x="39020" y="3981"/>
                      <a:pt x="12132" y="600"/>
                    </a:cubicBezTo>
                    <a:cubicBezTo>
                      <a:pt x="9542" y="316"/>
                      <a:pt x="6919" y="63"/>
                      <a:pt x="4328" y="0"/>
                    </a:cubicBezTo>
                    <a:cubicBezTo>
                      <a:pt x="1864" y="95"/>
                      <a:pt x="632" y="948"/>
                      <a:pt x="0" y="2180"/>
                    </a:cubicBezTo>
                    <a:cubicBezTo>
                      <a:pt x="1422" y="1138"/>
                      <a:pt x="3728" y="1706"/>
                      <a:pt x="6666" y="3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11">
                <a:extLst>
                  <a:ext uri="{FF2B5EF4-FFF2-40B4-BE49-F238E27FC236}">
                    <a16:creationId xmlns:a16="http://schemas.microsoft.com/office/drawing/2014/main" id="{188FA499-CD90-4188-8A6E-9A5D1EC81F9F}"/>
                  </a:ext>
                </a:extLst>
              </p:cNvPr>
              <p:cNvSpPr/>
              <p:nvPr/>
            </p:nvSpPr>
            <p:spPr>
              <a:xfrm>
                <a:off x="3702976" y="4680204"/>
                <a:ext cx="104942" cy="13084"/>
              </a:xfrm>
              <a:custGeom>
                <a:avLst/>
                <a:gdLst>
                  <a:gd name="connsiteX0" fmla="*/ 75764 w 75764"/>
                  <a:gd name="connsiteY0" fmla="*/ 9447 h 9446"/>
                  <a:gd name="connsiteX1" fmla="*/ 4234 w 75764"/>
                  <a:gd name="connsiteY1" fmla="*/ 0 h 9446"/>
                  <a:gd name="connsiteX2" fmla="*/ 0 w 75764"/>
                  <a:gd name="connsiteY2" fmla="*/ 1801 h 9446"/>
                  <a:gd name="connsiteX3" fmla="*/ 75764 w 75764"/>
                  <a:gd name="connsiteY3" fmla="*/ 9447 h 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764" h="9446">
                    <a:moveTo>
                      <a:pt x="75764" y="9447"/>
                    </a:moveTo>
                    <a:cubicBezTo>
                      <a:pt x="52068" y="5340"/>
                      <a:pt x="28151" y="2559"/>
                      <a:pt x="4234" y="0"/>
                    </a:cubicBezTo>
                    <a:cubicBezTo>
                      <a:pt x="2559" y="474"/>
                      <a:pt x="1201" y="1074"/>
                      <a:pt x="0" y="1801"/>
                    </a:cubicBezTo>
                    <a:cubicBezTo>
                      <a:pt x="27203" y="4265"/>
                      <a:pt x="52479" y="6856"/>
                      <a:pt x="75764" y="94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12">
                <a:extLst>
                  <a:ext uri="{FF2B5EF4-FFF2-40B4-BE49-F238E27FC236}">
                    <a16:creationId xmlns:a16="http://schemas.microsoft.com/office/drawing/2014/main" id="{F83FB25A-253E-4508-B9E5-B04805E37883}"/>
                  </a:ext>
                </a:extLst>
              </p:cNvPr>
              <p:cNvSpPr/>
              <p:nvPr/>
            </p:nvSpPr>
            <p:spPr>
              <a:xfrm>
                <a:off x="3653220" y="4392093"/>
                <a:ext cx="1640949" cy="1025397"/>
              </a:xfrm>
              <a:custGeom>
                <a:avLst/>
                <a:gdLst>
                  <a:gd name="connsiteX0" fmla="*/ 1041966 w 1178328"/>
                  <a:gd name="connsiteY0" fmla="*/ 503211 h 714295"/>
                  <a:gd name="connsiteX1" fmla="*/ 925855 w 1178328"/>
                  <a:gd name="connsiteY1" fmla="*/ 414714 h 714295"/>
                  <a:gd name="connsiteX2" fmla="*/ 631802 w 1178328"/>
                  <a:gd name="connsiteY2" fmla="*/ 201954 h 714295"/>
                  <a:gd name="connsiteX3" fmla="*/ 216519 w 1178328"/>
                  <a:gd name="connsiteY3" fmla="*/ 43317 h 714295"/>
                  <a:gd name="connsiteX4" fmla="*/ 24202 w 1178328"/>
                  <a:gd name="connsiteY4" fmla="*/ 6129 h 714295"/>
                  <a:gd name="connsiteX5" fmla="*/ 16208 w 1178328"/>
                  <a:gd name="connsiteY5" fmla="*/ 4645 h 714295"/>
                  <a:gd name="connsiteX6" fmla="*/ 14060 w 1178328"/>
                  <a:gd name="connsiteY6" fmla="*/ 3412 h 714295"/>
                  <a:gd name="connsiteX7" fmla="*/ 14060 w 1178328"/>
                  <a:gd name="connsiteY7" fmla="*/ 3412 h 714295"/>
                  <a:gd name="connsiteX8" fmla="*/ 14060 w 1178328"/>
                  <a:gd name="connsiteY8" fmla="*/ 3412 h 714295"/>
                  <a:gd name="connsiteX9" fmla="*/ 10300 w 1178328"/>
                  <a:gd name="connsiteY9" fmla="*/ 316 h 714295"/>
                  <a:gd name="connsiteX10" fmla="*/ 10300 w 1178328"/>
                  <a:gd name="connsiteY10" fmla="*/ 0 h 714295"/>
                  <a:gd name="connsiteX11" fmla="*/ 0 w 1178328"/>
                  <a:gd name="connsiteY11" fmla="*/ 171212 h 714295"/>
                  <a:gd name="connsiteX12" fmla="*/ 25339 w 1178328"/>
                  <a:gd name="connsiteY12" fmla="*/ 173392 h 714295"/>
                  <a:gd name="connsiteX13" fmla="*/ 26729 w 1178328"/>
                  <a:gd name="connsiteY13" fmla="*/ 170738 h 714295"/>
                  <a:gd name="connsiteX14" fmla="*/ 31058 w 1178328"/>
                  <a:gd name="connsiteY14" fmla="*/ 168558 h 714295"/>
                  <a:gd name="connsiteX15" fmla="*/ 38862 w 1178328"/>
                  <a:gd name="connsiteY15" fmla="*/ 169159 h 714295"/>
                  <a:gd name="connsiteX16" fmla="*/ 119397 w 1178328"/>
                  <a:gd name="connsiteY16" fmla="*/ 180122 h 714295"/>
                  <a:gd name="connsiteX17" fmla="*/ 126727 w 1178328"/>
                  <a:gd name="connsiteY17" fmla="*/ 183756 h 714295"/>
                  <a:gd name="connsiteX18" fmla="*/ 314305 w 1178328"/>
                  <a:gd name="connsiteY18" fmla="*/ 212191 h 714295"/>
                  <a:gd name="connsiteX19" fmla="*/ 311493 w 1178328"/>
                  <a:gd name="connsiteY19" fmla="*/ 209379 h 714295"/>
                  <a:gd name="connsiteX20" fmla="*/ 313326 w 1178328"/>
                  <a:gd name="connsiteY20" fmla="*/ 209600 h 714295"/>
                  <a:gd name="connsiteX21" fmla="*/ 320687 w 1178328"/>
                  <a:gd name="connsiteY21" fmla="*/ 210548 h 714295"/>
                  <a:gd name="connsiteX22" fmla="*/ 315695 w 1178328"/>
                  <a:gd name="connsiteY22" fmla="*/ 206251 h 714295"/>
                  <a:gd name="connsiteX23" fmla="*/ 401065 w 1178328"/>
                  <a:gd name="connsiteY23" fmla="*/ 219047 h 714295"/>
                  <a:gd name="connsiteX24" fmla="*/ 517650 w 1178328"/>
                  <a:gd name="connsiteY24" fmla="*/ 267861 h 714295"/>
                  <a:gd name="connsiteX25" fmla="*/ 533763 w 1178328"/>
                  <a:gd name="connsiteY25" fmla="*/ 281068 h 714295"/>
                  <a:gd name="connsiteX26" fmla="*/ 553510 w 1178328"/>
                  <a:gd name="connsiteY26" fmla="*/ 299645 h 714295"/>
                  <a:gd name="connsiteX27" fmla="*/ 554710 w 1178328"/>
                  <a:gd name="connsiteY27" fmla="*/ 300909 h 714295"/>
                  <a:gd name="connsiteX28" fmla="*/ 577459 w 1178328"/>
                  <a:gd name="connsiteY28" fmla="*/ 325142 h 714295"/>
                  <a:gd name="connsiteX29" fmla="*/ 640237 w 1178328"/>
                  <a:gd name="connsiteY29" fmla="*/ 391776 h 714295"/>
                  <a:gd name="connsiteX30" fmla="*/ 643144 w 1178328"/>
                  <a:gd name="connsiteY30" fmla="*/ 394841 h 714295"/>
                  <a:gd name="connsiteX31" fmla="*/ 688230 w 1178328"/>
                  <a:gd name="connsiteY31" fmla="*/ 441633 h 714295"/>
                  <a:gd name="connsiteX32" fmla="*/ 693664 w 1178328"/>
                  <a:gd name="connsiteY32" fmla="*/ 447035 h 714295"/>
                  <a:gd name="connsiteX33" fmla="*/ 814704 w 1178328"/>
                  <a:gd name="connsiteY33" fmla="*/ 525390 h 714295"/>
                  <a:gd name="connsiteX34" fmla="*/ 913785 w 1178328"/>
                  <a:gd name="connsiteY34" fmla="*/ 587221 h 714295"/>
                  <a:gd name="connsiteX35" fmla="*/ 982220 w 1178328"/>
                  <a:gd name="connsiteY35" fmla="*/ 689620 h 714295"/>
                  <a:gd name="connsiteX36" fmla="*/ 985664 w 1178328"/>
                  <a:gd name="connsiteY36" fmla="*/ 696255 h 714295"/>
                  <a:gd name="connsiteX37" fmla="*/ 993088 w 1178328"/>
                  <a:gd name="connsiteY37" fmla="*/ 709620 h 714295"/>
                  <a:gd name="connsiteX38" fmla="*/ 997291 w 1178328"/>
                  <a:gd name="connsiteY38" fmla="*/ 714296 h 714295"/>
                  <a:gd name="connsiteX39" fmla="*/ 1167144 w 1178328"/>
                  <a:gd name="connsiteY39" fmla="*/ 588296 h 714295"/>
                  <a:gd name="connsiteX40" fmla="*/ 1178329 w 1178328"/>
                  <a:gd name="connsiteY40" fmla="*/ 558407 h 714295"/>
                  <a:gd name="connsiteX41" fmla="*/ 1041966 w 1178328"/>
                  <a:gd name="connsiteY41" fmla="*/ 503211 h 714295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26729 w 1178329"/>
                  <a:gd name="connsiteY13" fmla="*/ 170738 h 714296"/>
                  <a:gd name="connsiteX14" fmla="*/ 31058 w 1178329"/>
                  <a:gd name="connsiteY14" fmla="*/ 168558 h 714296"/>
                  <a:gd name="connsiteX15" fmla="*/ 119397 w 1178329"/>
                  <a:gd name="connsiteY15" fmla="*/ 180122 h 714296"/>
                  <a:gd name="connsiteX16" fmla="*/ 126727 w 1178329"/>
                  <a:gd name="connsiteY16" fmla="*/ 183756 h 714296"/>
                  <a:gd name="connsiteX17" fmla="*/ 314305 w 1178329"/>
                  <a:gd name="connsiteY17" fmla="*/ 212191 h 714296"/>
                  <a:gd name="connsiteX18" fmla="*/ 311493 w 1178329"/>
                  <a:gd name="connsiteY18" fmla="*/ 209379 h 714296"/>
                  <a:gd name="connsiteX19" fmla="*/ 313326 w 1178329"/>
                  <a:gd name="connsiteY19" fmla="*/ 209600 h 714296"/>
                  <a:gd name="connsiteX20" fmla="*/ 320687 w 1178329"/>
                  <a:gd name="connsiteY20" fmla="*/ 210548 h 714296"/>
                  <a:gd name="connsiteX21" fmla="*/ 315695 w 1178329"/>
                  <a:gd name="connsiteY21" fmla="*/ 206251 h 714296"/>
                  <a:gd name="connsiteX22" fmla="*/ 401065 w 1178329"/>
                  <a:gd name="connsiteY22" fmla="*/ 219047 h 714296"/>
                  <a:gd name="connsiteX23" fmla="*/ 517650 w 1178329"/>
                  <a:gd name="connsiteY23" fmla="*/ 267861 h 714296"/>
                  <a:gd name="connsiteX24" fmla="*/ 533763 w 1178329"/>
                  <a:gd name="connsiteY24" fmla="*/ 281068 h 714296"/>
                  <a:gd name="connsiteX25" fmla="*/ 553510 w 1178329"/>
                  <a:gd name="connsiteY25" fmla="*/ 299645 h 714296"/>
                  <a:gd name="connsiteX26" fmla="*/ 554710 w 1178329"/>
                  <a:gd name="connsiteY26" fmla="*/ 300909 h 714296"/>
                  <a:gd name="connsiteX27" fmla="*/ 577459 w 1178329"/>
                  <a:gd name="connsiteY27" fmla="*/ 325142 h 714296"/>
                  <a:gd name="connsiteX28" fmla="*/ 640237 w 1178329"/>
                  <a:gd name="connsiteY28" fmla="*/ 391776 h 714296"/>
                  <a:gd name="connsiteX29" fmla="*/ 643144 w 1178329"/>
                  <a:gd name="connsiteY29" fmla="*/ 394841 h 714296"/>
                  <a:gd name="connsiteX30" fmla="*/ 688230 w 1178329"/>
                  <a:gd name="connsiteY30" fmla="*/ 441633 h 714296"/>
                  <a:gd name="connsiteX31" fmla="*/ 693664 w 1178329"/>
                  <a:gd name="connsiteY31" fmla="*/ 447035 h 714296"/>
                  <a:gd name="connsiteX32" fmla="*/ 814704 w 1178329"/>
                  <a:gd name="connsiteY32" fmla="*/ 525390 h 714296"/>
                  <a:gd name="connsiteX33" fmla="*/ 913785 w 1178329"/>
                  <a:gd name="connsiteY33" fmla="*/ 587221 h 714296"/>
                  <a:gd name="connsiteX34" fmla="*/ 982220 w 1178329"/>
                  <a:gd name="connsiteY34" fmla="*/ 689620 h 714296"/>
                  <a:gd name="connsiteX35" fmla="*/ 985664 w 1178329"/>
                  <a:gd name="connsiteY35" fmla="*/ 696255 h 714296"/>
                  <a:gd name="connsiteX36" fmla="*/ 993088 w 1178329"/>
                  <a:gd name="connsiteY36" fmla="*/ 709620 h 714296"/>
                  <a:gd name="connsiteX37" fmla="*/ 997291 w 1178329"/>
                  <a:gd name="connsiteY37" fmla="*/ 714296 h 714296"/>
                  <a:gd name="connsiteX38" fmla="*/ 1167144 w 1178329"/>
                  <a:gd name="connsiteY38" fmla="*/ 588296 h 714296"/>
                  <a:gd name="connsiteX39" fmla="*/ 1178329 w 1178329"/>
                  <a:gd name="connsiteY39" fmla="*/ 558407 h 714296"/>
                  <a:gd name="connsiteX40" fmla="*/ 1041966 w 1178329"/>
                  <a:gd name="connsiteY40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26729 w 1178329"/>
                  <a:gd name="connsiteY13" fmla="*/ 170738 h 714296"/>
                  <a:gd name="connsiteX14" fmla="*/ 119397 w 1178329"/>
                  <a:gd name="connsiteY14" fmla="*/ 180122 h 714296"/>
                  <a:gd name="connsiteX15" fmla="*/ 126727 w 1178329"/>
                  <a:gd name="connsiteY15" fmla="*/ 183756 h 714296"/>
                  <a:gd name="connsiteX16" fmla="*/ 314305 w 1178329"/>
                  <a:gd name="connsiteY16" fmla="*/ 212191 h 714296"/>
                  <a:gd name="connsiteX17" fmla="*/ 311493 w 1178329"/>
                  <a:gd name="connsiteY17" fmla="*/ 209379 h 714296"/>
                  <a:gd name="connsiteX18" fmla="*/ 313326 w 1178329"/>
                  <a:gd name="connsiteY18" fmla="*/ 209600 h 714296"/>
                  <a:gd name="connsiteX19" fmla="*/ 320687 w 1178329"/>
                  <a:gd name="connsiteY19" fmla="*/ 210548 h 714296"/>
                  <a:gd name="connsiteX20" fmla="*/ 315695 w 1178329"/>
                  <a:gd name="connsiteY20" fmla="*/ 206251 h 714296"/>
                  <a:gd name="connsiteX21" fmla="*/ 401065 w 1178329"/>
                  <a:gd name="connsiteY21" fmla="*/ 219047 h 714296"/>
                  <a:gd name="connsiteX22" fmla="*/ 517650 w 1178329"/>
                  <a:gd name="connsiteY22" fmla="*/ 267861 h 714296"/>
                  <a:gd name="connsiteX23" fmla="*/ 533763 w 1178329"/>
                  <a:gd name="connsiteY23" fmla="*/ 281068 h 714296"/>
                  <a:gd name="connsiteX24" fmla="*/ 553510 w 1178329"/>
                  <a:gd name="connsiteY24" fmla="*/ 299645 h 714296"/>
                  <a:gd name="connsiteX25" fmla="*/ 554710 w 1178329"/>
                  <a:gd name="connsiteY25" fmla="*/ 300909 h 714296"/>
                  <a:gd name="connsiteX26" fmla="*/ 577459 w 1178329"/>
                  <a:gd name="connsiteY26" fmla="*/ 325142 h 714296"/>
                  <a:gd name="connsiteX27" fmla="*/ 640237 w 1178329"/>
                  <a:gd name="connsiteY27" fmla="*/ 391776 h 714296"/>
                  <a:gd name="connsiteX28" fmla="*/ 643144 w 1178329"/>
                  <a:gd name="connsiteY28" fmla="*/ 394841 h 714296"/>
                  <a:gd name="connsiteX29" fmla="*/ 688230 w 1178329"/>
                  <a:gd name="connsiteY29" fmla="*/ 441633 h 714296"/>
                  <a:gd name="connsiteX30" fmla="*/ 693664 w 1178329"/>
                  <a:gd name="connsiteY30" fmla="*/ 447035 h 714296"/>
                  <a:gd name="connsiteX31" fmla="*/ 814704 w 1178329"/>
                  <a:gd name="connsiteY31" fmla="*/ 525390 h 714296"/>
                  <a:gd name="connsiteX32" fmla="*/ 913785 w 1178329"/>
                  <a:gd name="connsiteY32" fmla="*/ 587221 h 714296"/>
                  <a:gd name="connsiteX33" fmla="*/ 982220 w 1178329"/>
                  <a:gd name="connsiteY33" fmla="*/ 689620 h 714296"/>
                  <a:gd name="connsiteX34" fmla="*/ 985664 w 1178329"/>
                  <a:gd name="connsiteY34" fmla="*/ 696255 h 714296"/>
                  <a:gd name="connsiteX35" fmla="*/ 993088 w 1178329"/>
                  <a:gd name="connsiteY35" fmla="*/ 709620 h 714296"/>
                  <a:gd name="connsiteX36" fmla="*/ 997291 w 1178329"/>
                  <a:gd name="connsiteY36" fmla="*/ 714296 h 714296"/>
                  <a:gd name="connsiteX37" fmla="*/ 1167144 w 1178329"/>
                  <a:gd name="connsiteY37" fmla="*/ 588296 h 714296"/>
                  <a:gd name="connsiteX38" fmla="*/ 1178329 w 1178329"/>
                  <a:gd name="connsiteY38" fmla="*/ 558407 h 714296"/>
                  <a:gd name="connsiteX39" fmla="*/ 1041966 w 1178329"/>
                  <a:gd name="connsiteY39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119397 w 1178329"/>
                  <a:gd name="connsiteY13" fmla="*/ 180122 h 714296"/>
                  <a:gd name="connsiteX14" fmla="*/ 126727 w 1178329"/>
                  <a:gd name="connsiteY14" fmla="*/ 183756 h 714296"/>
                  <a:gd name="connsiteX15" fmla="*/ 314305 w 1178329"/>
                  <a:gd name="connsiteY15" fmla="*/ 212191 h 714296"/>
                  <a:gd name="connsiteX16" fmla="*/ 311493 w 1178329"/>
                  <a:gd name="connsiteY16" fmla="*/ 209379 h 714296"/>
                  <a:gd name="connsiteX17" fmla="*/ 313326 w 1178329"/>
                  <a:gd name="connsiteY17" fmla="*/ 209600 h 714296"/>
                  <a:gd name="connsiteX18" fmla="*/ 320687 w 1178329"/>
                  <a:gd name="connsiteY18" fmla="*/ 210548 h 714296"/>
                  <a:gd name="connsiteX19" fmla="*/ 315695 w 1178329"/>
                  <a:gd name="connsiteY19" fmla="*/ 206251 h 714296"/>
                  <a:gd name="connsiteX20" fmla="*/ 401065 w 1178329"/>
                  <a:gd name="connsiteY20" fmla="*/ 219047 h 714296"/>
                  <a:gd name="connsiteX21" fmla="*/ 517650 w 1178329"/>
                  <a:gd name="connsiteY21" fmla="*/ 267861 h 714296"/>
                  <a:gd name="connsiteX22" fmla="*/ 533763 w 1178329"/>
                  <a:gd name="connsiteY22" fmla="*/ 281068 h 714296"/>
                  <a:gd name="connsiteX23" fmla="*/ 553510 w 1178329"/>
                  <a:gd name="connsiteY23" fmla="*/ 299645 h 714296"/>
                  <a:gd name="connsiteX24" fmla="*/ 554710 w 1178329"/>
                  <a:gd name="connsiteY24" fmla="*/ 300909 h 714296"/>
                  <a:gd name="connsiteX25" fmla="*/ 577459 w 1178329"/>
                  <a:gd name="connsiteY25" fmla="*/ 325142 h 714296"/>
                  <a:gd name="connsiteX26" fmla="*/ 640237 w 1178329"/>
                  <a:gd name="connsiteY26" fmla="*/ 391776 h 714296"/>
                  <a:gd name="connsiteX27" fmla="*/ 643144 w 1178329"/>
                  <a:gd name="connsiteY27" fmla="*/ 394841 h 714296"/>
                  <a:gd name="connsiteX28" fmla="*/ 688230 w 1178329"/>
                  <a:gd name="connsiteY28" fmla="*/ 441633 h 714296"/>
                  <a:gd name="connsiteX29" fmla="*/ 693664 w 1178329"/>
                  <a:gd name="connsiteY29" fmla="*/ 447035 h 714296"/>
                  <a:gd name="connsiteX30" fmla="*/ 814704 w 1178329"/>
                  <a:gd name="connsiteY30" fmla="*/ 525390 h 714296"/>
                  <a:gd name="connsiteX31" fmla="*/ 913785 w 1178329"/>
                  <a:gd name="connsiteY31" fmla="*/ 587221 h 714296"/>
                  <a:gd name="connsiteX32" fmla="*/ 982220 w 1178329"/>
                  <a:gd name="connsiteY32" fmla="*/ 689620 h 714296"/>
                  <a:gd name="connsiteX33" fmla="*/ 985664 w 1178329"/>
                  <a:gd name="connsiteY33" fmla="*/ 696255 h 714296"/>
                  <a:gd name="connsiteX34" fmla="*/ 993088 w 1178329"/>
                  <a:gd name="connsiteY34" fmla="*/ 709620 h 714296"/>
                  <a:gd name="connsiteX35" fmla="*/ 997291 w 1178329"/>
                  <a:gd name="connsiteY35" fmla="*/ 714296 h 714296"/>
                  <a:gd name="connsiteX36" fmla="*/ 1167144 w 1178329"/>
                  <a:gd name="connsiteY36" fmla="*/ 588296 h 714296"/>
                  <a:gd name="connsiteX37" fmla="*/ 1178329 w 1178329"/>
                  <a:gd name="connsiteY37" fmla="*/ 558407 h 714296"/>
                  <a:gd name="connsiteX38" fmla="*/ 1041966 w 1178329"/>
                  <a:gd name="connsiteY38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126727 w 1178329"/>
                  <a:gd name="connsiteY13" fmla="*/ 183756 h 714296"/>
                  <a:gd name="connsiteX14" fmla="*/ 314305 w 1178329"/>
                  <a:gd name="connsiteY14" fmla="*/ 212191 h 714296"/>
                  <a:gd name="connsiteX15" fmla="*/ 311493 w 1178329"/>
                  <a:gd name="connsiteY15" fmla="*/ 209379 h 714296"/>
                  <a:gd name="connsiteX16" fmla="*/ 313326 w 1178329"/>
                  <a:gd name="connsiteY16" fmla="*/ 209600 h 714296"/>
                  <a:gd name="connsiteX17" fmla="*/ 320687 w 1178329"/>
                  <a:gd name="connsiteY17" fmla="*/ 210548 h 714296"/>
                  <a:gd name="connsiteX18" fmla="*/ 315695 w 1178329"/>
                  <a:gd name="connsiteY18" fmla="*/ 206251 h 714296"/>
                  <a:gd name="connsiteX19" fmla="*/ 401065 w 1178329"/>
                  <a:gd name="connsiteY19" fmla="*/ 219047 h 714296"/>
                  <a:gd name="connsiteX20" fmla="*/ 517650 w 1178329"/>
                  <a:gd name="connsiteY20" fmla="*/ 267861 h 714296"/>
                  <a:gd name="connsiteX21" fmla="*/ 533763 w 1178329"/>
                  <a:gd name="connsiteY21" fmla="*/ 281068 h 714296"/>
                  <a:gd name="connsiteX22" fmla="*/ 553510 w 1178329"/>
                  <a:gd name="connsiteY22" fmla="*/ 299645 h 714296"/>
                  <a:gd name="connsiteX23" fmla="*/ 554710 w 1178329"/>
                  <a:gd name="connsiteY23" fmla="*/ 300909 h 714296"/>
                  <a:gd name="connsiteX24" fmla="*/ 577459 w 1178329"/>
                  <a:gd name="connsiteY24" fmla="*/ 325142 h 714296"/>
                  <a:gd name="connsiteX25" fmla="*/ 640237 w 1178329"/>
                  <a:gd name="connsiteY25" fmla="*/ 391776 h 714296"/>
                  <a:gd name="connsiteX26" fmla="*/ 643144 w 1178329"/>
                  <a:gd name="connsiteY26" fmla="*/ 394841 h 714296"/>
                  <a:gd name="connsiteX27" fmla="*/ 688230 w 1178329"/>
                  <a:gd name="connsiteY27" fmla="*/ 441633 h 714296"/>
                  <a:gd name="connsiteX28" fmla="*/ 693664 w 1178329"/>
                  <a:gd name="connsiteY28" fmla="*/ 447035 h 714296"/>
                  <a:gd name="connsiteX29" fmla="*/ 814704 w 1178329"/>
                  <a:gd name="connsiteY29" fmla="*/ 525390 h 714296"/>
                  <a:gd name="connsiteX30" fmla="*/ 913785 w 1178329"/>
                  <a:gd name="connsiteY30" fmla="*/ 587221 h 714296"/>
                  <a:gd name="connsiteX31" fmla="*/ 982220 w 1178329"/>
                  <a:gd name="connsiteY31" fmla="*/ 689620 h 714296"/>
                  <a:gd name="connsiteX32" fmla="*/ 985664 w 1178329"/>
                  <a:gd name="connsiteY32" fmla="*/ 696255 h 714296"/>
                  <a:gd name="connsiteX33" fmla="*/ 993088 w 1178329"/>
                  <a:gd name="connsiteY33" fmla="*/ 709620 h 714296"/>
                  <a:gd name="connsiteX34" fmla="*/ 997291 w 1178329"/>
                  <a:gd name="connsiteY34" fmla="*/ 714296 h 714296"/>
                  <a:gd name="connsiteX35" fmla="*/ 1167144 w 1178329"/>
                  <a:gd name="connsiteY35" fmla="*/ 588296 h 714296"/>
                  <a:gd name="connsiteX36" fmla="*/ 1178329 w 1178329"/>
                  <a:gd name="connsiteY36" fmla="*/ 558407 h 714296"/>
                  <a:gd name="connsiteX37" fmla="*/ 1041966 w 1178329"/>
                  <a:gd name="connsiteY37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4060 w 1178329"/>
                  <a:gd name="connsiteY5" fmla="*/ 3412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0300 w 1178329"/>
                  <a:gd name="connsiteY8" fmla="*/ 316 h 714296"/>
                  <a:gd name="connsiteX9" fmla="*/ 10300 w 1178329"/>
                  <a:gd name="connsiteY9" fmla="*/ 0 h 714296"/>
                  <a:gd name="connsiteX10" fmla="*/ 0 w 1178329"/>
                  <a:gd name="connsiteY10" fmla="*/ 171212 h 714296"/>
                  <a:gd name="connsiteX11" fmla="*/ 25339 w 1178329"/>
                  <a:gd name="connsiteY11" fmla="*/ 173392 h 714296"/>
                  <a:gd name="connsiteX12" fmla="*/ 126727 w 1178329"/>
                  <a:gd name="connsiteY12" fmla="*/ 183756 h 714296"/>
                  <a:gd name="connsiteX13" fmla="*/ 314305 w 1178329"/>
                  <a:gd name="connsiteY13" fmla="*/ 212191 h 714296"/>
                  <a:gd name="connsiteX14" fmla="*/ 311493 w 1178329"/>
                  <a:gd name="connsiteY14" fmla="*/ 209379 h 714296"/>
                  <a:gd name="connsiteX15" fmla="*/ 313326 w 1178329"/>
                  <a:gd name="connsiteY15" fmla="*/ 209600 h 714296"/>
                  <a:gd name="connsiteX16" fmla="*/ 320687 w 1178329"/>
                  <a:gd name="connsiteY16" fmla="*/ 210548 h 714296"/>
                  <a:gd name="connsiteX17" fmla="*/ 315695 w 1178329"/>
                  <a:gd name="connsiteY17" fmla="*/ 206251 h 714296"/>
                  <a:gd name="connsiteX18" fmla="*/ 401065 w 1178329"/>
                  <a:gd name="connsiteY18" fmla="*/ 219047 h 714296"/>
                  <a:gd name="connsiteX19" fmla="*/ 517650 w 1178329"/>
                  <a:gd name="connsiteY19" fmla="*/ 267861 h 714296"/>
                  <a:gd name="connsiteX20" fmla="*/ 533763 w 1178329"/>
                  <a:gd name="connsiteY20" fmla="*/ 281068 h 714296"/>
                  <a:gd name="connsiteX21" fmla="*/ 553510 w 1178329"/>
                  <a:gd name="connsiteY21" fmla="*/ 299645 h 714296"/>
                  <a:gd name="connsiteX22" fmla="*/ 554710 w 1178329"/>
                  <a:gd name="connsiteY22" fmla="*/ 300909 h 714296"/>
                  <a:gd name="connsiteX23" fmla="*/ 577459 w 1178329"/>
                  <a:gd name="connsiteY23" fmla="*/ 325142 h 714296"/>
                  <a:gd name="connsiteX24" fmla="*/ 640237 w 1178329"/>
                  <a:gd name="connsiteY24" fmla="*/ 391776 h 714296"/>
                  <a:gd name="connsiteX25" fmla="*/ 643144 w 1178329"/>
                  <a:gd name="connsiteY25" fmla="*/ 394841 h 714296"/>
                  <a:gd name="connsiteX26" fmla="*/ 688230 w 1178329"/>
                  <a:gd name="connsiteY26" fmla="*/ 441633 h 714296"/>
                  <a:gd name="connsiteX27" fmla="*/ 693664 w 1178329"/>
                  <a:gd name="connsiteY27" fmla="*/ 447035 h 714296"/>
                  <a:gd name="connsiteX28" fmla="*/ 814704 w 1178329"/>
                  <a:gd name="connsiteY28" fmla="*/ 525390 h 714296"/>
                  <a:gd name="connsiteX29" fmla="*/ 913785 w 1178329"/>
                  <a:gd name="connsiteY29" fmla="*/ 587221 h 714296"/>
                  <a:gd name="connsiteX30" fmla="*/ 982220 w 1178329"/>
                  <a:gd name="connsiteY30" fmla="*/ 689620 h 714296"/>
                  <a:gd name="connsiteX31" fmla="*/ 985664 w 1178329"/>
                  <a:gd name="connsiteY31" fmla="*/ 696255 h 714296"/>
                  <a:gd name="connsiteX32" fmla="*/ 993088 w 1178329"/>
                  <a:gd name="connsiteY32" fmla="*/ 709620 h 714296"/>
                  <a:gd name="connsiteX33" fmla="*/ 997291 w 1178329"/>
                  <a:gd name="connsiteY33" fmla="*/ 714296 h 714296"/>
                  <a:gd name="connsiteX34" fmla="*/ 1167144 w 1178329"/>
                  <a:gd name="connsiteY34" fmla="*/ 588296 h 714296"/>
                  <a:gd name="connsiteX35" fmla="*/ 1178329 w 1178329"/>
                  <a:gd name="connsiteY35" fmla="*/ 558407 h 714296"/>
                  <a:gd name="connsiteX36" fmla="*/ 1041966 w 1178329"/>
                  <a:gd name="connsiteY36" fmla="*/ 503211 h 714296"/>
                  <a:gd name="connsiteX0" fmla="*/ 1041966 w 1187611"/>
                  <a:gd name="connsiteY0" fmla="*/ 503211 h 714296"/>
                  <a:gd name="connsiteX1" fmla="*/ 925855 w 1187611"/>
                  <a:gd name="connsiteY1" fmla="*/ 414714 h 714296"/>
                  <a:gd name="connsiteX2" fmla="*/ 631802 w 1187611"/>
                  <a:gd name="connsiteY2" fmla="*/ 201954 h 714296"/>
                  <a:gd name="connsiteX3" fmla="*/ 216519 w 1187611"/>
                  <a:gd name="connsiteY3" fmla="*/ 43317 h 714296"/>
                  <a:gd name="connsiteX4" fmla="*/ 24202 w 1187611"/>
                  <a:gd name="connsiteY4" fmla="*/ 6129 h 714296"/>
                  <a:gd name="connsiteX5" fmla="*/ 14060 w 1187611"/>
                  <a:gd name="connsiteY5" fmla="*/ 3412 h 714296"/>
                  <a:gd name="connsiteX6" fmla="*/ 14060 w 1187611"/>
                  <a:gd name="connsiteY6" fmla="*/ 3412 h 714296"/>
                  <a:gd name="connsiteX7" fmla="*/ 14060 w 1187611"/>
                  <a:gd name="connsiteY7" fmla="*/ 3412 h 714296"/>
                  <a:gd name="connsiteX8" fmla="*/ 10300 w 1187611"/>
                  <a:gd name="connsiteY8" fmla="*/ 316 h 714296"/>
                  <a:gd name="connsiteX9" fmla="*/ 10300 w 1187611"/>
                  <a:gd name="connsiteY9" fmla="*/ 0 h 714296"/>
                  <a:gd name="connsiteX10" fmla="*/ 0 w 1187611"/>
                  <a:gd name="connsiteY10" fmla="*/ 171212 h 714296"/>
                  <a:gd name="connsiteX11" fmla="*/ 25339 w 1187611"/>
                  <a:gd name="connsiteY11" fmla="*/ 173392 h 714296"/>
                  <a:gd name="connsiteX12" fmla="*/ 126727 w 1187611"/>
                  <a:gd name="connsiteY12" fmla="*/ 183756 h 714296"/>
                  <a:gd name="connsiteX13" fmla="*/ 314305 w 1187611"/>
                  <a:gd name="connsiteY13" fmla="*/ 212191 h 714296"/>
                  <a:gd name="connsiteX14" fmla="*/ 311493 w 1187611"/>
                  <a:gd name="connsiteY14" fmla="*/ 209379 h 714296"/>
                  <a:gd name="connsiteX15" fmla="*/ 313326 w 1187611"/>
                  <a:gd name="connsiteY15" fmla="*/ 209600 h 714296"/>
                  <a:gd name="connsiteX16" fmla="*/ 320687 w 1187611"/>
                  <a:gd name="connsiteY16" fmla="*/ 210548 h 714296"/>
                  <a:gd name="connsiteX17" fmla="*/ 315695 w 1187611"/>
                  <a:gd name="connsiteY17" fmla="*/ 206251 h 714296"/>
                  <a:gd name="connsiteX18" fmla="*/ 401065 w 1187611"/>
                  <a:gd name="connsiteY18" fmla="*/ 219047 h 714296"/>
                  <a:gd name="connsiteX19" fmla="*/ 517650 w 1187611"/>
                  <a:gd name="connsiteY19" fmla="*/ 267861 h 714296"/>
                  <a:gd name="connsiteX20" fmla="*/ 533763 w 1187611"/>
                  <a:gd name="connsiteY20" fmla="*/ 281068 h 714296"/>
                  <a:gd name="connsiteX21" fmla="*/ 553510 w 1187611"/>
                  <a:gd name="connsiteY21" fmla="*/ 299645 h 714296"/>
                  <a:gd name="connsiteX22" fmla="*/ 554710 w 1187611"/>
                  <a:gd name="connsiteY22" fmla="*/ 300909 h 714296"/>
                  <a:gd name="connsiteX23" fmla="*/ 577459 w 1187611"/>
                  <a:gd name="connsiteY23" fmla="*/ 325142 h 714296"/>
                  <a:gd name="connsiteX24" fmla="*/ 640237 w 1187611"/>
                  <a:gd name="connsiteY24" fmla="*/ 391776 h 714296"/>
                  <a:gd name="connsiteX25" fmla="*/ 643144 w 1187611"/>
                  <a:gd name="connsiteY25" fmla="*/ 394841 h 714296"/>
                  <a:gd name="connsiteX26" fmla="*/ 688230 w 1187611"/>
                  <a:gd name="connsiteY26" fmla="*/ 441633 h 714296"/>
                  <a:gd name="connsiteX27" fmla="*/ 693664 w 1187611"/>
                  <a:gd name="connsiteY27" fmla="*/ 447035 h 714296"/>
                  <a:gd name="connsiteX28" fmla="*/ 814704 w 1187611"/>
                  <a:gd name="connsiteY28" fmla="*/ 525390 h 714296"/>
                  <a:gd name="connsiteX29" fmla="*/ 913785 w 1187611"/>
                  <a:gd name="connsiteY29" fmla="*/ 587221 h 714296"/>
                  <a:gd name="connsiteX30" fmla="*/ 982220 w 1187611"/>
                  <a:gd name="connsiteY30" fmla="*/ 689620 h 714296"/>
                  <a:gd name="connsiteX31" fmla="*/ 985664 w 1187611"/>
                  <a:gd name="connsiteY31" fmla="*/ 696255 h 714296"/>
                  <a:gd name="connsiteX32" fmla="*/ 993088 w 1187611"/>
                  <a:gd name="connsiteY32" fmla="*/ 709620 h 714296"/>
                  <a:gd name="connsiteX33" fmla="*/ 997291 w 1187611"/>
                  <a:gd name="connsiteY33" fmla="*/ 714296 h 714296"/>
                  <a:gd name="connsiteX34" fmla="*/ 1187611 w 1187611"/>
                  <a:gd name="connsiteY34" fmla="*/ 597328 h 714296"/>
                  <a:gd name="connsiteX35" fmla="*/ 1178329 w 1187611"/>
                  <a:gd name="connsiteY35" fmla="*/ 558407 h 714296"/>
                  <a:gd name="connsiteX36" fmla="*/ 1041966 w 1187611"/>
                  <a:gd name="connsiteY36" fmla="*/ 503211 h 714296"/>
                  <a:gd name="connsiteX0" fmla="*/ 1041966 w 1187611"/>
                  <a:gd name="connsiteY0" fmla="*/ 503211 h 736877"/>
                  <a:gd name="connsiteX1" fmla="*/ 925855 w 1187611"/>
                  <a:gd name="connsiteY1" fmla="*/ 414714 h 736877"/>
                  <a:gd name="connsiteX2" fmla="*/ 631802 w 1187611"/>
                  <a:gd name="connsiteY2" fmla="*/ 201954 h 736877"/>
                  <a:gd name="connsiteX3" fmla="*/ 216519 w 1187611"/>
                  <a:gd name="connsiteY3" fmla="*/ 43317 h 736877"/>
                  <a:gd name="connsiteX4" fmla="*/ 24202 w 1187611"/>
                  <a:gd name="connsiteY4" fmla="*/ 6129 h 736877"/>
                  <a:gd name="connsiteX5" fmla="*/ 14060 w 1187611"/>
                  <a:gd name="connsiteY5" fmla="*/ 3412 h 736877"/>
                  <a:gd name="connsiteX6" fmla="*/ 14060 w 1187611"/>
                  <a:gd name="connsiteY6" fmla="*/ 3412 h 736877"/>
                  <a:gd name="connsiteX7" fmla="*/ 14060 w 1187611"/>
                  <a:gd name="connsiteY7" fmla="*/ 3412 h 736877"/>
                  <a:gd name="connsiteX8" fmla="*/ 10300 w 1187611"/>
                  <a:gd name="connsiteY8" fmla="*/ 316 h 736877"/>
                  <a:gd name="connsiteX9" fmla="*/ 10300 w 1187611"/>
                  <a:gd name="connsiteY9" fmla="*/ 0 h 736877"/>
                  <a:gd name="connsiteX10" fmla="*/ 0 w 1187611"/>
                  <a:gd name="connsiteY10" fmla="*/ 171212 h 736877"/>
                  <a:gd name="connsiteX11" fmla="*/ 25339 w 1187611"/>
                  <a:gd name="connsiteY11" fmla="*/ 173392 h 736877"/>
                  <a:gd name="connsiteX12" fmla="*/ 126727 w 1187611"/>
                  <a:gd name="connsiteY12" fmla="*/ 183756 h 736877"/>
                  <a:gd name="connsiteX13" fmla="*/ 314305 w 1187611"/>
                  <a:gd name="connsiteY13" fmla="*/ 212191 h 736877"/>
                  <a:gd name="connsiteX14" fmla="*/ 311493 w 1187611"/>
                  <a:gd name="connsiteY14" fmla="*/ 209379 h 736877"/>
                  <a:gd name="connsiteX15" fmla="*/ 313326 w 1187611"/>
                  <a:gd name="connsiteY15" fmla="*/ 209600 h 736877"/>
                  <a:gd name="connsiteX16" fmla="*/ 320687 w 1187611"/>
                  <a:gd name="connsiteY16" fmla="*/ 210548 h 736877"/>
                  <a:gd name="connsiteX17" fmla="*/ 315695 w 1187611"/>
                  <a:gd name="connsiteY17" fmla="*/ 206251 h 736877"/>
                  <a:gd name="connsiteX18" fmla="*/ 401065 w 1187611"/>
                  <a:gd name="connsiteY18" fmla="*/ 219047 h 736877"/>
                  <a:gd name="connsiteX19" fmla="*/ 517650 w 1187611"/>
                  <a:gd name="connsiteY19" fmla="*/ 267861 h 736877"/>
                  <a:gd name="connsiteX20" fmla="*/ 533763 w 1187611"/>
                  <a:gd name="connsiteY20" fmla="*/ 281068 h 736877"/>
                  <a:gd name="connsiteX21" fmla="*/ 553510 w 1187611"/>
                  <a:gd name="connsiteY21" fmla="*/ 299645 h 736877"/>
                  <a:gd name="connsiteX22" fmla="*/ 554710 w 1187611"/>
                  <a:gd name="connsiteY22" fmla="*/ 300909 h 736877"/>
                  <a:gd name="connsiteX23" fmla="*/ 577459 w 1187611"/>
                  <a:gd name="connsiteY23" fmla="*/ 325142 h 736877"/>
                  <a:gd name="connsiteX24" fmla="*/ 640237 w 1187611"/>
                  <a:gd name="connsiteY24" fmla="*/ 391776 h 736877"/>
                  <a:gd name="connsiteX25" fmla="*/ 643144 w 1187611"/>
                  <a:gd name="connsiteY25" fmla="*/ 394841 h 736877"/>
                  <a:gd name="connsiteX26" fmla="*/ 688230 w 1187611"/>
                  <a:gd name="connsiteY26" fmla="*/ 441633 h 736877"/>
                  <a:gd name="connsiteX27" fmla="*/ 693664 w 1187611"/>
                  <a:gd name="connsiteY27" fmla="*/ 447035 h 736877"/>
                  <a:gd name="connsiteX28" fmla="*/ 814704 w 1187611"/>
                  <a:gd name="connsiteY28" fmla="*/ 525390 h 736877"/>
                  <a:gd name="connsiteX29" fmla="*/ 913785 w 1187611"/>
                  <a:gd name="connsiteY29" fmla="*/ 587221 h 736877"/>
                  <a:gd name="connsiteX30" fmla="*/ 982220 w 1187611"/>
                  <a:gd name="connsiteY30" fmla="*/ 689620 h 736877"/>
                  <a:gd name="connsiteX31" fmla="*/ 985664 w 1187611"/>
                  <a:gd name="connsiteY31" fmla="*/ 696255 h 736877"/>
                  <a:gd name="connsiteX32" fmla="*/ 993088 w 1187611"/>
                  <a:gd name="connsiteY32" fmla="*/ 709620 h 736877"/>
                  <a:gd name="connsiteX33" fmla="*/ 1008663 w 1187611"/>
                  <a:gd name="connsiteY33" fmla="*/ 736877 h 736877"/>
                  <a:gd name="connsiteX34" fmla="*/ 1187611 w 1187611"/>
                  <a:gd name="connsiteY34" fmla="*/ 597328 h 736877"/>
                  <a:gd name="connsiteX35" fmla="*/ 1178329 w 1187611"/>
                  <a:gd name="connsiteY35" fmla="*/ 558407 h 736877"/>
                  <a:gd name="connsiteX36" fmla="*/ 1041966 w 1187611"/>
                  <a:gd name="connsiteY36" fmla="*/ 503211 h 736877"/>
                  <a:gd name="connsiteX0" fmla="*/ 1041966 w 1187611"/>
                  <a:gd name="connsiteY0" fmla="*/ 503211 h 736877"/>
                  <a:gd name="connsiteX1" fmla="*/ 925855 w 1187611"/>
                  <a:gd name="connsiteY1" fmla="*/ 414714 h 736877"/>
                  <a:gd name="connsiteX2" fmla="*/ 631802 w 1187611"/>
                  <a:gd name="connsiteY2" fmla="*/ 201954 h 736877"/>
                  <a:gd name="connsiteX3" fmla="*/ 216519 w 1187611"/>
                  <a:gd name="connsiteY3" fmla="*/ 43317 h 736877"/>
                  <a:gd name="connsiteX4" fmla="*/ 24202 w 1187611"/>
                  <a:gd name="connsiteY4" fmla="*/ 6129 h 736877"/>
                  <a:gd name="connsiteX5" fmla="*/ 14060 w 1187611"/>
                  <a:gd name="connsiteY5" fmla="*/ 3412 h 736877"/>
                  <a:gd name="connsiteX6" fmla="*/ 14060 w 1187611"/>
                  <a:gd name="connsiteY6" fmla="*/ 3412 h 736877"/>
                  <a:gd name="connsiteX7" fmla="*/ 14060 w 1187611"/>
                  <a:gd name="connsiteY7" fmla="*/ 3412 h 736877"/>
                  <a:gd name="connsiteX8" fmla="*/ 10300 w 1187611"/>
                  <a:gd name="connsiteY8" fmla="*/ 316 h 736877"/>
                  <a:gd name="connsiteX9" fmla="*/ 10300 w 1187611"/>
                  <a:gd name="connsiteY9" fmla="*/ 0 h 736877"/>
                  <a:gd name="connsiteX10" fmla="*/ 0 w 1187611"/>
                  <a:gd name="connsiteY10" fmla="*/ 171212 h 736877"/>
                  <a:gd name="connsiteX11" fmla="*/ 25339 w 1187611"/>
                  <a:gd name="connsiteY11" fmla="*/ 173392 h 736877"/>
                  <a:gd name="connsiteX12" fmla="*/ 126727 w 1187611"/>
                  <a:gd name="connsiteY12" fmla="*/ 183756 h 736877"/>
                  <a:gd name="connsiteX13" fmla="*/ 314305 w 1187611"/>
                  <a:gd name="connsiteY13" fmla="*/ 212191 h 736877"/>
                  <a:gd name="connsiteX14" fmla="*/ 311493 w 1187611"/>
                  <a:gd name="connsiteY14" fmla="*/ 209379 h 736877"/>
                  <a:gd name="connsiteX15" fmla="*/ 313326 w 1187611"/>
                  <a:gd name="connsiteY15" fmla="*/ 209600 h 736877"/>
                  <a:gd name="connsiteX16" fmla="*/ 320687 w 1187611"/>
                  <a:gd name="connsiteY16" fmla="*/ 210548 h 736877"/>
                  <a:gd name="connsiteX17" fmla="*/ 315695 w 1187611"/>
                  <a:gd name="connsiteY17" fmla="*/ 206251 h 736877"/>
                  <a:gd name="connsiteX18" fmla="*/ 401065 w 1187611"/>
                  <a:gd name="connsiteY18" fmla="*/ 219047 h 736877"/>
                  <a:gd name="connsiteX19" fmla="*/ 517650 w 1187611"/>
                  <a:gd name="connsiteY19" fmla="*/ 267861 h 736877"/>
                  <a:gd name="connsiteX20" fmla="*/ 533763 w 1187611"/>
                  <a:gd name="connsiteY20" fmla="*/ 281068 h 736877"/>
                  <a:gd name="connsiteX21" fmla="*/ 553510 w 1187611"/>
                  <a:gd name="connsiteY21" fmla="*/ 299645 h 736877"/>
                  <a:gd name="connsiteX22" fmla="*/ 554710 w 1187611"/>
                  <a:gd name="connsiteY22" fmla="*/ 300909 h 736877"/>
                  <a:gd name="connsiteX23" fmla="*/ 577459 w 1187611"/>
                  <a:gd name="connsiteY23" fmla="*/ 325142 h 736877"/>
                  <a:gd name="connsiteX24" fmla="*/ 640237 w 1187611"/>
                  <a:gd name="connsiteY24" fmla="*/ 391776 h 736877"/>
                  <a:gd name="connsiteX25" fmla="*/ 643144 w 1187611"/>
                  <a:gd name="connsiteY25" fmla="*/ 394841 h 736877"/>
                  <a:gd name="connsiteX26" fmla="*/ 688230 w 1187611"/>
                  <a:gd name="connsiteY26" fmla="*/ 441633 h 736877"/>
                  <a:gd name="connsiteX27" fmla="*/ 693664 w 1187611"/>
                  <a:gd name="connsiteY27" fmla="*/ 447035 h 736877"/>
                  <a:gd name="connsiteX28" fmla="*/ 814704 w 1187611"/>
                  <a:gd name="connsiteY28" fmla="*/ 525390 h 736877"/>
                  <a:gd name="connsiteX29" fmla="*/ 913785 w 1187611"/>
                  <a:gd name="connsiteY29" fmla="*/ 587221 h 736877"/>
                  <a:gd name="connsiteX30" fmla="*/ 982220 w 1187611"/>
                  <a:gd name="connsiteY30" fmla="*/ 689620 h 736877"/>
                  <a:gd name="connsiteX31" fmla="*/ 985664 w 1187611"/>
                  <a:gd name="connsiteY31" fmla="*/ 696255 h 736877"/>
                  <a:gd name="connsiteX32" fmla="*/ 993088 w 1187611"/>
                  <a:gd name="connsiteY32" fmla="*/ 709620 h 736877"/>
                  <a:gd name="connsiteX33" fmla="*/ 1008663 w 1187611"/>
                  <a:gd name="connsiteY33" fmla="*/ 736877 h 736877"/>
                  <a:gd name="connsiteX34" fmla="*/ 1187611 w 1187611"/>
                  <a:gd name="connsiteY34" fmla="*/ 597328 h 736877"/>
                  <a:gd name="connsiteX35" fmla="*/ 1178329 w 1187611"/>
                  <a:gd name="connsiteY35" fmla="*/ 558407 h 736877"/>
                  <a:gd name="connsiteX36" fmla="*/ 1041966 w 1187611"/>
                  <a:gd name="connsiteY36" fmla="*/ 503211 h 7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7611" h="736877">
                    <a:moveTo>
                      <a:pt x="1041966" y="503211"/>
                    </a:moveTo>
                    <a:cubicBezTo>
                      <a:pt x="998302" y="479988"/>
                      <a:pt x="963231" y="445929"/>
                      <a:pt x="925855" y="414714"/>
                    </a:cubicBezTo>
                    <a:cubicBezTo>
                      <a:pt x="832776" y="336959"/>
                      <a:pt x="735559" y="265049"/>
                      <a:pt x="631802" y="201954"/>
                    </a:cubicBezTo>
                    <a:cubicBezTo>
                      <a:pt x="502958" y="123599"/>
                      <a:pt x="364099" y="72447"/>
                      <a:pt x="216519" y="43317"/>
                    </a:cubicBezTo>
                    <a:lnTo>
                      <a:pt x="24202" y="6129"/>
                    </a:lnTo>
                    <a:lnTo>
                      <a:pt x="14060" y="3412"/>
                    </a:lnTo>
                    <a:lnTo>
                      <a:pt x="14060" y="3412"/>
                    </a:lnTo>
                    <a:lnTo>
                      <a:pt x="14060" y="3412"/>
                    </a:lnTo>
                    <a:cubicBezTo>
                      <a:pt x="11658" y="3760"/>
                      <a:pt x="9731" y="3602"/>
                      <a:pt x="10300" y="316"/>
                    </a:cubicBezTo>
                    <a:lnTo>
                      <a:pt x="10300" y="0"/>
                    </a:lnTo>
                    <a:cubicBezTo>
                      <a:pt x="8531" y="17946"/>
                      <a:pt x="442" y="103252"/>
                      <a:pt x="0" y="171212"/>
                    </a:cubicBezTo>
                    <a:lnTo>
                      <a:pt x="25339" y="173392"/>
                    </a:lnTo>
                    <a:lnTo>
                      <a:pt x="126727" y="183756"/>
                    </a:lnTo>
                    <a:cubicBezTo>
                      <a:pt x="236266" y="196425"/>
                      <a:pt x="298792" y="208905"/>
                      <a:pt x="314305" y="212191"/>
                    </a:cubicBezTo>
                    <a:cubicBezTo>
                      <a:pt x="313358" y="211243"/>
                      <a:pt x="312441" y="210358"/>
                      <a:pt x="311493" y="209379"/>
                    </a:cubicBezTo>
                    <a:cubicBezTo>
                      <a:pt x="312094" y="209442"/>
                      <a:pt x="312726" y="209537"/>
                      <a:pt x="313326" y="209600"/>
                    </a:cubicBezTo>
                    <a:lnTo>
                      <a:pt x="320687" y="210548"/>
                    </a:lnTo>
                    <a:cubicBezTo>
                      <a:pt x="319045" y="209095"/>
                      <a:pt x="317402" y="207673"/>
                      <a:pt x="315695" y="206251"/>
                    </a:cubicBezTo>
                    <a:cubicBezTo>
                      <a:pt x="346090" y="211275"/>
                      <a:pt x="373735" y="213960"/>
                      <a:pt x="401065" y="219047"/>
                    </a:cubicBezTo>
                    <a:cubicBezTo>
                      <a:pt x="443497" y="226977"/>
                      <a:pt x="482990" y="241669"/>
                      <a:pt x="517650" y="267861"/>
                    </a:cubicBezTo>
                    <a:cubicBezTo>
                      <a:pt x="523210" y="272063"/>
                      <a:pt x="528550" y="276486"/>
                      <a:pt x="533763" y="281068"/>
                    </a:cubicBezTo>
                    <a:cubicBezTo>
                      <a:pt x="540651" y="286849"/>
                      <a:pt x="547254" y="293010"/>
                      <a:pt x="553510" y="299645"/>
                    </a:cubicBezTo>
                    <a:cubicBezTo>
                      <a:pt x="553920" y="300056"/>
                      <a:pt x="554299" y="300498"/>
                      <a:pt x="554710" y="300909"/>
                    </a:cubicBezTo>
                    <a:cubicBezTo>
                      <a:pt x="562483" y="308808"/>
                      <a:pt x="570002" y="316928"/>
                      <a:pt x="577459" y="325142"/>
                    </a:cubicBezTo>
                    <a:lnTo>
                      <a:pt x="640237" y="391776"/>
                    </a:lnTo>
                    <a:cubicBezTo>
                      <a:pt x="641217" y="392787"/>
                      <a:pt x="642196" y="393830"/>
                      <a:pt x="643144" y="394841"/>
                    </a:cubicBezTo>
                    <a:cubicBezTo>
                      <a:pt x="658057" y="410543"/>
                      <a:pt x="673064" y="426183"/>
                      <a:pt x="688230" y="441633"/>
                    </a:cubicBezTo>
                    <a:cubicBezTo>
                      <a:pt x="690031" y="443465"/>
                      <a:pt x="691832" y="445234"/>
                      <a:pt x="693664" y="447035"/>
                    </a:cubicBezTo>
                    <a:cubicBezTo>
                      <a:pt x="729082" y="479704"/>
                      <a:pt x="768512" y="506939"/>
                      <a:pt x="814704" y="525390"/>
                    </a:cubicBezTo>
                    <a:cubicBezTo>
                      <a:pt x="852839" y="540619"/>
                      <a:pt x="886266" y="560840"/>
                      <a:pt x="913785" y="587221"/>
                    </a:cubicBezTo>
                    <a:cubicBezTo>
                      <a:pt x="943548" y="614298"/>
                      <a:pt x="966833" y="648010"/>
                      <a:pt x="982220" y="689620"/>
                    </a:cubicBezTo>
                    <a:cubicBezTo>
                      <a:pt x="983073" y="691958"/>
                      <a:pt x="984273" y="694233"/>
                      <a:pt x="985664" y="696255"/>
                    </a:cubicBezTo>
                    <a:cubicBezTo>
                      <a:pt x="990182" y="702827"/>
                      <a:pt x="992772" y="706618"/>
                      <a:pt x="993088" y="709620"/>
                    </a:cubicBezTo>
                    <a:lnTo>
                      <a:pt x="1008663" y="736877"/>
                    </a:lnTo>
                    <a:cubicBezTo>
                      <a:pt x="1070335" y="696263"/>
                      <a:pt x="1133868" y="642887"/>
                      <a:pt x="1187611" y="597328"/>
                    </a:cubicBezTo>
                    <a:lnTo>
                      <a:pt x="1178329" y="558407"/>
                    </a:lnTo>
                    <a:cubicBezTo>
                      <a:pt x="1129736" y="547949"/>
                      <a:pt x="1085598" y="526433"/>
                      <a:pt x="1041966" y="50321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Rectangle 113">
                <a:extLst>
                  <a:ext uri="{FF2B5EF4-FFF2-40B4-BE49-F238E27FC236}">
                    <a16:creationId xmlns:a16="http://schemas.microsoft.com/office/drawing/2014/main" id="{A061DEF5-E19B-48E0-A5DA-911B2E91D788}"/>
                  </a:ext>
                </a:extLst>
              </p:cNvPr>
              <p:cNvSpPr/>
              <p:nvPr/>
            </p:nvSpPr>
            <p:spPr>
              <a:xfrm>
                <a:off x="3680350" y="4613790"/>
                <a:ext cx="131030" cy="11882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114">
                <a:extLst>
                  <a:ext uri="{FF2B5EF4-FFF2-40B4-BE49-F238E27FC236}">
                    <a16:creationId xmlns:a16="http://schemas.microsoft.com/office/drawing/2014/main" id="{EE773611-421D-41D9-A5AE-3B21CC49DF3F}"/>
                  </a:ext>
                </a:extLst>
              </p:cNvPr>
              <p:cNvSpPr/>
              <p:nvPr/>
            </p:nvSpPr>
            <p:spPr>
              <a:xfrm>
                <a:off x="3670552" y="3879097"/>
                <a:ext cx="1589815" cy="1216960"/>
              </a:xfrm>
              <a:custGeom>
                <a:avLst/>
                <a:gdLst>
                  <a:gd name="connsiteX0" fmla="*/ 540935 w 1147779"/>
                  <a:gd name="connsiteY0" fmla="*/ 405646 h 878594"/>
                  <a:gd name="connsiteX1" fmla="*/ 539924 w 1147779"/>
                  <a:gd name="connsiteY1" fmla="*/ 436103 h 878594"/>
                  <a:gd name="connsiteX2" fmla="*/ 547918 w 1147779"/>
                  <a:gd name="connsiteY2" fmla="*/ 441696 h 878594"/>
                  <a:gd name="connsiteX3" fmla="*/ 598279 w 1147779"/>
                  <a:gd name="connsiteY3" fmla="*/ 461474 h 878594"/>
                  <a:gd name="connsiteX4" fmla="*/ 756728 w 1147779"/>
                  <a:gd name="connsiteY4" fmla="*/ 508677 h 878594"/>
                  <a:gd name="connsiteX5" fmla="*/ 945538 w 1147779"/>
                  <a:gd name="connsiteY5" fmla="*/ 627031 h 878594"/>
                  <a:gd name="connsiteX6" fmla="*/ 960451 w 1147779"/>
                  <a:gd name="connsiteY6" fmla="*/ 642607 h 878594"/>
                  <a:gd name="connsiteX7" fmla="*/ 1020228 w 1147779"/>
                  <a:gd name="connsiteY7" fmla="*/ 714485 h 878594"/>
                  <a:gd name="connsiteX8" fmla="*/ 1142279 w 1147779"/>
                  <a:gd name="connsiteY8" fmla="*/ 878557 h 878594"/>
                  <a:gd name="connsiteX9" fmla="*/ 1146323 w 1147779"/>
                  <a:gd name="connsiteY9" fmla="*/ 877862 h 878594"/>
                  <a:gd name="connsiteX10" fmla="*/ 1145407 w 1147779"/>
                  <a:gd name="connsiteY10" fmla="*/ 862002 h 878594"/>
                  <a:gd name="connsiteX11" fmla="*/ 1082281 w 1147779"/>
                  <a:gd name="connsiteY11" fmla="*/ 668831 h 878594"/>
                  <a:gd name="connsiteX12" fmla="*/ 1057068 w 1147779"/>
                  <a:gd name="connsiteY12" fmla="*/ 607126 h 878594"/>
                  <a:gd name="connsiteX13" fmla="*/ 1056499 w 1147779"/>
                  <a:gd name="connsiteY13" fmla="*/ 606368 h 878594"/>
                  <a:gd name="connsiteX14" fmla="*/ 1056468 w 1147779"/>
                  <a:gd name="connsiteY14" fmla="*/ 615151 h 878594"/>
                  <a:gd name="connsiteX15" fmla="*/ 802572 w 1147779"/>
                  <a:gd name="connsiteY15" fmla="*/ 342899 h 878594"/>
                  <a:gd name="connsiteX16" fmla="*/ 577174 w 1147779"/>
                  <a:gd name="connsiteY16" fmla="*/ 230832 h 878594"/>
                  <a:gd name="connsiteX17" fmla="*/ 544189 w 1147779"/>
                  <a:gd name="connsiteY17" fmla="*/ 218605 h 878594"/>
                  <a:gd name="connsiteX18" fmla="*/ 513416 w 1147779"/>
                  <a:gd name="connsiteY18" fmla="*/ 193550 h 878594"/>
                  <a:gd name="connsiteX19" fmla="*/ 378727 w 1147779"/>
                  <a:gd name="connsiteY19" fmla="*/ 94153 h 878594"/>
                  <a:gd name="connsiteX20" fmla="*/ 101451 w 1147779"/>
                  <a:gd name="connsiteY20" fmla="*/ 31058 h 878594"/>
                  <a:gd name="connsiteX21" fmla="*/ 95638 w 1147779"/>
                  <a:gd name="connsiteY21" fmla="*/ 29036 h 878594"/>
                  <a:gd name="connsiteX22" fmla="*/ 29857 w 1147779"/>
                  <a:gd name="connsiteY22" fmla="*/ 16177 h 878594"/>
                  <a:gd name="connsiteX23" fmla="*/ 17567 w 1147779"/>
                  <a:gd name="connsiteY23" fmla="*/ 821 h 878594"/>
                  <a:gd name="connsiteX24" fmla="*/ 17251 w 1147779"/>
                  <a:gd name="connsiteY24" fmla="*/ 0 h 878594"/>
                  <a:gd name="connsiteX25" fmla="*/ 0 w 1147779"/>
                  <a:gd name="connsiteY25" fmla="*/ 256803 h 878594"/>
                  <a:gd name="connsiteX26" fmla="*/ 10237 w 1147779"/>
                  <a:gd name="connsiteY26" fmla="*/ 252474 h 878594"/>
                  <a:gd name="connsiteX27" fmla="*/ 76807 w 1147779"/>
                  <a:gd name="connsiteY27" fmla="*/ 255981 h 878594"/>
                  <a:gd name="connsiteX28" fmla="*/ 182081 w 1147779"/>
                  <a:gd name="connsiteY28" fmla="*/ 262679 h 878594"/>
                  <a:gd name="connsiteX29" fmla="*/ 216930 w 1147779"/>
                  <a:gd name="connsiteY29" fmla="*/ 267261 h 878594"/>
                  <a:gd name="connsiteX30" fmla="*/ 448646 w 1147779"/>
                  <a:gd name="connsiteY30" fmla="*/ 328902 h 878594"/>
                  <a:gd name="connsiteX31" fmla="*/ 520051 w 1147779"/>
                  <a:gd name="connsiteY31" fmla="*/ 360244 h 878594"/>
                  <a:gd name="connsiteX32" fmla="*/ 527349 w 1147779"/>
                  <a:gd name="connsiteY32" fmla="*/ 366310 h 878594"/>
                  <a:gd name="connsiteX33" fmla="*/ 540935 w 1147779"/>
                  <a:gd name="connsiteY33" fmla="*/ 405646 h 87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47779" h="878594">
                    <a:moveTo>
                      <a:pt x="540935" y="405646"/>
                    </a:moveTo>
                    <a:cubicBezTo>
                      <a:pt x="537080" y="420590"/>
                      <a:pt x="536133" y="429405"/>
                      <a:pt x="539924" y="436103"/>
                    </a:cubicBezTo>
                    <a:cubicBezTo>
                      <a:pt x="542104" y="437999"/>
                      <a:pt x="544726" y="439863"/>
                      <a:pt x="547918" y="441696"/>
                    </a:cubicBezTo>
                    <a:cubicBezTo>
                      <a:pt x="563683" y="450890"/>
                      <a:pt x="580713" y="456798"/>
                      <a:pt x="598279" y="461474"/>
                    </a:cubicBezTo>
                    <a:cubicBezTo>
                      <a:pt x="651580" y="475629"/>
                      <a:pt x="704691" y="490447"/>
                      <a:pt x="756728" y="508677"/>
                    </a:cubicBezTo>
                    <a:cubicBezTo>
                      <a:pt x="828543" y="533795"/>
                      <a:pt x="891795" y="573320"/>
                      <a:pt x="945538" y="627031"/>
                    </a:cubicBezTo>
                    <a:cubicBezTo>
                      <a:pt x="950625" y="632118"/>
                      <a:pt x="955554" y="637331"/>
                      <a:pt x="960451" y="642607"/>
                    </a:cubicBezTo>
                    <a:cubicBezTo>
                      <a:pt x="981809" y="664976"/>
                      <a:pt x="1001619" y="689083"/>
                      <a:pt x="1020228" y="714485"/>
                    </a:cubicBezTo>
                    <a:cubicBezTo>
                      <a:pt x="1060512" y="769460"/>
                      <a:pt x="1101522" y="823930"/>
                      <a:pt x="1142279" y="878557"/>
                    </a:cubicBezTo>
                    <a:cubicBezTo>
                      <a:pt x="1143417" y="878684"/>
                      <a:pt x="1144744" y="878494"/>
                      <a:pt x="1146323" y="877862"/>
                    </a:cubicBezTo>
                    <a:cubicBezTo>
                      <a:pt x="1149388" y="872396"/>
                      <a:pt x="1146892" y="867215"/>
                      <a:pt x="1145407" y="862002"/>
                    </a:cubicBezTo>
                    <a:cubicBezTo>
                      <a:pt x="1127051" y="796727"/>
                      <a:pt x="1105503" y="732494"/>
                      <a:pt x="1082281" y="668831"/>
                    </a:cubicBezTo>
                    <a:cubicBezTo>
                      <a:pt x="1074698" y="648010"/>
                      <a:pt x="1070306" y="625704"/>
                      <a:pt x="1057068" y="607126"/>
                    </a:cubicBezTo>
                    <a:cubicBezTo>
                      <a:pt x="1056878" y="606873"/>
                      <a:pt x="1056689" y="606621"/>
                      <a:pt x="1056499" y="606368"/>
                    </a:cubicBezTo>
                    <a:cubicBezTo>
                      <a:pt x="1057163" y="609180"/>
                      <a:pt x="1057384" y="612055"/>
                      <a:pt x="1056468" y="615151"/>
                    </a:cubicBezTo>
                    <a:cubicBezTo>
                      <a:pt x="980861" y="515975"/>
                      <a:pt x="901274" y="420527"/>
                      <a:pt x="802572" y="342899"/>
                    </a:cubicBezTo>
                    <a:cubicBezTo>
                      <a:pt x="735212" y="289914"/>
                      <a:pt x="658152" y="256455"/>
                      <a:pt x="577174" y="230832"/>
                    </a:cubicBezTo>
                    <a:cubicBezTo>
                      <a:pt x="565990" y="227293"/>
                      <a:pt x="554963" y="223186"/>
                      <a:pt x="544189" y="218605"/>
                    </a:cubicBezTo>
                    <a:cubicBezTo>
                      <a:pt x="531615" y="213265"/>
                      <a:pt x="519735" y="205967"/>
                      <a:pt x="513416" y="193550"/>
                    </a:cubicBezTo>
                    <a:cubicBezTo>
                      <a:pt x="485044" y="137754"/>
                      <a:pt x="435756" y="111182"/>
                      <a:pt x="378727" y="94153"/>
                    </a:cubicBezTo>
                    <a:cubicBezTo>
                      <a:pt x="287671" y="66981"/>
                      <a:pt x="194561" y="49004"/>
                      <a:pt x="101451" y="31058"/>
                    </a:cubicBezTo>
                    <a:cubicBezTo>
                      <a:pt x="99461" y="30679"/>
                      <a:pt x="97565" y="29731"/>
                      <a:pt x="95638" y="29036"/>
                    </a:cubicBezTo>
                    <a:cubicBezTo>
                      <a:pt x="74248" y="22085"/>
                      <a:pt x="51910" y="19684"/>
                      <a:pt x="29857" y="16177"/>
                    </a:cubicBezTo>
                    <a:cubicBezTo>
                      <a:pt x="19399" y="14534"/>
                      <a:pt x="16808" y="11722"/>
                      <a:pt x="17567" y="821"/>
                    </a:cubicBezTo>
                    <a:cubicBezTo>
                      <a:pt x="17472" y="537"/>
                      <a:pt x="17346" y="284"/>
                      <a:pt x="17251" y="0"/>
                    </a:cubicBezTo>
                    <a:cubicBezTo>
                      <a:pt x="10711" y="100029"/>
                      <a:pt x="4644" y="190043"/>
                      <a:pt x="0" y="256803"/>
                    </a:cubicBezTo>
                    <a:cubicBezTo>
                      <a:pt x="1548" y="253928"/>
                      <a:pt x="4739" y="252601"/>
                      <a:pt x="10237" y="252474"/>
                    </a:cubicBezTo>
                    <a:cubicBezTo>
                      <a:pt x="32543" y="251937"/>
                      <a:pt x="54659" y="254686"/>
                      <a:pt x="76807" y="255981"/>
                    </a:cubicBezTo>
                    <a:cubicBezTo>
                      <a:pt x="111909" y="258035"/>
                      <a:pt x="146979" y="260942"/>
                      <a:pt x="182081" y="262679"/>
                    </a:cubicBezTo>
                    <a:cubicBezTo>
                      <a:pt x="193897" y="263280"/>
                      <a:pt x="205430" y="264796"/>
                      <a:pt x="216930" y="267261"/>
                    </a:cubicBezTo>
                    <a:cubicBezTo>
                      <a:pt x="294969" y="284891"/>
                      <a:pt x="372471" y="304543"/>
                      <a:pt x="448646" y="328902"/>
                    </a:cubicBezTo>
                    <a:cubicBezTo>
                      <a:pt x="473449" y="336833"/>
                      <a:pt x="498440" y="344763"/>
                      <a:pt x="520051" y="360244"/>
                    </a:cubicBezTo>
                    <a:cubicBezTo>
                      <a:pt x="522894" y="362266"/>
                      <a:pt x="525296" y="364288"/>
                      <a:pt x="527349" y="366310"/>
                    </a:cubicBezTo>
                    <a:cubicBezTo>
                      <a:pt x="540114" y="376263"/>
                      <a:pt x="545295" y="388711"/>
                      <a:pt x="540935" y="40564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Freeform: Shape 79">
              <a:extLst>
                <a:ext uri="{FF2B5EF4-FFF2-40B4-BE49-F238E27FC236}">
                  <a16:creationId xmlns:a16="http://schemas.microsoft.com/office/drawing/2014/main" id="{3C074202-3D6E-4E25-9905-8242AA597324}"/>
                </a:ext>
              </a:extLst>
            </p:cNvPr>
            <p:cNvSpPr/>
            <p:nvPr/>
          </p:nvSpPr>
          <p:spPr>
            <a:xfrm>
              <a:off x="8775096" y="5781675"/>
              <a:ext cx="623508" cy="349853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80">
              <a:extLst>
                <a:ext uri="{FF2B5EF4-FFF2-40B4-BE49-F238E27FC236}">
                  <a16:creationId xmlns:a16="http://schemas.microsoft.com/office/drawing/2014/main" id="{D04DFAEF-9FEA-4107-9A07-D3B33CF4D004}"/>
                </a:ext>
              </a:extLst>
            </p:cNvPr>
            <p:cNvSpPr/>
            <p:nvPr/>
          </p:nvSpPr>
          <p:spPr>
            <a:xfrm rot="1477732" flipH="1">
              <a:off x="9004090" y="5447844"/>
              <a:ext cx="623508" cy="341652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4BBFDEE7-02C7-4185-A042-5828B1C52E77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자유형 9">
            <a:extLst>
              <a:ext uri="{FF2B5EF4-FFF2-40B4-BE49-F238E27FC236}">
                <a16:creationId xmlns:a16="http://schemas.microsoft.com/office/drawing/2014/main" id="{E5870049-8541-41CA-A337-006C03A94FC7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4945B1-B5E3-42BE-A03A-4B1E631515BB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3C60CA-D025-4514-B968-9400528677E0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6" name="자유형 19">
            <a:extLst>
              <a:ext uri="{FF2B5EF4-FFF2-40B4-BE49-F238E27FC236}">
                <a16:creationId xmlns:a16="http://schemas.microsoft.com/office/drawing/2014/main" id="{5946B0A9-2E88-418B-B709-568AB857F1D8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0F701E-CF6F-445D-8577-8988311578C9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52DDFC-21A6-45C0-B9C4-F9BA5573ABB7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9" name="자유형 22">
            <a:extLst>
              <a:ext uri="{FF2B5EF4-FFF2-40B4-BE49-F238E27FC236}">
                <a16:creationId xmlns:a16="http://schemas.microsoft.com/office/drawing/2014/main" id="{F5CECAE0-509D-45D6-8FE9-790C19BF3748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2154BA-BDAD-418D-A626-1679F755C638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7CE3B4-2537-474A-B269-11C3CA202C34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42" name="자유형 28">
            <a:extLst>
              <a:ext uri="{FF2B5EF4-FFF2-40B4-BE49-F238E27FC236}">
                <a16:creationId xmlns:a16="http://schemas.microsoft.com/office/drawing/2014/main" id="{9339F32A-EFFD-4F59-A6A1-1640792B9EBD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798A9B-DBC4-4D94-A65B-0FD3F05C0BE9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E52BB6-67DA-4147-B9F4-14F8AD2A1A3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5" name="자유형 11">
            <a:extLst>
              <a:ext uri="{FF2B5EF4-FFF2-40B4-BE49-F238E27FC236}">
                <a16:creationId xmlns:a16="http://schemas.microsoft.com/office/drawing/2014/main" id="{14AB5DAA-D60F-4469-BE0F-C99CCA021F5F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464F2570-D25A-4672-9677-6A3BE011237F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54533E83-7490-4D2A-B8B4-A3DB8A04D0C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1327B8CC-3DF1-4320-8F1B-3EC25D8B347A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378368-6658-4CB3-AD7D-ADA6B655798F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89D710-308E-4B42-BB42-23F3C49F0132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A4D31A-16DE-49A9-92D6-3057B436A733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2A831FC-4481-4EE3-967C-45FD6A47D9F6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8F8DCC4A-D704-46F7-A906-A65433AD5B8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55" name="눈물 방울 54">
                <a:extLst>
                  <a:ext uri="{FF2B5EF4-FFF2-40B4-BE49-F238E27FC236}">
                    <a16:creationId xmlns:a16="http://schemas.microsoft.com/office/drawing/2014/main" id="{32876762-165B-409E-8480-0777B7604FE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BE9E679D-BDFB-4C53-A4F0-D21914D25F0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29D1EF-65C5-4A1C-BBF9-35545697BB68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CBF596B5-D784-4F00-87C3-D26E3A8B69DD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85AD2A2E-26F7-4028-9F82-FD122D2E50AB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60" name="눈물 방울 59">
                <a:extLst>
                  <a:ext uri="{FF2B5EF4-FFF2-40B4-BE49-F238E27FC236}">
                    <a16:creationId xmlns:a16="http://schemas.microsoft.com/office/drawing/2014/main" id="{B961F9DA-A229-4563-A98B-1ED9F6EE519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0B4F9468-21EE-436B-91F9-E18B057291A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73C955-9D3D-45E2-926B-1CE5D753B306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8E5CA306-F8C2-46C6-8F72-6D6CEF113196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E2BC86A3-88E9-4189-8137-486055DFC5D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65" name="눈물 방울 64">
                <a:extLst>
                  <a:ext uri="{FF2B5EF4-FFF2-40B4-BE49-F238E27FC236}">
                    <a16:creationId xmlns:a16="http://schemas.microsoft.com/office/drawing/2014/main" id="{17B1174C-CCB9-4100-9488-2C6AB01E2DE4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8611C3D1-A07C-4B03-99B8-E13145E5438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2E72DF-366B-4BBC-AEE4-998F71AAA660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F7787AFF-37AE-430A-BD42-4E4D8F34D23B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0E973CF1-64F7-4D50-B4FA-927269C32F9D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70" name="눈물 방울 69">
                <a:extLst>
                  <a:ext uri="{FF2B5EF4-FFF2-40B4-BE49-F238E27FC236}">
                    <a16:creationId xmlns:a16="http://schemas.microsoft.com/office/drawing/2014/main" id="{1C1D224A-460E-4A81-8DF4-0DFADCADD11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D14F112E-9296-421C-8254-6B3F08853D54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7228936-CDBD-44FB-BB75-DCEFC3378EB5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FA900C64-3ACF-438A-8364-FB865D049178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25">
            <a:extLst>
              <a:ext uri="{FF2B5EF4-FFF2-40B4-BE49-F238E27FC236}">
                <a16:creationId xmlns:a16="http://schemas.microsoft.com/office/drawing/2014/main" id="{428C7609-83FE-4A88-A2B0-D96E7218E204}"/>
              </a:ext>
            </a:extLst>
          </p:cNvPr>
          <p:cNvSpPr/>
          <p:nvPr/>
        </p:nvSpPr>
        <p:spPr>
          <a:xfrm>
            <a:off x="10481482" y="5181767"/>
            <a:ext cx="477765" cy="35012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Trapezoid 22">
            <a:extLst>
              <a:ext uri="{FF2B5EF4-FFF2-40B4-BE49-F238E27FC236}">
                <a16:creationId xmlns:a16="http://schemas.microsoft.com/office/drawing/2014/main" id="{DAEA0A0E-DB8E-4265-A5C9-EEDC7F41F2FF}"/>
              </a:ext>
            </a:extLst>
          </p:cNvPr>
          <p:cNvSpPr>
            <a:spLocks noChangeAspect="1"/>
          </p:cNvSpPr>
          <p:nvPr/>
        </p:nvSpPr>
        <p:spPr>
          <a:xfrm>
            <a:off x="8703543" y="5181767"/>
            <a:ext cx="507761" cy="258308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5" name="Freeform 53">
            <a:extLst>
              <a:ext uri="{FF2B5EF4-FFF2-40B4-BE49-F238E27FC236}">
                <a16:creationId xmlns:a16="http://schemas.microsoft.com/office/drawing/2014/main" id="{4F520DA5-88CE-4FD9-AF04-8AFB1455B37B}"/>
              </a:ext>
            </a:extLst>
          </p:cNvPr>
          <p:cNvSpPr/>
          <p:nvPr/>
        </p:nvSpPr>
        <p:spPr>
          <a:xfrm>
            <a:off x="7009506" y="515468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">
            <a:extLst>
              <a:ext uri="{FF2B5EF4-FFF2-40B4-BE49-F238E27FC236}">
                <a16:creationId xmlns:a16="http://schemas.microsoft.com/office/drawing/2014/main" id="{26A740AB-AFBD-45F0-9378-76C11F0E48C3}"/>
              </a:ext>
            </a:extLst>
          </p:cNvPr>
          <p:cNvSpPr/>
          <p:nvPr/>
        </p:nvSpPr>
        <p:spPr>
          <a:xfrm>
            <a:off x="8621172" y="2186725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0757F-B042-456E-B744-2BC53A513BD5}"/>
              </a:ext>
            </a:extLst>
          </p:cNvPr>
          <p:cNvSpPr txBox="1"/>
          <p:nvPr/>
        </p:nvSpPr>
        <p:spPr>
          <a:xfrm>
            <a:off x="3747708" y="928544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: Shape 5">
            <a:extLst>
              <a:ext uri="{FF2B5EF4-FFF2-40B4-BE49-F238E27FC236}">
                <a16:creationId xmlns:a16="http://schemas.microsoft.com/office/drawing/2014/main" id="{F5F48F87-E7C1-40E5-84D8-36677A4D79E2}"/>
              </a:ext>
            </a:extLst>
          </p:cNvPr>
          <p:cNvSpPr/>
          <p:nvPr/>
        </p:nvSpPr>
        <p:spPr>
          <a:xfrm rot="10800000">
            <a:off x="3105448" y="674429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C84FF-55BF-4AE1-A88B-E1BA3D797269}"/>
              </a:ext>
            </a:extLst>
          </p:cNvPr>
          <p:cNvSpPr txBox="1"/>
          <p:nvPr/>
        </p:nvSpPr>
        <p:spPr>
          <a:xfrm>
            <a:off x="6993093" y="52987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CE0B3-FEC8-4769-8054-D082B38539A9}"/>
              </a:ext>
            </a:extLst>
          </p:cNvPr>
          <p:cNvSpPr txBox="1"/>
          <p:nvPr/>
        </p:nvSpPr>
        <p:spPr>
          <a:xfrm>
            <a:off x="8040414" y="60171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">
            <a:extLst>
              <a:ext uri="{FF2B5EF4-FFF2-40B4-BE49-F238E27FC236}">
                <a16:creationId xmlns:a16="http://schemas.microsoft.com/office/drawing/2014/main" id="{B6CFD740-45F4-4F2C-9BF8-AF666F0C9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816187"/>
              </p:ext>
            </p:extLst>
          </p:nvPr>
        </p:nvGraphicFramePr>
        <p:xfrm>
          <a:off x="99584" y="1441316"/>
          <a:ext cx="4796828" cy="320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7907EF2F-7638-464A-970A-37775736E529}"/>
              </a:ext>
            </a:extLst>
          </p:cNvPr>
          <p:cNvGraphicFramePr/>
          <p:nvPr/>
        </p:nvGraphicFramePr>
        <p:xfrm>
          <a:off x="7494756" y="1441316"/>
          <a:ext cx="4796828" cy="320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BAA62EDE-7F01-44A0-A7DB-D437AD6E67E7}"/>
              </a:ext>
            </a:extLst>
          </p:cNvPr>
          <p:cNvSpPr/>
          <p:nvPr/>
        </p:nvSpPr>
        <p:spPr>
          <a:xfrm>
            <a:off x="4697246" y="1692997"/>
            <a:ext cx="2797510" cy="45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A86A0E-E411-4AB5-9DE3-7D9F964EBC5F}"/>
              </a:ext>
            </a:extLst>
          </p:cNvPr>
          <p:cNvSpPr/>
          <p:nvPr/>
        </p:nvSpPr>
        <p:spPr>
          <a:xfrm>
            <a:off x="4697246" y="2445635"/>
            <a:ext cx="2797510" cy="45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8A6EF9-52A0-4F5D-876E-D922E6E7A8E2}"/>
              </a:ext>
            </a:extLst>
          </p:cNvPr>
          <p:cNvSpPr/>
          <p:nvPr/>
        </p:nvSpPr>
        <p:spPr>
          <a:xfrm>
            <a:off x="4697246" y="3198273"/>
            <a:ext cx="2797510" cy="45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5C40AEE-88D1-4CDE-A15A-831DD9E66145}"/>
              </a:ext>
            </a:extLst>
          </p:cNvPr>
          <p:cNvSpPr/>
          <p:nvPr/>
        </p:nvSpPr>
        <p:spPr>
          <a:xfrm>
            <a:off x="4697246" y="3950910"/>
            <a:ext cx="2797510" cy="45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930390-7FB7-4A56-971D-4CF6983F7BDB}"/>
              </a:ext>
            </a:extLst>
          </p:cNvPr>
          <p:cNvSpPr txBox="1"/>
          <p:nvPr/>
        </p:nvSpPr>
        <p:spPr>
          <a:xfrm>
            <a:off x="4827561" y="1780833"/>
            <a:ext cx="25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EA129-4CB5-4AE2-A4C2-F51FC1739AD4}"/>
              </a:ext>
            </a:extLst>
          </p:cNvPr>
          <p:cNvSpPr txBox="1"/>
          <p:nvPr/>
        </p:nvSpPr>
        <p:spPr>
          <a:xfrm>
            <a:off x="4827561" y="2533471"/>
            <a:ext cx="25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8E015-68AF-4A51-B0AE-E3CE39ABD7A2}"/>
              </a:ext>
            </a:extLst>
          </p:cNvPr>
          <p:cNvSpPr txBox="1"/>
          <p:nvPr/>
        </p:nvSpPr>
        <p:spPr>
          <a:xfrm>
            <a:off x="4827561" y="3286109"/>
            <a:ext cx="25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354FC-BA62-418D-B7AD-A1180ED434CE}"/>
              </a:ext>
            </a:extLst>
          </p:cNvPr>
          <p:cNvSpPr txBox="1"/>
          <p:nvPr/>
        </p:nvSpPr>
        <p:spPr>
          <a:xfrm>
            <a:off x="4827561" y="4038747"/>
            <a:ext cx="253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E0BD2-D951-4D3C-B3CD-093323E5DC35}"/>
              </a:ext>
            </a:extLst>
          </p:cNvPr>
          <p:cNvSpPr txBox="1"/>
          <p:nvPr/>
        </p:nvSpPr>
        <p:spPr>
          <a:xfrm>
            <a:off x="1084494" y="1708147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604A6-6C7D-4858-8920-F0B5F8B3370A}"/>
              </a:ext>
            </a:extLst>
          </p:cNvPr>
          <p:cNvSpPr txBox="1"/>
          <p:nvPr/>
        </p:nvSpPr>
        <p:spPr>
          <a:xfrm>
            <a:off x="2702237" y="2452737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52634-4599-4ECA-8035-D5EE3DB86EF3}"/>
              </a:ext>
            </a:extLst>
          </p:cNvPr>
          <p:cNvSpPr txBox="1"/>
          <p:nvPr/>
        </p:nvSpPr>
        <p:spPr>
          <a:xfrm>
            <a:off x="1543388" y="3197327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78DD8-800F-49F6-BD09-BBE17FE366E8}"/>
              </a:ext>
            </a:extLst>
          </p:cNvPr>
          <p:cNvSpPr txBox="1"/>
          <p:nvPr/>
        </p:nvSpPr>
        <p:spPr>
          <a:xfrm>
            <a:off x="2005704" y="3941918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53004-14E2-49E6-85F7-6D36C22D8D95}"/>
              </a:ext>
            </a:extLst>
          </p:cNvPr>
          <p:cNvSpPr txBox="1"/>
          <p:nvPr/>
        </p:nvSpPr>
        <p:spPr>
          <a:xfrm>
            <a:off x="10739150" y="3926440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B7708-C838-4A4B-849C-073DD60A37C2}"/>
              </a:ext>
            </a:extLst>
          </p:cNvPr>
          <p:cNvSpPr txBox="1"/>
          <p:nvPr/>
        </p:nvSpPr>
        <p:spPr>
          <a:xfrm>
            <a:off x="10559131" y="3176388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2458E-6C06-4109-B906-160FA9143F18}"/>
              </a:ext>
            </a:extLst>
          </p:cNvPr>
          <p:cNvSpPr txBox="1"/>
          <p:nvPr/>
        </p:nvSpPr>
        <p:spPr>
          <a:xfrm>
            <a:off x="10277421" y="2426337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F9F4C-80BD-4B25-840E-5C2703BC5779}"/>
              </a:ext>
            </a:extLst>
          </p:cNvPr>
          <p:cNvSpPr txBox="1"/>
          <p:nvPr/>
        </p:nvSpPr>
        <p:spPr>
          <a:xfrm>
            <a:off x="9811692" y="1676286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3F211-D2D9-4D71-86E8-11B33DD50C0E}"/>
              </a:ext>
            </a:extLst>
          </p:cNvPr>
          <p:cNvSpPr txBox="1"/>
          <p:nvPr/>
        </p:nvSpPr>
        <p:spPr>
          <a:xfrm flipH="1">
            <a:off x="1445712" y="4506851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86C9E-718C-4E57-A723-17A3C6BC0AC2}"/>
              </a:ext>
            </a:extLst>
          </p:cNvPr>
          <p:cNvSpPr txBox="1"/>
          <p:nvPr/>
        </p:nvSpPr>
        <p:spPr>
          <a:xfrm>
            <a:off x="7830360" y="4506851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1A0D8-9E88-4E7D-B67F-F1D1CABD2B67}"/>
              </a:ext>
            </a:extLst>
          </p:cNvPr>
          <p:cNvSpPr txBox="1"/>
          <p:nvPr/>
        </p:nvSpPr>
        <p:spPr>
          <a:xfrm flipH="1">
            <a:off x="4361641" y="4537629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475C9-35E9-46FE-A919-108FFCF3FEDD}"/>
              </a:ext>
            </a:extLst>
          </p:cNvPr>
          <p:cNvSpPr txBox="1"/>
          <p:nvPr/>
        </p:nvSpPr>
        <p:spPr>
          <a:xfrm>
            <a:off x="6588315" y="4537629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</a:rPr>
              <a:t>85</a:t>
            </a:r>
            <a:r>
              <a:rPr lang="en-US" altLang="ko-KR" sz="1600" b="1" dirty="0">
                <a:solidFill>
                  <a:schemeClr val="accent1"/>
                </a:solidFill>
              </a:rPr>
              <a:t>%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78196B82-803E-4B27-808B-605D743D0238}"/>
              </a:ext>
            </a:extLst>
          </p:cNvPr>
          <p:cNvGrpSpPr/>
          <p:nvPr/>
        </p:nvGrpSpPr>
        <p:grpSpPr>
          <a:xfrm>
            <a:off x="905610" y="5443602"/>
            <a:ext cx="10383714" cy="720079"/>
            <a:chOff x="132074" y="5157190"/>
            <a:chExt cx="10057612" cy="1029601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FB00EF6E-6690-4E59-8C77-B200475ECC48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6" name="Round Same Side Corner Rectangle 11">
              <a:extLst>
                <a:ext uri="{FF2B5EF4-FFF2-40B4-BE49-F238E27FC236}">
                  <a16:creationId xmlns:a16="http://schemas.microsoft.com/office/drawing/2014/main" id="{30AFEB4B-6EEB-46DC-84AF-0421ABEDE5DF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C677A6-2D58-4254-8B6E-9EDB0CB76488}"/>
              </a:ext>
            </a:extLst>
          </p:cNvPr>
          <p:cNvSpPr txBox="1"/>
          <p:nvPr/>
        </p:nvSpPr>
        <p:spPr>
          <a:xfrm>
            <a:off x="1235669" y="5649752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63720-B9EF-48F0-90DD-12D7A8FA4425}"/>
              </a:ext>
            </a:extLst>
          </p:cNvPr>
          <p:cNvSpPr txBox="1"/>
          <p:nvPr/>
        </p:nvSpPr>
        <p:spPr>
          <a:xfrm>
            <a:off x="3213205" y="5480476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265C6B47-1A15-4FCB-90C4-91634DD0AF19}"/>
              </a:ext>
            </a:extLst>
          </p:cNvPr>
          <p:cNvGrpSpPr/>
          <p:nvPr/>
        </p:nvGrpSpPr>
        <p:grpSpPr>
          <a:xfrm>
            <a:off x="4115200" y="1997918"/>
            <a:ext cx="3604446" cy="3138920"/>
            <a:chOff x="9815948" y="3323744"/>
            <a:chExt cx="1206274" cy="105048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C2163B39-C2F4-4D1F-817D-FF20C98C2416}"/>
                </a:ext>
              </a:extLst>
            </p:cNvPr>
            <p:cNvSpPr/>
            <p:nvPr/>
          </p:nvSpPr>
          <p:spPr>
            <a:xfrm>
              <a:off x="10122324" y="3350543"/>
              <a:ext cx="899898" cy="1023019"/>
            </a:xfrm>
            <a:custGeom>
              <a:avLst/>
              <a:gdLst>
                <a:gd name="connsiteX0" fmla="*/ 395378 w 899898"/>
                <a:gd name="connsiteY0" fmla="*/ 0 h 1023019"/>
                <a:gd name="connsiteX1" fmla="*/ 895307 w 899898"/>
                <a:gd name="connsiteY1" fmla="*/ 863214 h 1023019"/>
                <a:gd name="connsiteX2" fmla="*/ 895307 w 899898"/>
                <a:gd name="connsiteY2" fmla="*/ 891337 h 1023019"/>
                <a:gd name="connsiteX3" fmla="*/ 818878 w 899898"/>
                <a:gd name="connsiteY3" fmla="*/ 1023019 h 1023019"/>
                <a:gd name="connsiteX4" fmla="*/ 396039 w 899898"/>
                <a:gd name="connsiteY4" fmla="*/ 289833 h 1023019"/>
                <a:gd name="connsiteX5" fmla="*/ 172709 w 899898"/>
                <a:gd name="connsiteY5" fmla="*/ 672638 h 1023019"/>
                <a:gd name="connsiteX6" fmla="*/ 153850 w 899898"/>
                <a:gd name="connsiteY6" fmla="*/ 684549 h 1023019"/>
                <a:gd name="connsiteX7" fmla="*/ 0 w 899898"/>
                <a:gd name="connsiteY7" fmla="*/ 684218 h 1023019"/>
                <a:gd name="connsiteX8" fmla="*/ 395378 w 899898"/>
                <a:gd name="connsiteY8" fmla="*/ 0 h 102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898" h="1023019">
                  <a:moveTo>
                    <a:pt x="395378" y="0"/>
                  </a:moveTo>
                  <a:cubicBezTo>
                    <a:pt x="448977" y="92310"/>
                    <a:pt x="781491" y="666683"/>
                    <a:pt x="895307" y="863214"/>
                  </a:cubicBezTo>
                  <a:cubicBezTo>
                    <a:pt x="901263" y="873470"/>
                    <a:pt x="901593" y="880749"/>
                    <a:pt x="895307" y="891337"/>
                  </a:cubicBezTo>
                  <a:cubicBezTo>
                    <a:pt x="869500" y="934349"/>
                    <a:pt x="845016" y="977691"/>
                    <a:pt x="818878" y="1023019"/>
                  </a:cubicBezTo>
                  <a:cubicBezTo>
                    <a:pt x="677601" y="777852"/>
                    <a:pt x="537317" y="534339"/>
                    <a:pt x="396039" y="289833"/>
                  </a:cubicBezTo>
                  <a:cubicBezTo>
                    <a:pt x="385121" y="300090"/>
                    <a:pt x="239542" y="556507"/>
                    <a:pt x="172709" y="672638"/>
                  </a:cubicBezTo>
                  <a:cubicBezTo>
                    <a:pt x="168077" y="680579"/>
                    <a:pt x="163776" y="684880"/>
                    <a:pt x="153850" y="684549"/>
                  </a:cubicBezTo>
                  <a:cubicBezTo>
                    <a:pt x="103559" y="683888"/>
                    <a:pt x="53599" y="684218"/>
                    <a:pt x="0" y="684218"/>
                  </a:cubicBezTo>
                  <a:cubicBezTo>
                    <a:pt x="132675" y="455263"/>
                    <a:pt x="263695" y="228293"/>
                    <a:pt x="395378" y="0"/>
                  </a:cubicBezTo>
                  <a:close/>
                </a:path>
              </a:pathLst>
            </a:custGeom>
            <a:solidFill>
              <a:schemeClr val="accent4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34">
              <a:extLst>
                <a:ext uri="{FF2B5EF4-FFF2-40B4-BE49-F238E27FC236}">
                  <a16:creationId xmlns:a16="http://schemas.microsoft.com/office/drawing/2014/main" id="{C8DA9CA4-AAFE-4A27-95F9-45C50979F1F7}"/>
                </a:ext>
              </a:extLst>
            </p:cNvPr>
            <p:cNvSpPr/>
            <p:nvPr/>
          </p:nvSpPr>
          <p:spPr>
            <a:xfrm>
              <a:off x="9828852" y="3323744"/>
              <a:ext cx="791747" cy="879756"/>
            </a:xfrm>
            <a:custGeom>
              <a:avLst/>
              <a:gdLst>
                <a:gd name="connsiteX0" fmla="*/ 0 w 791747"/>
                <a:gd name="connsiteY0" fmla="*/ 879426 h 879756"/>
                <a:gd name="connsiteX1" fmla="*/ 499268 w 791747"/>
                <a:gd name="connsiteY1" fmla="*/ 11911 h 879756"/>
                <a:gd name="connsiteX2" fmla="*/ 519781 w 791747"/>
                <a:gd name="connsiteY2" fmla="*/ 0 h 879756"/>
                <a:gd name="connsiteX3" fmla="*/ 675616 w 791747"/>
                <a:gd name="connsiteY3" fmla="*/ 331 h 879756"/>
                <a:gd name="connsiteX4" fmla="*/ 252446 w 791747"/>
                <a:gd name="connsiteY4" fmla="*/ 732855 h 879756"/>
                <a:gd name="connsiteX5" fmla="*/ 685542 w 791747"/>
                <a:gd name="connsiteY5" fmla="*/ 734509 h 879756"/>
                <a:gd name="connsiteX6" fmla="*/ 717966 w 791747"/>
                <a:gd name="connsiteY6" fmla="*/ 752045 h 879756"/>
                <a:gd name="connsiteX7" fmla="*/ 791748 w 791747"/>
                <a:gd name="connsiteY7" fmla="*/ 879757 h 879756"/>
                <a:gd name="connsiteX8" fmla="*/ 0 w 791747"/>
                <a:gd name="connsiteY8" fmla="*/ 879426 h 87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747" h="879756">
                  <a:moveTo>
                    <a:pt x="0" y="879426"/>
                  </a:moveTo>
                  <a:cubicBezTo>
                    <a:pt x="29446" y="827481"/>
                    <a:pt x="401333" y="181642"/>
                    <a:pt x="499268" y="11911"/>
                  </a:cubicBezTo>
                  <a:cubicBezTo>
                    <a:pt x="504230" y="3309"/>
                    <a:pt x="509855" y="0"/>
                    <a:pt x="519781" y="0"/>
                  </a:cubicBezTo>
                  <a:cubicBezTo>
                    <a:pt x="570733" y="662"/>
                    <a:pt x="622017" y="331"/>
                    <a:pt x="675616" y="331"/>
                  </a:cubicBezTo>
                  <a:cubicBezTo>
                    <a:pt x="533677" y="245829"/>
                    <a:pt x="393062" y="489011"/>
                    <a:pt x="252446" y="732855"/>
                  </a:cubicBezTo>
                  <a:cubicBezTo>
                    <a:pt x="258071" y="736494"/>
                    <a:pt x="546581" y="735171"/>
                    <a:pt x="685542" y="734509"/>
                  </a:cubicBezTo>
                  <a:cubicBezTo>
                    <a:pt x="700761" y="734509"/>
                    <a:pt x="710025" y="737487"/>
                    <a:pt x="717966" y="752045"/>
                  </a:cubicBezTo>
                  <a:cubicBezTo>
                    <a:pt x="741126" y="794395"/>
                    <a:pt x="766272" y="836083"/>
                    <a:pt x="791748" y="879757"/>
                  </a:cubicBezTo>
                  <a:cubicBezTo>
                    <a:pt x="527060" y="879426"/>
                    <a:pt x="264357" y="879426"/>
                    <a:pt x="0" y="879426"/>
                  </a:cubicBezTo>
                  <a:close/>
                </a:path>
              </a:pathLst>
            </a:custGeom>
            <a:solidFill>
              <a:schemeClr val="accent1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id="{38A9980D-75B7-4AA6-AE9B-357D6A31C335}"/>
                </a:ext>
              </a:extLst>
            </p:cNvPr>
            <p:cNvSpPr/>
            <p:nvPr/>
          </p:nvSpPr>
          <p:spPr>
            <a:xfrm>
              <a:off x="9815948" y="3689013"/>
              <a:ext cx="1095808" cy="685211"/>
            </a:xfrm>
            <a:custGeom>
              <a:avLst/>
              <a:gdLst>
                <a:gd name="connsiteX0" fmla="*/ 0 w 1095808"/>
                <a:gd name="connsiteY0" fmla="*/ 538971 h 685211"/>
                <a:gd name="connsiteX1" fmla="*/ 844685 w 1095808"/>
                <a:gd name="connsiteY1" fmla="*/ 538971 h 685211"/>
                <a:gd name="connsiteX2" fmla="*/ 624002 w 1095808"/>
                <a:gd name="connsiteY2" fmla="*/ 155835 h 685211"/>
                <a:gd name="connsiteX3" fmla="*/ 624002 w 1095808"/>
                <a:gd name="connsiteY3" fmla="*/ 130690 h 685211"/>
                <a:gd name="connsiteX4" fmla="*/ 702416 w 1095808"/>
                <a:gd name="connsiteY4" fmla="*/ 0 h 685211"/>
                <a:gd name="connsiteX5" fmla="*/ 1095808 w 1095808"/>
                <a:gd name="connsiteY5" fmla="*/ 681572 h 685211"/>
                <a:gd name="connsiteX6" fmla="*/ 98927 w 1095808"/>
                <a:gd name="connsiteY6" fmla="*/ 685211 h 685211"/>
                <a:gd name="connsiteX7" fmla="*/ 73120 w 1095808"/>
                <a:gd name="connsiteY7" fmla="*/ 670653 h 685211"/>
                <a:gd name="connsiteX8" fmla="*/ 0 w 1095808"/>
                <a:gd name="connsiteY8" fmla="*/ 538971 h 68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808" h="685211">
                  <a:moveTo>
                    <a:pt x="0" y="538971"/>
                  </a:moveTo>
                  <a:cubicBezTo>
                    <a:pt x="280900" y="538971"/>
                    <a:pt x="561800" y="538971"/>
                    <a:pt x="844685" y="538971"/>
                  </a:cubicBezTo>
                  <a:cubicBezTo>
                    <a:pt x="839723" y="529376"/>
                    <a:pt x="693483" y="275276"/>
                    <a:pt x="624002" y="155835"/>
                  </a:cubicBezTo>
                  <a:cubicBezTo>
                    <a:pt x="618708" y="146571"/>
                    <a:pt x="618377" y="139954"/>
                    <a:pt x="624002" y="130690"/>
                  </a:cubicBezTo>
                  <a:cubicBezTo>
                    <a:pt x="647824" y="90986"/>
                    <a:pt x="696791" y="2647"/>
                    <a:pt x="702416" y="0"/>
                  </a:cubicBezTo>
                  <a:cubicBezTo>
                    <a:pt x="833436" y="226970"/>
                    <a:pt x="964457" y="454271"/>
                    <a:pt x="1095808" y="681572"/>
                  </a:cubicBezTo>
                  <a:cubicBezTo>
                    <a:pt x="1088198" y="685873"/>
                    <a:pt x="424824" y="684880"/>
                    <a:pt x="98927" y="685211"/>
                  </a:cubicBezTo>
                  <a:cubicBezTo>
                    <a:pt x="86355" y="685211"/>
                    <a:pt x="79406" y="682233"/>
                    <a:pt x="73120" y="670653"/>
                  </a:cubicBezTo>
                  <a:cubicBezTo>
                    <a:pt x="51614" y="631612"/>
                    <a:pt x="0" y="546250"/>
                    <a:pt x="0" y="538971"/>
                  </a:cubicBezTo>
                  <a:close/>
                </a:path>
              </a:pathLst>
            </a:custGeom>
            <a:solidFill>
              <a:schemeClr val="accent3"/>
            </a:solidFill>
            <a:ln w="33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3EB4C9-233B-4036-BF10-F500C4D74D2A}"/>
              </a:ext>
            </a:extLst>
          </p:cNvPr>
          <p:cNvSpPr txBox="1"/>
          <p:nvPr/>
        </p:nvSpPr>
        <p:spPr>
          <a:xfrm rot="3612883">
            <a:off x="6227627" y="3896038"/>
            <a:ext cx="1796033" cy="30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E1D10-9C27-4076-A288-020895770D32}"/>
              </a:ext>
            </a:extLst>
          </p:cNvPr>
          <p:cNvSpPr txBox="1"/>
          <p:nvPr/>
        </p:nvSpPr>
        <p:spPr>
          <a:xfrm>
            <a:off x="4368471" y="4751650"/>
            <a:ext cx="1796033" cy="30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CCF5A-8C21-4E55-951D-FA5FB0747D3F}"/>
              </a:ext>
            </a:extLst>
          </p:cNvPr>
          <p:cNvSpPr txBox="1"/>
          <p:nvPr/>
        </p:nvSpPr>
        <p:spPr>
          <a:xfrm rot="18000000">
            <a:off x="4529579" y="2696916"/>
            <a:ext cx="1796033" cy="306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7C27F122-F920-457C-A26C-5D47870551A3}"/>
              </a:ext>
            </a:extLst>
          </p:cNvPr>
          <p:cNvGrpSpPr/>
          <p:nvPr/>
        </p:nvGrpSpPr>
        <p:grpSpPr>
          <a:xfrm>
            <a:off x="1060460" y="5309190"/>
            <a:ext cx="3308011" cy="911409"/>
            <a:chOff x="5325592" y="1736224"/>
            <a:chExt cx="1399634" cy="9114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16CD2D-46F5-4620-9E26-0E2B8DE0E6C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F7A947-1F76-4DE7-B3DC-D7B6D64BC371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BE14594A-C534-4A47-B961-491768E791EF}"/>
              </a:ext>
            </a:extLst>
          </p:cNvPr>
          <p:cNvGrpSpPr/>
          <p:nvPr/>
        </p:nvGrpSpPr>
        <p:grpSpPr>
          <a:xfrm>
            <a:off x="8101511" y="4035025"/>
            <a:ext cx="3308011" cy="911409"/>
            <a:chOff x="5325592" y="1736224"/>
            <a:chExt cx="1399634" cy="9114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631643-E4D2-4CDE-9E98-DBE56F5534BA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0E2E51-5B58-4398-A9EE-E81F159A8915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09A7B4F4-868E-4B3D-8A78-A64F739C77DE}"/>
              </a:ext>
            </a:extLst>
          </p:cNvPr>
          <p:cNvGrpSpPr/>
          <p:nvPr/>
        </p:nvGrpSpPr>
        <p:grpSpPr>
          <a:xfrm>
            <a:off x="1722666" y="1770520"/>
            <a:ext cx="3308011" cy="911409"/>
            <a:chOff x="5325592" y="1736224"/>
            <a:chExt cx="1399634" cy="9114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71334-A439-4E59-8B0F-4E9A09E452B5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4692FE-9D9E-4D3A-A9A5-1C132048B86E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C2E1E46-8A02-461C-941B-25F842C1F6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0638558A-BF43-42D1-98C0-825F80EB55A2}"/>
              </a:ext>
            </a:extLst>
          </p:cNvPr>
          <p:cNvSpPr/>
          <p:nvPr/>
        </p:nvSpPr>
        <p:spPr>
          <a:xfrm>
            <a:off x="0" y="2016690"/>
            <a:ext cx="3057812" cy="4841310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D1AA2-61F6-41BC-8CD5-BF446A787D05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ABD82-605C-4BFD-AD1A-04E5D0F99118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93B8BF-9F95-4480-B174-4D0422DD09C4}"/>
              </a:ext>
            </a:extLst>
          </p:cNvPr>
          <p:cNvSpPr txBox="1"/>
          <p:nvPr/>
        </p:nvSpPr>
        <p:spPr>
          <a:xfrm>
            <a:off x="7756980" y="5255046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E63C52-2B85-43E4-8E2C-8B1D6A9E85A5}"/>
              </a:ext>
            </a:extLst>
          </p:cNvPr>
          <p:cNvSpPr txBox="1"/>
          <p:nvPr/>
        </p:nvSpPr>
        <p:spPr>
          <a:xfrm>
            <a:off x="5180682" y="5255046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FCD62-8610-4AFE-A834-BE3BD023C1B0}"/>
              </a:ext>
            </a:extLst>
          </p:cNvPr>
          <p:cNvSpPr txBox="1"/>
          <p:nvPr/>
        </p:nvSpPr>
        <p:spPr>
          <a:xfrm>
            <a:off x="10380903" y="5255046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6" name="Oval 34">
            <a:extLst>
              <a:ext uri="{FF2B5EF4-FFF2-40B4-BE49-F238E27FC236}">
                <a16:creationId xmlns:a16="http://schemas.microsoft.com/office/drawing/2014/main" id="{58CD7F9A-B4F6-43F6-8126-B5817DB6E886}"/>
              </a:ext>
            </a:extLst>
          </p:cNvPr>
          <p:cNvSpPr/>
          <p:nvPr/>
        </p:nvSpPr>
        <p:spPr>
          <a:xfrm>
            <a:off x="7184016" y="5108970"/>
            <a:ext cx="569150" cy="56915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09AAB957-9E8B-4BFA-9733-F7A5872B6E48}"/>
              </a:ext>
            </a:extLst>
          </p:cNvPr>
          <p:cNvSpPr/>
          <p:nvPr/>
        </p:nvSpPr>
        <p:spPr>
          <a:xfrm>
            <a:off x="9800007" y="5108970"/>
            <a:ext cx="569150" cy="569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33">
            <a:extLst>
              <a:ext uri="{FF2B5EF4-FFF2-40B4-BE49-F238E27FC236}">
                <a16:creationId xmlns:a16="http://schemas.microsoft.com/office/drawing/2014/main" id="{DD23DA1B-1975-4EB8-9956-985DD32A182D}"/>
              </a:ext>
            </a:extLst>
          </p:cNvPr>
          <p:cNvSpPr/>
          <p:nvPr/>
        </p:nvSpPr>
        <p:spPr>
          <a:xfrm>
            <a:off x="4600519" y="5108970"/>
            <a:ext cx="569150" cy="5691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CBF167-68C4-4328-B149-A95CC4DC0E06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80F2E3-BBE7-4AE8-9B0D-E895F0449B17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A8AF92D-AE9F-4CF5-8D6B-C824EF1C3227}"/>
              </a:ext>
            </a:extLst>
          </p:cNvPr>
          <p:cNvSpPr/>
          <p:nvPr/>
        </p:nvSpPr>
        <p:spPr>
          <a:xfrm rot="2700000">
            <a:off x="4793608" y="5216084"/>
            <a:ext cx="197015" cy="35321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14FF4408-90C5-4173-BEB6-C6F9606DCDD4}"/>
              </a:ext>
            </a:extLst>
          </p:cNvPr>
          <p:cNvSpPr/>
          <p:nvPr/>
        </p:nvSpPr>
        <p:spPr>
          <a:xfrm>
            <a:off x="7324163" y="5255046"/>
            <a:ext cx="282542" cy="2644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A55DD8-5916-48B8-8E2E-BE48FC43AE93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58A97C10-7DDF-4949-A004-FA9B459899DE}"/>
              </a:ext>
            </a:extLst>
          </p:cNvPr>
          <p:cNvSpPr/>
          <p:nvPr/>
        </p:nvSpPr>
        <p:spPr>
          <a:xfrm>
            <a:off x="9940869" y="5238985"/>
            <a:ext cx="306476" cy="26448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25DBF6E-7B15-40C8-A120-25CF4296CBF6}"/>
              </a:ext>
            </a:extLst>
          </p:cNvPr>
          <p:cNvGrpSpPr/>
          <p:nvPr/>
        </p:nvGrpSpPr>
        <p:grpSpPr>
          <a:xfrm>
            <a:off x="7258081" y="1876085"/>
            <a:ext cx="3727505" cy="781515"/>
            <a:chOff x="7174957" y="1529262"/>
            <a:chExt cx="3727505" cy="7815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BC89B37-B4EA-4CEF-B25F-A1CD4955C046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8" name="Rounded Rectangle 1032">
                <a:extLst>
                  <a:ext uri="{FF2B5EF4-FFF2-40B4-BE49-F238E27FC236}">
                    <a16:creationId xmlns:a16="http://schemas.microsoft.com/office/drawing/2014/main" id="{44EC058B-1543-4199-9C82-3BECBBF4A7AE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Rounded Rectangle 1032">
                <a:extLst>
                  <a:ext uri="{FF2B5EF4-FFF2-40B4-BE49-F238E27FC236}">
                    <a16:creationId xmlns:a16="http://schemas.microsoft.com/office/drawing/2014/main" id="{F21748BE-9E87-4857-B686-7A0A337573E9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039B2B-0293-4129-B620-365D660D6743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47782-8DE0-4896-99C5-37B560E60D3F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3E1B0450-3E8C-408A-91EF-22D5712834E4}"/>
              </a:ext>
            </a:extLst>
          </p:cNvPr>
          <p:cNvGrpSpPr/>
          <p:nvPr/>
        </p:nvGrpSpPr>
        <p:grpSpPr>
          <a:xfrm>
            <a:off x="7865358" y="3085028"/>
            <a:ext cx="3727505" cy="781515"/>
            <a:chOff x="7174957" y="1529262"/>
            <a:chExt cx="3727505" cy="781515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902009A2-D1B5-4564-817C-7BDD472438E9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14" name="Rounded Rectangle 1032">
                <a:extLst>
                  <a:ext uri="{FF2B5EF4-FFF2-40B4-BE49-F238E27FC236}">
                    <a16:creationId xmlns:a16="http://schemas.microsoft.com/office/drawing/2014/main" id="{BA63D06E-3875-4172-B48F-9323360270D9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ounded Rectangle 1032">
                <a:extLst>
                  <a:ext uri="{FF2B5EF4-FFF2-40B4-BE49-F238E27FC236}">
                    <a16:creationId xmlns:a16="http://schemas.microsoft.com/office/drawing/2014/main" id="{4343B846-AD4B-4876-BF71-A9E3BBB69C34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D70E6F-3ACD-485E-845E-3DB5915951DA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06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01C068-4977-41B0-B577-14744E018806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73CF3A6-3B99-4427-B10D-0ECE9DD0D91C}"/>
              </a:ext>
            </a:extLst>
          </p:cNvPr>
          <p:cNvGrpSpPr/>
          <p:nvPr/>
        </p:nvGrpSpPr>
        <p:grpSpPr>
          <a:xfrm>
            <a:off x="7347105" y="4293971"/>
            <a:ext cx="3727505" cy="781515"/>
            <a:chOff x="7174957" y="1529262"/>
            <a:chExt cx="3727505" cy="781515"/>
          </a:xfrm>
        </p:grpSpPr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538BC251-45ED-420F-8F3A-DDC09D062EDD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20" name="Rounded Rectangle 1032">
                <a:extLst>
                  <a:ext uri="{FF2B5EF4-FFF2-40B4-BE49-F238E27FC236}">
                    <a16:creationId xmlns:a16="http://schemas.microsoft.com/office/drawing/2014/main" id="{291F6473-70AA-4A71-89DB-BC4CAFE41DF0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Rounded Rectangle 1032">
                <a:extLst>
                  <a:ext uri="{FF2B5EF4-FFF2-40B4-BE49-F238E27FC236}">
                    <a16:creationId xmlns:a16="http://schemas.microsoft.com/office/drawing/2014/main" id="{E701BF51-3319-4CB9-9D82-73F4FB3FC0A9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9958C6-D280-4E80-8B46-A4E6899CDB66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07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4E6C54-7C9B-46C3-89C3-D2CE371F4D2E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8C4922D4-F702-4745-8D39-6A627A121F75}"/>
              </a:ext>
            </a:extLst>
          </p:cNvPr>
          <p:cNvGrpSpPr/>
          <p:nvPr/>
        </p:nvGrpSpPr>
        <p:grpSpPr>
          <a:xfrm>
            <a:off x="6555658" y="5502913"/>
            <a:ext cx="3727505" cy="781515"/>
            <a:chOff x="7174957" y="1529262"/>
            <a:chExt cx="3727505" cy="781515"/>
          </a:xfrm>
        </p:grpSpPr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1236127A-0855-4A27-9185-8843D4866B5A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26" name="Rounded Rectangle 1032">
                <a:extLst>
                  <a:ext uri="{FF2B5EF4-FFF2-40B4-BE49-F238E27FC236}">
                    <a16:creationId xmlns:a16="http://schemas.microsoft.com/office/drawing/2014/main" id="{998E07D7-FFE7-4C43-B95A-3CF7118C3B61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Rounded Rectangle 1032">
                <a:extLst>
                  <a:ext uri="{FF2B5EF4-FFF2-40B4-BE49-F238E27FC236}">
                    <a16:creationId xmlns:a16="http://schemas.microsoft.com/office/drawing/2014/main" id="{7E49DA7F-0571-421F-A838-1B3EC80DB914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21992B-9156-4A4C-8978-140CFFB08A1D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08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B66970-D22C-40A0-9405-C5FD58FF1E2E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798529E0-C2EC-4625-B002-9671DB21D0C6}"/>
              </a:ext>
            </a:extLst>
          </p:cNvPr>
          <p:cNvGrpSpPr/>
          <p:nvPr/>
        </p:nvGrpSpPr>
        <p:grpSpPr>
          <a:xfrm flipH="1">
            <a:off x="632705" y="5502913"/>
            <a:ext cx="3727505" cy="781515"/>
            <a:chOff x="7174957" y="1529262"/>
            <a:chExt cx="3727505" cy="781515"/>
          </a:xfrm>
        </p:grpSpPr>
        <p:grpSp>
          <p:nvGrpSpPr>
            <p:cNvPr id="29" name="Group 27">
              <a:extLst>
                <a:ext uri="{FF2B5EF4-FFF2-40B4-BE49-F238E27FC236}">
                  <a16:creationId xmlns:a16="http://schemas.microsoft.com/office/drawing/2014/main" id="{6BCE7830-743C-4EB4-93B3-30B4408723FF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2" name="Rounded Rectangle 1032">
                <a:extLst>
                  <a:ext uri="{FF2B5EF4-FFF2-40B4-BE49-F238E27FC236}">
                    <a16:creationId xmlns:a16="http://schemas.microsoft.com/office/drawing/2014/main" id="{A3E7D9F5-3FFC-4C2B-9BC8-750E17EA1E44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Rounded Rectangle 1032">
                <a:extLst>
                  <a:ext uri="{FF2B5EF4-FFF2-40B4-BE49-F238E27FC236}">
                    <a16:creationId xmlns:a16="http://schemas.microsoft.com/office/drawing/2014/main" id="{B075892B-E2C7-4FE9-A08B-1A561CD7432A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0BF30D-8886-4B0E-AF5F-8EE145EC30BE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94BF99-731E-4326-A13E-69F116F8BA2D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2">
            <a:extLst>
              <a:ext uri="{FF2B5EF4-FFF2-40B4-BE49-F238E27FC236}">
                <a16:creationId xmlns:a16="http://schemas.microsoft.com/office/drawing/2014/main" id="{C5930E29-077B-448E-BDD7-31E62955E01D}"/>
              </a:ext>
            </a:extLst>
          </p:cNvPr>
          <p:cNvGrpSpPr/>
          <p:nvPr/>
        </p:nvGrpSpPr>
        <p:grpSpPr>
          <a:xfrm flipH="1">
            <a:off x="1031910" y="4293971"/>
            <a:ext cx="3727505" cy="781515"/>
            <a:chOff x="7174957" y="1529262"/>
            <a:chExt cx="3727505" cy="781515"/>
          </a:xfrm>
        </p:grpSpPr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id="{3689D491-8C6A-43AF-B85C-AF66866F75D0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38" name="Rounded Rectangle 1032">
                <a:extLst>
                  <a:ext uri="{FF2B5EF4-FFF2-40B4-BE49-F238E27FC236}">
                    <a16:creationId xmlns:a16="http://schemas.microsoft.com/office/drawing/2014/main" id="{2782D798-3C9D-422B-900B-41099CB94507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Rounded Rectangle 1032">
                <a:extLst>
                  <a:ext uri="{FF2B5EF4-FFF2-40B4-BE49-F238E27FC236}">
                    <a16:creationId xmlns:a16="http://schemas.microsoft.com/office/drawing/2014/main" id="{B525CEAF-9FAE-4257-9C10-02DC81D3E144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0DFBC-3A50-4FD0-8215-4BCBEE7BE3CB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841A71-ACAB-48D1-AE2F-2D6A28207ECB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8">
            <a:extLst>
              <a:ext uri="{FF2B5EF4-FFF2-40B4-BE49-F238E27FC236}">
                <a16:creationId xmlns:a16="http://schemas.microsoft.com/office/drawing/2014/main" id="{3B0E0E1A-38D6-4386-A90D-3BEA42342B3B}"/>
              </a:ext>
            </a:extLst>
          </p:cNvPr>
          <p:cNvGrpSpPr/>
          <p:nvPr/>
        </p:nvGrpSpPr>
        <p:grpSpPr>
          <a:xfrm flipH="1">
            <a:off x="762652" y="3085028"/>
            <a:ext cx="3727505" cy="781515"/>
            <a:chOff x="7174957" y="1529262"/>
            <a:chExt cx="3727505" cy="781515"/>
          </a:xfrm>
        </p:grpSpPr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AC4AB7C8-6ED9-4247-BEEC-A88AA1BA2442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44" name="Rounded Rectangle 1032">
                <a:extLst>
                  <a:ext uri="{FF2B5EF4-FFF2-40B4-BE49-F238E27FC236}">
                    <a16:creationId xmlns:a16="http://schemas.microsoft.com/office/drawing/2014/main" id="{0024C511-F770-4678-8BDD-FFD40366097C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Rounded Rectangle 1032">
                <a:extLst>
                  <a:ext uri="{FF2B5EF4-FFF2-40B4-BE49-F238E27FC236}">
                    <a16:creationId xmlns:a16="http://schemas.microsoft.com/office/drawing/2014/main" id="{CEBE35C5-F93C-4F60-B461-2B5DF971D493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89A9D6-0C75-46B3-9BE3-1A3796B4FA59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4EBD46-0CD0-42BB-BC7E-A494EB59CA58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id="{8593E2DA-E2FF-4AEF-9366-0867EB8931BE}"/>
              </a:ext>
            </a:extLst>
          </p:cNvPr>
          <p:cNvGrpSpPr/>
          <p:nvPr/>
        </p:nvGrpSpPr>
        <p:grpSpPr>
          <a:xfrm flipH="1">
            <a:off x="1412110" y="1876085"/>
            <a:ext cx="3727505" cy="781515"/>
            <a:chOff x="7174957" y="1529262"/>
            <a:chExt cx="3727505" cy="781515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5D32258B-E7FB-42DD-ACA6-29D3D426BA56}"/>
                </a:ext>
              </a:extLst>
            </p:cNvPr>
            <p:cNvGrpSpPr/>
            <p:nvPr/>
          </p:nvGrpSpPr>
          <p:grpSpPr>
            <a:xfrm>
              <a:off x="7174957" y="1529262"/>
              <a:ext cx="3727505" cy="781515"/>
              <a:chOff x="7174957" y="1529262"/>
              <a:chExt cx="4298661" cy="781515"/>
            </a:xfrm>
          </p:grpSpPr>
          <p:sp>
            <p:nvSpPr>
              <p:cNvPr id="50" name="Rounded Rectangle 1032">
                <a:extLst>
                  <a:ext uri="{FF2B5EF4-FFF2-40B4-BE49-F238E27FC236}">
                    <a16:creationId xmlns:a16="http://schemas.microsoft.com/office/drawing/2014/main" id="{1641B64D-08F9-4B52-8BD4-8CAFF1976FD2}"/>
                  </a:ext>
                </a:extLst>
              </p:cNvPr>
              <p:cNvSpPr/>
              <p:nvPr/>
            </p:nvSpPr>
            <p:spPr>
              <a:xfrm>
                <a:off x="7174957" y="1529262"/>
                <a:ext cx="4298661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3096344" h="781515">
                    <a:moveTo>
                      <a:pt x="108014" y="0"/>
                    </a:moveTo>
                    <a:lnTo>
                      <a:pt x="2988330" y="0"/>
                    </a:lnTo>
                    <a:cubicBezTo>
                      <a:pt x="3047984" y="0"/>
                      <a:pt x="3096344" y="48360"/>
                      <a:pt x="3096344" y="108014"/>
                    </a:cubicBezTo>
                    <a:lnTo>
                      <a:pt x="3096344" y="540058"/>
                    </a:lnTo>
                    <a:cubicBezTo>
                      <a:pt x="3096344" y="599712"/>
                      <a:pt x="3047984" y="648072"/>
                      <a:pt x="2988330" y="648072"/>
                    </a:cubicBez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6000"/>
                    </a:schemeClr>
                  </a:gs>
                  <a:gs pos="100000">
                    <a:schemeClr val="bg1"/>
                  </a:gs>
                </a:gsLst>
                <a:lin ang="8400000" scaled="0"/>
                <a:tileRect/>
              </a:gra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Rounded Rectangle 1032">
                <a:extLst>
                  <a:ext uri="{FF2B5EF4-FFF2-40B4-BE49-F238E27FC236}">
                    <a16:creationId xmlns:a16="http://schemas.microsoft.com/office/drawing/2014/main" id="{0C5CF44E-FEB8-449C-B67D-3FFB775B8163}"/>
                  </a:ext>
                </a:extLst>
              </p:cNvPr>
              <p:cNvSpPr/>
              <p:nvPr/>
            </p:nvSpPr>
            <p:spPr>
              <a:xfrm>
                <a:off x="7177054" y="1529262"/>
                <a:ext cx="995660" cy="781515"/>
              </a:xfrm>
              <a:custGeom>
                <a:avLst/>
                <a:gdLst/>
                <a:ahLst/>
                <a:cxnLst/>
                <a:rect l="l" t="t" r="r" b="b"/>
                <a:pathLst>
                  <a:path w="715888" h="781515">
                    <a:moveTo>
                      <a:pt x="108014" y="0"/>
                    </a:moveTo>
                    <a:lnTo>
                      <a:pt x="715888" y="0"/>
                    </a:lnTo>
                    <a:lnTo>
                      <a:pt x="715888" y="648072"/>
                    </a:lnTo>
                    <a:lnTo>
                      <a:pt x="452788" y="648072"/>
                    </a:lnTo>
                    <a:lnTo>
                      <a:pt x="375391" y="781515"/>
                    </a:lnTo>
                    <a:lnTo>
                      <a:pt x="297994" y="648072"/>
                    </a:lnTo>
                    <a:lnTo>
                      <a:pt x="108014" y="648072"/>
                    </a:lnTo>
                    <a:cubicBezTo>
                      <a:pt x="48360" y="648072"/>
                      <a:pt x="0" y="599712"/>
                      <a:pt x="0" y="540058"/>
                    </a:cubicBezTo>
                    <a:lnTo>
                      <a:pt x="0" y="108014"/>
                    </a:lnTo>
                    <a:cubicBezTo>
                      <a:pt x="0" y="48360"/>
                      <a:pt x="48360" y="0"/>
                      <a:pt x="108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D2C868-1BAC-44FA-99C6-3772E4113346}"/>
                </a:ext>
              </a:extLst>
            </p:cNvPr>
            <p:cNvSpPr txBox="1"/>
            <p:nvPr/>
          </p:nvSpPr>
          <p:spPr>
            <a:xfrm>
              <a:off x="7250515" y="1619278"/>
              <a:ext cx="715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134B93-D378-4C87-8F97-B86BA8262B10}"/>
                </a:ext>
              </a:extLst>
            </p:cNvPr>
            <p:cNvSpPr txBox="1"/>
            <p:nvPr/>
          </p:nvSpPr>
          <p:spPr>
            <a:xfrm>
              <a:off x="8259304" y="1536485"/>
              <a:ext cx="246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Graphic 24">
            <a:extLst>
              <a:ext uri="{FF2B5EF4-FFF2-40B4-BE49-F238E27FC236}">
                <a16:creationId xmlns:a16="http://schemas.microsoft.com/office/drawing/2014/main" id="{604689CA-A4B0-4AEC-8B01-EF4A428FA2BB}"/>
              </a:ext>
            </a:extLst>
          </p:cNvPr>
          <p:cNvSpPr/>
          <p:nvPr/>
        </p:nvSpPr>
        <p:spPr>
          <a:xfrm rot="21164215" flipH="1">
            <a:off x="4431556" y="2395777"/>
            <a:ext cx="3258667" cy="3466736"/>
          </a:xfrm>
          <a:custGeom>
            <a:avLst/>
            <a:gdLst>
              <a:gd name="connsiteX0" fmla="*/ 3593820 w 3591065"/>
              <a:gd name="connsiteY0" fmla="*/ 3675375 h 3820357"/>
              <a:gd name="connsiteX1" fmla="*/ 3511275 w 3591065"/>
              <a:gd name="connsiteY1" fmla="*/ 3467601 h 3820357"/>
              <a:gd name="connsiteX2" fmla="*/ 3485876 w 3591065"/>
              <a:gd name="connsiteY2" fmla="*/ 3442908 h 3820357"/>
              <a:gd name="connsiteX3" fmla="*/ 3467180 w 3591065"/>
              <a:gd name="connsiteY3" fmla="*/ 3418568 h 3820357"/>
              <a:gd name="connsiteX4" fmla="*/ 3423438 w 3591065"/>
              <a:gd name="connsiteY4" fmla="*/ 3384703 h 3820357"/>
              <a:gd name="connsiteX5" fmla="*/ 3281277 w 3591065"/>
              <a:gd name="connsiteY5" fmla="*/ 3257710 h 3820357"/>
              <a:gd name="connsiteX6" fmla="*/ 3258701 w 3591065"/>
              <a:gd name="connsiteY6" fmla="*/ 3239014 h 3820357"/>
              <a:gd name="connsiteX7" fmla="*/ 3231891 w 3591065"/>
              <a:gd name="connsiteY7" fmla="*/ 3215027 h 3820357"/>
              <a:gd name="connsiteX8" fmla="*/ 3195205 w 3591065"/>
              <a:gd name="connsiteY8" fmla="*/ 3155411 h 3820357"/>
              <a:gd name="connsiteX9" fmla="*/ 3153579 w 3591065"/>
              <a:gd name="connsiteY9" fmla="*/ 3102145 h 3820357"/>
              <a:gd name="connsiteX10" fmla="*/ 3114776 w 3591065"/>
              <a:gd name="connsiteY10" fmla="*/ 3059814 h 3820357"/>
              <a:gd name="connsiteX11" fmla="*/ 3087261 w 3591065"/>
              <a:gd name="connsiteY11" fmla="*/ 3016425 h 3820357"/>
              <a:gd name="connsiteX12" fmla="*/ 3045636 w 3591065"/>
              <a:gd name="connsiteY12" fmla="*/ 2975152 h 3820357"/>
              <a:gd name="connsiteX13" fmla="*/ 3022354 w 3591065"/>
              <a:gd name="connsiteY13" fmla="*/ 2950106 h 3820357"/>
              <a:gd name="connsiteX14" fmla="*/ 2999072 w 3591065"/>
              <a:gd name="connsiteY14" fmla="*/ 2906364 h 3820357"/>
              <a:gd name="connsiteX15" fmla="*/ 2922171 w 3591065"/>
              <a:gd name="connsiteY15" fmla="*/ 2826994 h 3820357"/>
              <a:gd name="connsiteX16" fmla="*/ 2904180 w 3591065"/>
              <a:gd name="connsiteY16" fmla="*/ 2801243 h 3820357"/>
              <a:gd name="connsiteX17" fmla="*/ 2867493 w 3591065"/>
              <a:gd name="connsiteY17" fmla="*/ 2744802 h 3820357"/>
              <a:gd name="connsiteX18" fmla="*/ 2815638 w 3591065"/>
              <a:gd name="connsiteY18" fmla="*/ 2701060 h 3820357"/>
              <a:gd name="connsiteX19" fmla="*/ 2748614 w 3591065"/>
              <a:gd name="connsiteY19" fmla="*/ 2653085 h 3820357"/>
              <a:gd name="connsiteX20" fmla="*/ 2739443 w 3591065"/>
              <a:gd name="connsiteY20" fmla="*/ 2645324 h 3820357"/>
              <a:gd name="connsiteX21" fmla="*/ 2650548 w 3591065"/>
              <a:gd name="connsiteY21" fmla="*/ 2613929 h 3820357"/>
              <a:gd name="connsiteX22" fmla="*/ 2631852 w 3591065"/>
              <a:gd name="connsiteY22" fmla="*/ 2592411 h 3820357"/>
              <a:gd name="connsiteX23" fmla="*/ 2631499 w 3591065"/>
              <a:gd name="connsiteY23" fmla="*/ 2560663 h 3820357"/>
              <a:gd name="connsiteX24" fmla="*/ 2602573 w 3591065"/>
              <a:gd name="connsiteY24" fmla="*/ 2524329 h 3820357"/>
              <a:gd name="connsiteX25" fmla="*/ 2573647 w 3591065"/>
              <a:gd name="connsiteY25" fmla="*/ 2512335 h 3820357"/>
              <a:gd name="connsiteX26" fmla="*/ 2568003 w 3591065"/>
              <a:gd name="connsiteY26" fmla="*/ 2449897 h 3820357"/>
              <a:gd name="connsiteX27" fmla="*/ 2634674 w 3591065"/>
              <a:gd name="connsiteY27" fmla="*/ 2411447 h 3820357"/>
              <a:gd name="connsiteX28" fmla="*/ 2720747 w 3591065"/>
              <a:gd name="connsiteY28" fmla="*/ 2362413 h 3820357"/>
              <a:gd name="connsiteX29" fmla="*/ 2787418 w 3591065"/>
              <a:gd name="connsiteY29" fmla="*/ 2311616 h 3820357"/>
              <a:gd name="connsiteX30" fmla="*/ 2894656 w 3591065"/>
              <a:gd name="connsiteY30" fmla="*/ 2234715 h 3820357"/>
              <a:gd name="connsiteX31" fmla="*/ 2970498 w 3591065"/>
              <a:gd name="connsiteY31" fmla="*/ 2192385 h 3820357"/>
              <a:gd name="connsiteX32" fmla="*/ 3005069 w 3591065"/>
              <a:gd name="connsiteY32" fmla="*/ 2144057 h 3820357"/>
              <a:gd name="connsiteX33" fmla="*/ 3013535 w 3591065"/>
              <a:gd name="connsiteY33" fmla="*/ 2142999 h 3820357"/>
              <a:gd name="connsiteX34" fmla="*/ 3196968 w 3591065"/>
              <a:gd name="connsiteY34" fmla="*/ 2162047 h 3820357"/>
              <a:gd name="connsiteX35" fmla="*/ 3227305 w 3591065"/>
              <a:gd name="connsiteY35" fmla="*/ 2141940 h 3820357"/>
              <a:gd name="connsiteX36" fmla="*/ 3213195 w 3591065"/>
              <a:gd name="connsiteY36" fmla="*/ 1991313 h 3820357"/>
              <a:gd name="connsiteX37" fmla="*/ 3148288 w 3591065"/>
              <a:gd name="connsiteY37" fmla="*/ 1941927 h 3820357"/>
              <a:gd name="connsiteX38" fmla="*/ 2568003 w 3591065"/>
              <a:gd name="connsiteY38" fmla="*/ 1933461 h 3820357"/>
              <a:gd name="connsiteX39" fmla="*/ 2500979 w 3591065"/>
              <a:gd name="connsiteY39" fmla="*/ 1930286 h 3820357"/>
              <a:gd name="connsiteX40" fmla="*/ 2479814 w 3591065"/>
              <a:gd name="connsiteY40" fmla="*/ 1908062 h 3820357"/>
              <a:gd name="connsiteX41" fmla="*/ 2493924 w 3591065"/>
              <a:gd name="connsiteY41" fmla="*/ 1839980 h 3820357"/>
              <a:gd name="connsiteX42" fmla="*/ 2501684 w 3591065"/>
              <a:gd name="connsiteY42" fmla="*/ 1763079 h 3820357"/>
              <a:gd name="connsiteX43" fmla="*/ 2513326 w 3591065"/>
              <a:gd name="connsiteY43" fmla="*/ 1736975 h 3820357"/>
              <a:gd name="connsiteX44" fmla="*/ 2635027 w 3591065"/>
              <a:gd name="connsiteY44" fmla="*/ 1691117 h 3820357"/>
              <a:gd name="connsiteX45" fmla="*/ 2668186 w 3591065"/>
              <a:gd name="connsiteY45" fmla="*/ 1631501 h 3820357"/>
              <a:gd name="connsiteX46" fmla="*/ 2633616 w 3591065"/>
              <a:gd name="connsiteY46" fmla="*/ 1493220 h 3820357"/>
              <a:gd name="connsiteX47" fmla="*/ 2563417 w 3591065"/>
              <a:gd name="connsiteY47" fmla="*/ 1318606 h 3820357"/>
              <a:gd name="connsiteX48" fmla="*/ 2558126 w 3591065"/>
              <a:gd name="connsiteY48" fmla="*/ 1309434 h 3820357"/>
              <a:gd name="connsiteX49" fmla="*/ 2558478 w 3591065"/>
              <a:gd name="connsiteY49" fmla="*/ 1295324 h 3820357"/>
              <a:gd name="connsiteX50" fmla="*/ 2514384 w 3591065"/>
              <a:gd name="connsiteY50" fmla="*/ 1217717 h 3820357"/>
              <a:gd name="connsiteX51" fmla="*/ 2464998 w 3591065"/>
              <a:gd name="connsiteY51" fmla="*/ 1207487 h 3820357"/>
              <a:gd name="connsiteX52" fmla="*/ 2449476 w 3591065"/>
              <a:gd name="connsiteY52" fmla="*/ 1207840 h 3820357"/>
              <a:gd name="connsiteX53" fmla="*/ 2402207 w 3591065"/>
              <a:gd name="connsiteY53" fmla="*/ 1226183 h 3820357"/>
              <a:gd name="connsiteX54" fmla="*/ 2337300 w 3591065"/>
              <a:gd name="connsiteY54" fmla="*/ 1238882 h 3820357"/>
              <a:gd name="connsiteX55" fmla="*/ 2312959 w 3591065"/>
              <a:gd name="connsiteY55" fmla="*/ 1240646 h 3820357"/>
              <a:gd name="connsiteX56" fmla="*/ 2268160 w 3591065"/>
              <a:gd name="connsiteY56" fmla="*/ 1227594 h 3820357"/>
              <a:gd name="connsiteX57" fmla="*/ 2297791 w 3591065"/>
              <a:gd name="connsiteY57" fmla="*/ 1181030 h 3820357"/>
              <a:gd name="connsiteX58" fmla="*/ 2287914 w 3591065"/>
              <a:gd name="connsiteY58" fmla="*/ 1155985 h 3820357"/>
              <a:gd name="connsiteX59" fmla="*/ 2276626 w 3591065"/>
              <a:gd name="connsiteY59" fmla="*/ 1144696 h 3820357"/>
              <a:gd name="connsiteX60" fmla="*/ 2259341 w 3591065"/>
              <a:gd name="connsiteY60" fmla="*/ 1111184 h 3820357"/>
              <a:gd name="connsiteX61" fmla="*/ 2118943 w 3591065"/>
              <a:gd name="connsiteY61" fmla="*/ 1018409 h 3820357"/>
              <a:gd name="connsiteX62" fmla="*/ 2106244 w 3591065"/>
              <a:gd name="connsiteY62" fmla="*/ 1000419 h 3820357"/>
              <a:gd name="connsiteX63" fmla="*/ 2081198 w 3591065"/>
              <a:gd name="connsiteY63" fmla="*/ 958441 h 3820357"/>
              <a:gd name="connsiteX64" fmla="*/ 2069204 w 3591065"/>
              <a:gd name="connsiteY64" fmla="*/ 941861 h 3820357"/>
              <a:gd name="connsiteX65" fmla="*/ 2057564 w 3591065"/>
              <a:gd name="connsiteY65" fmla="*/ 902352 h 3820357"/>
              <a:gd name="connsiteX66" fmla="*/ 1941506 w 3591065"/>
              <a:gd name="connsiteY66" fmla="*/ 763013 h 3820357"/>
              <a:gd name="connsiteX67" fmla="*/ 1913286 w 3591065"/>
              <a:gd name="connsiteY67" fmla="*/ 749608 h 3820357"/>
              <a:gd name="connsiteX68" fmla="*/ 1851906 w 3591065"/>
              <a:gd name="connsiteY68" fmla="*/ 734793 h 3820357"/>
              <a:gd name="connsiteX69" fmla="*/ 1874835 w 3591065"/>
              <a:gd name="connsiteY69" fmla="*/ 681174 h 3820357"/>
              <a:gd name="connsiteX70" fmla="*/ 1927043 w 3591065"/>
              <a:gd name="connsiteY70" fmla="*/ 709394 h 3820357"/>
              <a:gd name="connsiteX71" fmla="*/ 1965847 w 3591065"/>
              <a:gd name="connsiteY71" fmla="*/ 719977 h 3820357"/>
              <a:gd name="connsiteX72" fmla="*/ 1996889 w 3591065"/>
              <a:gd name="connsiteY72" fmla="*/ 700223 h 3820357"/>
              <a:gd name="connsiteX73" fmla="*/ 2004650 w 3591065"/>
              <a:gd name="connsiteY73" fmla="*/ 655775 h 3820357"/>
              <a:gd name="connsiteX74" fmla="*/ 2029696 w 3591065"/>
              <a:gd name="connsiteY74" fmla="*/ 590162 h 3820357"/>
              <a:gd name="connsiteX75" fmla="*/ 2038515 w 3591065"/>
              <a:gd name="connsiteY75" fmla="*/ 494918 h 3820357"/>
              <a:gd name="connsiteX76" fmla="*/ 2035340 w 3591065"/>
              <a:gd name="connsiteY76" fmla="*/ 477633 h 3820357"/>
              <a:gd name="connsiteX77" fmla="*/ 2042748 w 3591065"/>
              <a:gd name="connsiteY77" fmla="*/ 463170 h 3820357"/>
              <a:gd name="connsiteX78" fmla="*/ 2066030 w 3591065"/>
              <a:gd name="connsiteY78" fmla="*/ 464581 h 3820357"/>
              <a:gd name="connsiteX79" fmla="*/ 2261104 w 3591065"/>
              <a:gd name="connsiteY79" fmla="*/ 538660 h 3820357"/>
              <a:gd name="connsiteX80" fmla="*/ 2405735 w 3591065"/>
              <a:gd name="connsiteY80" fmla="*/ 592632 h 3820357"/>
              <a:gd name="connsiteX81" fmla="*/ 2556362 w 3591065"/>
              <a:gd name="connsiteY81" fmla="*/ 653659 h 3820357"/>
              <a:gd name="connsiteX82" fmla="*/ 2674535 w 3591065"/>
              <a:gd name="connsiteY82" fmla="*/ 703750 h 3820357"/>
              <a:gd name="connsiteX83" fmla="*/ 2777893 w 3591065"/>
              <a:gd name="connsiteY83" fmla="*/ 751725 h 3820357"/>
              <a:gd name="connsiteX84" fmla="*/ 2803644 w 3591065"/>
              <a:gd name="connsiteY84" fmla="*/ 748903 h 3820357"/>
              <a:gd name="connsiteX85" fmla="*/ 2826574 w 3591065"/>
              <a:gd name="connsiteY85" fmla="*/ 691404 h 3820357"/>
              <a:gd name="connsiteX86" fmla="*/ 2810700 w 3591065"/>
              <a:gd name="connsiteY86" fmla="*/ 666711 h 3820357"/>
              <a:gd name="connsiteX87" fmla="*/ 2744381 w 3591065"/>
              <a:gd name="connsiteY87" fmla="*/ 639548 h 3820357"/>
              <a:gd name="connsiteX88" fmla="*/ 2558126 w 3591065"/>
              <a:gd name="connsiteY88" fmla="*/ 579227 h 3820357"/>
              <a:gd name="connsiteX89" fmla="*/ 2383864 w 3591065"/>
              <a:gd name="connsiteY89" fmla="*/ 511498 h 3820357"/>
              <a:gd name="connsiteX90" fmla="*/ 2167976 w 3591065"/>
              <a:gd name="connsiteY90" fmla="*/ 424014 h 3820357"/>
              <a:gd name="connsiteX91" fmla="*/ 2019819 w 3591065"/>
              <a:gd name="connsiteY91" fmla="*/ 359812 h 3820357"/>
              <a:gd name="connsiteX92" fmla="*/ 1901292 w 3591065"/>
              <a:gd name="connsiteY92" fmla="*/ 319598 h 3820357"/>
              <a:gd name="connsiteX93" fmla="*/ 1739730 w 3591065"/>
              <a:gd name="connsiteY93" fmla="*/ 270917 h 3820357"/>
              <a:gd name="connsiteX94" fmla="*/ 1722797 w 3591065"/>
              <a:gd name="connsiteY94" fmla="*/ 255043 h 3820357"/>
              <a:gd name="connsiteX95" fmla="*/ 1686816 w 3591065"/>
              <a:gd name="connsiteY95" fmla="*/ 222590 h 3820357"/>
              <a:gd name="connsiteX96" fmla="*/ 1652599 w 3591065"/>
              <a:gd name="connsiteY96" fmla="*/ 209185 h 3820357"/>
              <a:gd name="connsiteX97" fmla="*/ 1635313 w 3591065"/>
              <a:gd name="connsiteY97" fmla="*/ 193311 h 3820357"/>
              <a:gd name="connsiteX98" fmla="*/ 1591219 w 3591065"/>
              <a:gd name="connsiteY98" fmla="*/ 119937 h 3820357"/>
              <a:gd name="connsiteX99" fmla="*/ 1511496 w 3591065"/>
              <a:gd name="connsiteY99" fmla="*/ 87484 h 3820357"/>
              <a:gd name="connsiteX100" fmla="*/ 1184137 w 3591065"/>
              <a:gd name="connsiteY100" fmla="*/ 67729 h 3820357"/>
              <a:gd name="connsiteX101" fmla="*/ 1166852 w 3591065"/>
              <a:gd name="connsiteY101" fmla="*/ 52208 h 3820357"/>
              <a:gd name="connsiteX102" fmla="*/ 1153095 w 3591065"/>
              <a:gd name="connsiteY102" fmla="*/ 24340 h 3820357"/>
              <a:gd name="connsiteX103" fmla="*/ 1152742 w 3591065"/>
              <a:gd name="connsiteY103" fmla="*/ 16580 h 3820357"/>
              <a:gd name="connsiteX104" fmla="*/ 1149920 w 3591065"/>
              <a:gd name="connsiteY104" fmla="*/ 0 h 3820357"/>
              <a:gd name="connsiteX105" fmla="*/ 1132282 w 3591065"/>
              <a:gd name="connsiteY105" fmla="*/ 0 h 3820357"/>
              <a:gd name="connsiteX106" fmla="*/ 1104767 w 3591065"/>
              <a:gd name="connsiteY106" fmla="*/ 30690 h 3820357"/>
              <a:gd name="connsiteX107" fmla="*/ 1076194 w 3591065"/>
              <a:gd name="connsiteY107" fmla="*/ 85720 h 3820357"/>
              <a:gd name="connsiteX108" fmla="*/ 1048679 w 3591065"/>
              <a:gd name="connsiteY108" fmla="*/ 127345 h 3820357"/>
              <a:gd name="connsiteX109" fmla="*/ 1008112 w 3591065"/>
              <a:gd name="connsiteY109" fmla="*/ 192605 h 3820357"/>
              <a:gd name="connsiteX110" fmla="*/ 914984 w 3591065"/>
              <a:gd name="connsiteY110" fmla="*/ 264568 h 3820357"/>
              <a:gd name="connsiteX111" fmla="*/ 896640 w 3591065"/>
              <a:gd name="connsiteY111" fmla="*/ 287850 h 3820357"/>
              <a:gd name="connsiteX112" fmla="*/ 841610 w 3591065"/>
              <a:gd name="connsiteY112" fmla="*/ 295963 h 3820357"/>
              <a:gd name="connsiteX113" fmla="*/ 816565 w 3591065"/>
              <a:gd name="connsiteY113" fmla="*/ 268801 h 3820357"/>
              <a:gd name="connsiteX114" fmla="*/ 619374 w 3591065"/>
              <a:gd name="connsiteY114" fmla="*/ 180259 h 3820357"/>
              <a:gd name="connsiteX115" fmla="*/ 523424 w 3591065"/>
              <a:gd name="connsiteY115" fmla="*/ 188725 h 3820357"/>
              <a:gd name="connsiteX116" fmla="*/ 445817 w 3591065"/>
              <a:gd name="connsiteY116" fmla="*/ 239169 h 3820357"/>
              <a:gd name="connsiteX117" fmla="*/ 351631 w 3591065"/>
              <a:gd name="connsiteY117" fmla="*/ 345349 h 3820357"/>
              <a:gd name="connsiteX118" fmla="*/ 280021 w 3591065"/>
              <a:gd name="connsiteY118" fmla="*/ 500915 h 3820357"/>
              <a:gd name="connsiteX119" fmla="*/ 269439 w 3591065"/>
              <a:gd name="connsiteY119" fmla="*/ 561236 h 3820357"/>
              <a:gd name="connsiteX120" fmla="*/ 238396 w 3591065"/>
              <a:gd name="connsiteY120" fmla="*/ 629318 h 3820357"/>
              <a:gd name="connsiteX121" fmla="*/ 243687 w 3591065"/>
              <a:gd name="connsiteY121" fmla="*/ 672708 h 3820357"/>
              <a:gd name="connsiteX122" fmla="*/ 293426 w 3591065"/>
              <a:gd name="connsiteY122" fmla="*/ 686818 h 3820357"/>
              <a:gd name="connsiteX123" fmla="*/ 381615 w 3591065"/>
              <a:gd name="connsiteY123" fmla="*/ 688934 h 3820357"/>
              <a:gd name="connsiteX124" fmla="*/ 423593 w 3591065"/>
              <a:gd name="connsiteY124" fmla="*/ 739026 h 3820357"/>
              <a:gd name="connsiteX125" fmla="*/ 413011 w 3591065"/>
              <a:gd name="connsiteY125" fmla="*/ 820865 h 3820357"/>
              <a:gd name="connsiteX126" fmla="*/ 431001 w 3591065"/>
              <a:gd name="connsiteY126" fmla="*/ 840620 h 3820357"/>
              <a:gd name="connsiteX127" fmla="*/ 450403 w 3591065"/>
              <a:gd name="connsiteY127" fmla="*/ 841325 h 3820357"/>
              <a:gd name="connsiteX128" fmla="*/ 487795 w 3591065"/>
              <a:gd name="connsiteY128" fmla="*/ 868488 h 3820357"/>
              <a:gd name="connsiteX129" fmla="*/ 519896 w 3591065"/>
              <a:gd name="connsiteY129" fmla="*/ 895297 h 3820357"/>
              <a:gd name="connsiteX130" fmla="*/ 537534 w 3591065"/>
              <a:gd name="connsiteY130" fmla="*/ 913640 h 3820357"/>
              <a:gd name="connsiteX131" fmla="*/ 553055 w 3591065"/>
              <a:gd name="connsiteY131" fmla="*/ 935864 h 3820357"/>
              <a:gd name="connsiteX132" fmla="*/ 580570 w 3591065"/>
              <a:gd name="connsiteY132" fmla="*/ 970082 h 3820357"/>
              <a:gd name="connsiteX133" fmla="*/ 621843 w 3591065"/>
              <a:gd name="connsiteY133" fmla="*/ 986308 h 3820357"/>
              <a:gd name="connsiteX134" fmla="*/ 684281 w 3591065"/>
              <a:gd name="connsiteY134" fmla="*/ 956324 h 3820357"/>
              <a:gd name="connsiteX135" fmla="*/ 718145 w 3591065"/>
              <a:gd name="connsiteY135" fmla="*/ 951738 h 3820357"/>
              <a:gd name="connsiteX136" fmla="*/ 737194 w 3591065"/>
              <a:gd name="connsiteY136" fmla="*/ 947505 h 3820357"/>
              <a:gd name="connsiteX137" fmla="*/ 743544 w 3591065"/>
              <a:gd name="connsiteY137" fmla="*/ 945036 h 3820357"/>
              <a:gd name="connsiteX138" fmla="*/ 793988 w 3591065"/>
              <a:gd name="connsiteY138" fmla="*/ 954208 h 3820357"/>
              <a:gd name="connsiteX139" fmla="*/ 761535 w 3591065"/>
              <a:gd name="connsiteY139" fmla="*/ 984192 h 3820357"/>
              <a:gd name="connsiteX140" fmla="*/ 762946 w 3591065"/>
              <a:gd name="connsiteY140" fmla="*/ 1024759 h 3820357"/>
              <a:gd name="connsiteX141" fmla="*/ 843374 w 3591065"/>
              <a:gd name="connsiteY141" fmla="*/ 1032167 h 3820357"/>
              <a:gd name="connsiteX142" fmla="*/ 858543 w 3591065"/>
              <a:gd name="connsiteY142" fmla="*/ 1029345 h 3820357"/>
              <a:gd name="connsiteX143" fmla="*/ 818681 w 3591065"/>
              <a:gd name="connsiteY143" fmla="*/ 1119651 h 3820357"/>
              <a:gd name="connsiteX144" fmla="*/ 909692 w 3591065"/>
              <a:gd name="connsiteY144" fmla="*/ 1158101 h 3820357"/>
              <a:gd name="connsiteX145" fmla="*/ 995060 w 3591065"/>
              <a:gd name="connsiteY145" fmla="*/ 1257931 h 3820357"/>
              <a:gd name="connsiteX146" fmla="*/ 1019047 w 3591065"/>
              <a:gd name="connsiteY146" fmla="*/ 1343651 h 3820357"/>
              <a:gd name="connsiteX147" fmla="*/ 1037390 w 3591065"/>
              <a:gd name="connsiteY147" fmla="*/ 1398328 h 3820357"/>
              <a:gd name="connsiteX148" fmla="*/ 1056439 w 3591065"/>
              <a:gd name="connsiteY148" fmla="*/ 1435721 h 3820357"/>
              <a:gd name="connsiteX149" fmla="*/ 1058909 w 3591065"/>
              <a:gd name="connsiteY149" fmla="*/ 1503450 h 3820357"/>
              <a:gd name="connsiteX150" fmla="*/ 1057145 w 3591065"/>
              <a:gd name="connsiteY150" fmla="*/ 1525321 h 3820357"/>
              <a:gd name="connsiteX151" fmla="*/ 1025750 w 3591065"/>
              <a:gd name="connsiteY151" fmla="*/ 1621624 h 3820357"/>
              <a:gd name="connsiteX152" fmla="*/ 1013403 w 3591065"/>
              <a:gd name="connsiteY152" fmla="*/ 1626915 h 3820357"/>
              <a:gd name="connsiteX153" fmla="*/ 996823 w 3591065"/>
              <a:gd name="connsiteY153" fmla="*/ 1666424 h 3820357"/>
              <a:gd name="connsiteX154" fmla="*/ 1041271 w 3591065"/>
              <a:gd name="connsiteY154" fmla="*/ 1729920 h 3820357"/>
              <a:gd name="connsiteX155" fmla="*/ 1066669 w 3591065"/>
              <a:gd name="connsiteY155" fmla="*/ 1778601 h 3820357"/>
              <a:gd name="connsiteX156" fmla="*/ 1089598 w 3591065"/>
              <a:gd name="connsiteY156" fmla="*/ 1801883 h 3820357"/>
              <a:gd name="connsiteX157" fmla="*/ 1097006 w 3591065"/>
              <a:gd name="connsiteY157" fmla="*/ 1812112 h 3820357"/>
              <a:gd name="connsiteX158" fmla="*/ 1064553 w 3591065"/>
              <a:gd name="connsiteY158" fmla="*/ 1815993 h 3820357"/>
              <a:gd name="connsiteX159" fmla="*/ 685339 w 3591065"/>
              <a:gd name="connsiteY159" fmla="*/ 1813171 h 3820357"/>
              <a:gd name="connsiteX160" fmla="*/ 452872 w 3591065"/>
              <a:gd name="connsiteY160" fmla="*/ 1813171 h 3820357"/>
              <a:gd name="connsiteX161" fmla="*/ 245804 w 3591065"/>
              <a:gd name="connsiteY161" fmla="*/ 1822342 h 3820357"/>
              <a:gd name="connsiteX162" fmla="*/ 159378 w 3591065"/>
              <a:gd name="connsiteY162" fmla="*/ 1820579 h 3820357"/>
              <a:gd name="connsiteX163" fmla="*/ 127630 w 3591065"/>
              <a:gd name="connsiteY163" fmla="*/ 1797649 h 3820357"/>
              <a:gd name="connsiteX164" fmla="*/ 107170 w 3591065"/>
              <a:gd name="connsiteY164" fmla="*/ 1782834 h 3820357"/>
              <a:gd name="connsiteX165" fmla="*/ 86711 w 3591065"/>
              <a:gd name="connsiteY165" fmla="*/ 1797649 h 3820357"/>
              <a:gd name="connsiteX166" fmla="*/ 72600 w 3591065"/>
              <a:gd name="connsiteY166" fmla="*/ 1809643 h 3820357"/>
              <a:gd name="connsiteX167" fmla="*/ 20392 w 3591065"/>
              <a:gd name="connsiteY167" fmla="*/ 1816698 h 3820357"/>
              <a:gd name="connsiteX168" fmla="*/ 991 w 3591065"/>
              <a:gd name="connsiteY168" fmla="*/ 1837511 h 3820357"/>
              <a:gd name="connsiteX169" fmla="*/ 44732 w 3591065"/>
              <a:gd name="connsiteY169" fmla="*/ 1866437 h 3820357"/>
              <a:gd name="connsiteX170" fmla="*/ 71542 w 3591065"/>
              <a:gd name="connsiteY170" fmla="*/ 1872081 h 3820357"/>
              <a:gd name="connsiteX171" fmla="*/ 224638 w 3591065"/>
              <a:gd name="connsiteY171" fmla="*/ 1879842 h 3820357"/>
              <a:gd name="connsiteX172" fmla="*/ 255681 w 3591065"/>
              <a:gd name="connsiteY172" fmla="*/ 1885486 h 3820357"/>
              <a:gd name="connsiteX173" fmla="*/ 279669 w 3591065"/>
              <a:gd name="connsiteY173" fmla="*/ 1884075 h 3820357"/>
              <a:gd name="connsiteX174" fmla="*/ 390081 w 3591065"/>
              <a:gd name="connsiteY174" fmla="*/ 1887955 h 3820357"/>
              <a:gd name="connsiteX175" fmla="*/ 413363 w 3591065"/>
              <a:gd name="connsiteY175" fmla="*/ 1912295 h 3820357"/>
              <a:gd name="connsiteX176" fmla="*/ 451461 w 3591065"/>
              <a:gd name="connsiteY176" fmla="*/ 1917587 h 3820357"/>
              <a:gd name="connsiteX177" fmla="*/ 473332 w 3591065"/>
              <a:gd name="connsiteY177" fmla="*/ 1907710 h 3820357"/>
              <a:gd name="connsiteX178" fmla="*/ 889233 w 3591065"/>
              <a:gd name="connsiteY178" fmla="*/ 1926053 h 3820357"/>
              <a:gd name="connsiteX179" fmla="*/ 960489 w 3591065"/>
              <a:gd name="connsiteY179" fmla="*/ 1924289 h 3820357"/>
              <a:gd name="connsiteX180" fmla="*/ 1008817 w 3591065"/>
              <a:gd name="connsiteY180" fmla="*/ 1940516 h 3820357"/>
              <a:gd name="connsiteX181" fmla="*/ 1001762 w 3591065"/>
              <a:gd name="connsiteY181" fmla="*/ 1974381 h 3820357"/>
              <a:gd name="connsiteX182" fmla="*/ 956256 w 3591065"/>
              <a:gd name="connsiteY182" fmla="*/ 2027647 h 3820357"/>
              <a:gd name="connsiteX183" fmla="*/ 890996 w 3591065"/>
              <a:gd name="connsiteY183" fmla="*/ 2134532 h 3820357"/>
              <a:gd name="connsiteX184" fmla="*/ 881825 w 3591065"/>
              <a:gd name="connsiteY184" fmla="*/ 2237537 h 3820357"/>
              <a:gd name="connsiteX185" fmla="*/ 895935 w 3591065"/>
              <a:gd name="connsiteY185" fmla="*/ 2285865 h 3820357"/>
              <a:gd name="connsiteX186" fmla="*/ 948848 w 3591065"/>
              <a:gd name="connsiteY186" fmla="*/ 2388165 h 3820357"/>
              <a:gd name="connsiteX187" fmla="*/ 991532 w 3591065"/>
              <a:gd name="connsiteY187" fmla="*/ 2468240 h 3820357"/>
              <a:gd name="connsiteX188" fmla="*/ 1008112 w 3591065"/>
              <a:gd name="connsiteY188" fmla="*/ 2485878 h 3820357"/>
              <a:gd name="connsiteX189" fmla="*/ 1041976 w 3591065"/>
              <a:gd name="connsiteY189" fmla="*/ 2538086 h 3820357"/>
              <a:gd name="connsiteX190" fmla="*/ 1122758 w 3591065"/>
              <a:gd name="connsiteY190" fmla="*/ 2619573 h 3820357"/>
              <a:gd name="connsiteX191" fmla="*/ 1136868 w 3591065"/>
              <a:gd name="connsiteY191" fmla="*/ 2642150 h 3820357"/>
              <a:gd name="connsiteX192" fmla="*/ 1147451 w 3591065"/>
              <a:gd name="connsiteY192" fmla="*/ 2673545 h 3820357"/>
              <a:gd name="connsiteX193" fmla="*/ 1199659 w 3591065"/>
              <a:gd name="connsiteY193" fmla="*/ 2707410 h 3820357"/>
              <a:gd name="connsiteX194" fmla="*/ 1243401 w 3591065"/>
              <a:gd name="connsiteY194" fmla="*/ 2709173 h 3820357"/>
              <a:gd name="connsiteX195" fmla="*/ 1275854 w 3591065"/>
              <a:gd name="connsiteY195" fmla="*/ 2728928 h 3820357"/>
              <a:gd name="connsiteX196" fmla="*/ 1398261 w 3591065"/>
              <a:gd name="connsiteY196" fmla="*/ 2889079 h 3820357"/>
              <a:gd name="connsiteX197" fmla="*/ 1485039 w 3591065"/>
              <a:gd name="connsiteY197" fmla="*/ 2994201 h 3820357"/>
              <a:gd name="connsiteX198" fmla="*/ 1506204 w 3591065"/>
              <a:gd name="connsiteY198" fmla="*/ 3037237 h 3820357"/>
              <a:gd name="connsiteX199" fmla="*/ 1521373 w 3591065"/>
              <a:gd name="connsiteY199" fmla="*/ 3057344 h 3820357"/>
              <a:gd name="connsiteX200" fmla="*/ 1540422 w 3591065"/>
              <a:gd name="connsiteY200" fmla="*/ 3086623 h 3820357"/>
              <a:gd name="connsiteX201" fmla="*/ 1548182 w 3591065"/>
              <a:gd name="connsiteY201" fmla="*/ 3120488 h 3820357"/>
              <a:gd name="connsiteX202" fmla="*/ 1540422 w 3591065"/>
              <a:gd name="connsiteY202" fmla="*/ 3173049 h 3820357"/>
              <a:gd name="connsiteX203" fmla="*/ 1472693 w 3591065"/>
              <a:gd name="connsiteY203" fmla="*/ 3286284 h 3820357"/>
              <a:gd name="connsiteX204" fmla="*/ 1427187 w 3591065"/>
              <a:gd name="connsiteY204" fmla="*/ 3314152 h 3820357"/>
              <a:gd name="connsiteX205" fmla="*/ 1321713 w 3591065"/>
              <a:gd name="connsiteY205" fmla="*/ 3339197 h 3820357"/>
              <a:gd name="connsiteX206" fmla="*/ 1244106 w 3591065"/>
              <a:gd name="connsiteY206" fmla="*/ 3395286 h 3820357"/>
              <a:gd name="connsiteX207" fmla="*/ 1259627 w 3591065"/>
              <a:gd name="connsiteY207" fmla="*/ 3434442 h 3820357"/>
              <a:gd name="connsiteX208" fmla="*/ 1360869 w 3591065"/>
              <a:gd name="connsiteY208" fmla="*/ 3468306 h 3820357"/>
              <a:gd name="connsiteX209" fmla="*/ 1546066 w 3591065"/>
              <a:gd name="connsiteY209" fmla="*/ 3476420 h 3820357"/>
              <a:gd name="connsiteX210" fmla="*/ 1691402 w 3591065"/>
              <a:gd name="connsiteY210" fmla="*/ 3447494 h 3820357"/>
              <a:gd name="connsiteX211" fmla="*/ 1705159 w 3591065"/>
              <a:gd name="connsiteY211" fmla="*/ 3445024 h 3820357"/>
              <a:gd name="connsiteX212" fmla="*/ 1776769 w 3591065"/>
              <a:gd name="connsiteY212" fmla="*/ 3422095 h 3820357"/>
              <a:gd name="connsiteX213" fmla="*/ 1822627 w 3591065"/>
              <a:gd name="connsiteY213" fmla="*/ 3409749 h 3820357"/>
              <a:gd name="connsiteX214" fmla="*/ 1862842 w 3591065"/>
              <a:gd name="connsiteY214" fmla="*/ 3412218 h 3820357"/>
              <a:gd name="connsiteX215" fmla="*/ 1939037 w 3591065"/>
              <a:gd name="connsiteY215" fmla="*/ 3393522 h 3820357"/>
              <a:gd name="connsiteX216" fmla="*/ 1996889 w 3591065"/>
              <a:gd name="connsiteY216" fmla="*/ 3369534 h 3820357"/>
              <a:gd name="connsiteX217" fmla="*/ 2018055 w 3591065"/>
              <a:gd name="connsiteY217" fmla="*/ 3336022 h 3820357"/>
              <a:gd name="connsiteX218" fmla="*/ 1935510 w 3591065"/>
              <a:gd name="connsiteY218" fmla="*/ 3128249 h 3820357"/>
              <a:gd name="connsiteX219" fmla="*/ 1887887 w 3591065"/>
              <a:gd name="connsiteY219" fmla="*/ 3082037 h 3820357"/>
              <a:gd name="connsiteX220" fmla="*/ 1871308 w 3591065"/>
              <a:gd name="connsiteY220" fmla="*/ 3059108 h 3820357"/>
              <a:gd name="connsiteX221" fmla="*/ 1845909 w 3591065"/>
              <a:gd name="connsiteY221" fmla="*/ 3042529 h 3820357"/>
              <a:gd name="connsiteX222" fmla="*/ 1831446 w 3591065"/>
              <a:gd name="connsiteY222" fmla="*/ 3030535 h 3820357"/>
              <a:gd name="connsiteX223" fmla="*/ 1797582 w 3591065"/>
              <a:gd name="connsiteY223" fmla="*/ 2986793 h 3820357"/>
              <a:gd name="connsiteX224" fmla="*/ 1763717 w 3591065"/>
              <a:gd name="connsiteY224" fmla="*/ 2935291 h 3820357"/>
              <a:gd name="connsiteX225" fmla="*/ 1761248 w 3591065"/>
              <a:gd name="connsiteY225" fmla="*/ 2930705 h 3820357"/>
              <a:gd name="connsiteX226" fmla="*/ 1704454 w 3591065"/>
              <a:gd name="connsiteY226" fmla="*/ 2847807 h 3820357"/>
              <a:gd name="connsiteX227" fmla="*/ 1654010 w 3591065"/>
              <a:gd name="connsiteY227" fmla="*/ 2754326 h 3820357"/>
              <a:gd name="connsiteX228" fmla="*/ 1578167 w 3591065"/>
              <a:gd name="connsiteY228" fmla="*/ 2620631 h 3820357"/>
              <a:gd name="connsiteX229" fmla="*/ 1516787 w 3591065"/>
              <a:gd name="connsiteY229" fmla="*/ 2534206 h 3820357"/>
              <a:gd name="connsiteX230" fmla="*/ 1534425 w 3591065"/>
              <a:gd name="connsiteY230" fmla="*/ 2504574 h 3820357"/>
              <a:gd name="connsiteX231" fmla="*/ 1570053 w 3591065"/>
              <a:gd name="connsiteY231" fmla="*/ 2505633 h 3820357"/>
              <a:gd name="connsiteX232" fmla="*/ 1660006 w 3591065"/>
              <a:gd name="connsiteY232" fmla="*/ 2553608 h 3820357"/>
              <a:gd name="connsiteX233" fmla="*/ 1710098 w 3591065"/>
              <a:gd name="connsiteY233" fmla="*/ 2576890 h 3820357"/>
              <a:gd name="connsiteX234" fmla="*/ 1721033 w 3591065"/>
              <a:gd name="connsiteY234" fmla="*/ 2585356 h 3820357"/>
              <a:gd name="connsiteX235" fmla="*/ 1736907 w 3591065"/>
              <a:gd name="connsiteY235" fmla="*/ 2595938 h 3820357"/>
              <a:gd name="connsiteX236" fmla="*/ 1836032 w 3591065"/>
              <a:gd name="connsiteY236" fmla="*/ 2616046 h 3820357"/>
              <a:gd name="connsiteX237" fmla="*/ 1949973 w 3591065"/>
              <a:gd name="connsiteY237" fmla="*/ 2641091 h 3820357"/>
              <a:gd name="connsiteX238" fmla="*/ 2003592 w 3591065"/>
              <a:gd name="connsiteY238" fmla="*/ 2661198 h 3820357"/>
              <a:gd name="connsiteX239" fmla="*/ 2055094 w 3591065"/>
              <a:gd name="connsiteY239" fmla="*/ 2675662 h 3820357"/>
              <a:gd name="connsiteX240" fmla="*/ 2117179 w 3591065"/>
              <a:gd name="connsiteY240" fmla="*/ 2730339 h 3820357"/>
              <a:gd name="connsiteX241" fmla="*/ 2186673 w 3591065"/>
              <a:gd name="connsiteY241" fmla="*/ 2831933 h 3820357"/>
              <a:gd name="connsiteX242" fmla="*/ 2200077 w 3591065"/>
              <a:gd name="connsiteY242" fmla="*/ 2854509 h 3820357"/>
              <a:gd name="connsiteX243" fmla="*/ 2318251 w 3591065"/>
              <a:gd name="connsiteY243" fmla="*/ 3003725 h 3820357"/>
              <a:gd name="connsiteX244" fmla="*/ 2386333 w 3591065"/>
              <a:gd name="connsiteY244" fmla="*/ 3078863 h 3820357"/>
              <a:gd name="connsiteX245" fmla="*/ 2430075 w 3591065"/>
              <a:gd name="connsiteY245" fmla="*/ 3114138 h 3820357"/>
              <a:gd name="connsiteX246" fmla="*/ 2474522 w 3591065"/>
              <a:gd name="connsiteY246" fmla="*/ 3124368 h 3820357"/>
              <a:gd name="connsiteX247" fmla="*/ 2589168 w 3591065"/>
              <a:gd name="connsiteY247" fmla="*/ 3125779 h 3820357"/>
              <a:gd name="connsiteX248" fmla="*/ 2613508 w 3591065"/>
              <a:gd name="connsiteY248" fmla="*/ 3110258 h 3820357"/>
              <a:gd name="connsiteX249" fmla="*/ 2666069 w 3591065"/>
              <a:gd name="connsiteY249" fmla="*/ 3096148 h 3820357"/>
              <a:gd name="connsiteX250" fmla="*/ 2739443 w 3591065"/>
              <a:gd name="connsiteY250" fmla="*/ 3164935 h 3820357"/>
              <a:gd name="connsiteX251" fmla="*/ 2769780 w 3591065"/>
              <a:gd name="connsiteY251" fmla="*/ 3191392 h 3820357"/>
              <a:gd name="connsiteX252" fmla="*/ 2789181 w 3591065"/>
              <a:gd name="connsiteY252" fmla="*/ 3205502 h 3820357"/>
              <a:gd name="connsiteX253" fmla="*/ 2876665 w 3591065"/>
              <a:gd name="connsiteY253" fmla="*/ 3279934 h 3820357"/>
              <a:gd name="connsiteX254" fmla="*/ 2999072 w 3591065"/>
              <a:gd name="connsiteY254" fmla="*/ 3374120 h 3820357"/>
              <a:gd name="connsiteX255" fmla="*/ 3009302 w 3591065"/>
              <a:gd name="connsiteY255" fmla="*/ 3380470 h 3820357"/>
              <a:gd name="connsiteX256" fmla="*/ 3036111 w 3591065"/>
              <a:gd name="connsiteY256" fmla="*/ 3409749 h 3820357"/>
              <a:gd name="connsiteX257" fmla="*/ 3041403 w 3591065"/>
              <a:gd name="connsiteY257" fmla="*/ 3416451 h 3820357"/>
              <a:gd name="connsiteX258" fmla="*/ 3065037 w 3591065"/>
              <a:gd name="connsiteY258" fmla="*/ 3448199 h 3820357"/>
              <a:gd name="connsiteX259" fmla="*/ 3071387 w 3591065"/>
              <a:gd name="connsiteY259" fmla="*/ 3456313 h 3820357"/>
              <a:gd name="connsiteX260" fmla="*/ 3092200 w 3591065"/>
              <a:gd name="connsiteY260" fmla="*/ 3533214 h 3820357"/>
              <a:gd name="connsiteX261" fmla="*/ 3078442 w 3591065"/>
              <a:gd name="connsiteY261" fmla="*/ 3557907 h 3820357"/>
              <a:gd name="connsiteX262" fmla="*/ 3091494 w 3591065"/>
              <a:gd name="connsiteY262" fmla="*/ 3557907 h 3820357"/>
              <a:gd name="connsiteX263" fmla="*/ 3048105 w 3591065"/>
              <a:gd name="connsiteY263" fmla="*/ 3626341 h 3820357"/>
              <a:gd name="connsiteX264" fmla="*/ 3002599 w 3591065"/>
              <a:gd name="connsiteY264" fmla="*/ 3654209 h 3820357"/>
              <a:gd name="connsiteX265" fmla="*/ 2897125 w 3591065"/>
              <a:gd name="connsiteY265" fmla="*/ 3679255 h 3820357"/>
              <a:gd name="connsiteX266" fmla="*/ 2819519 w 3591065"/>
              <a:gd name="connsiteY266" fmla="*/ 3735343 h 3820357"/>
              <a:gd name="connsiteX267" fmla="*/ 2835040 w 3591065"/>
              <a:gd name="connsiteY267" fmla="*/ 3774499 h 3820357"/>
              <a:gd name="connsiteX268" fmla="*/ 2936281 w 3591065"/>
              <a:gd name="connsiteY268" fmla="*/ 3808364 h 3820357"/>
              <a:gd name="connsiteX269" fmla="*/ 3121478 w 3591065"/>
              <a:gd name="connsiteY269" fmla="*/ 3816478 h 3820357"/>
              <a:gd name="connsiteX270" fmla="*/ 3266814 w 3591065"/>
              <a:gd name="connsiteY270" fmla="*/ 3787551 h 3820357"/>
              <a:gd name="connsiteX271" fmla="*/ 3280572 w 3591065"/>
              <a:gd name="connsiteY271" fmla="*/ 3785082 h 3820357"/>
              <a:gd name="connsiteX272" fmla="*/ 3352181 w 3591065"/>
              <a:gd name="connsiteY272" fmla="*/ 3762153 h 3820357"/>
              <a:gd name="connsiteX273" fmla="*/ 3398040 w 3591065"/>
              <a:gd name="connsiteY273" fmla="*/ 3749806 h 3820357"/>
              <a:gd name="connsiteX274" fmla="*/ 3438254 w 3591065"/>
              <a:gd name="connsiteY274" fmla="*/ 3752276 h 3820357"/>
              <a:gd name="connsiteX275" fmla="*/ 3514450 w 3591065"/>
              <a:gd name="connsiteY275" fmla="*/ 3733580 h 3820357"/>
              <a:gd name="connsiteX276" fmla="*/ 3572302 w 3591065"/>
              <a:gd name="connsiteY276" fmla="*/ 3709592 h 3820357"/>
              <a:gd name="connsiteX277" fmla="*/ 3593820 w 3591065"/>
              <a:gd name="connsiteY277" fmla="*/ 3675375 h 3820357"/>
              <a:gd name="connsiteX278" fmla="*/ 1197542 w 3591065"/>
              <a:gd name="connsiteY278" fmla="*/ 1510858 h 3820357"/>
              <a:gd name="connsiteX279" fmla="*/ 1120641 w 3591065"/>
              <a:gd name="connsiteY279" fmla="*/ 1509447 h 3820357"/>
              <a:gd name="connsiteX280" fmla="*/ 1105120 w 3591065"/>
              <a:gd name="connsiteY280" fmla="*/ 1496042 h 3820357"/>
              <a:gd name="connsiteX281" fmla="*/ 1079369 w 3591065"/>
              <a:gd name="connsiteY281" fmla="*/ 1424080 h 3820357"/>
              <a:gd name="connsiteX282" fmla="*/ 1063142 w 3591065"/>
              <a:gd name="connsiteY282" fmla="*/ 1366933 h 3820357"/>
              <a:gd name="connsiteX283" fmla="*/ 1013756 w 3591065"/>
              <a:gd name="connsiteY283" fmla="*/ 1239588 h 3820357"/>
              <a:gd name="connsiteX284" fmla="*/ 1057850 w 3591065"/>
              <a:gd name="connsiteY284" fmla="*/ 1269925 h 3820357"/>
              <a:gd name="connsiteX285" fmla="*/ 1166852 w 3591065"/>
              <a:gd name="connsiteY285" fmla="*/ 1451948 h 3820357"/>
              <a:gd name="connsiteX286" fmla="*/ 1197895 w 3591065"/>
              <a:gd name="connsiteY286" fmla="*/ 1496395 h 3820357"/>
              <a:gd name="connsiteX287" fmla="*/ 1197542 w 3591065"/>
              <a:gd name="connsiteY287" fmla="*/ 1510858 h 3820357"/>
              <a:gd name="connsiteX288" fmla="*/ 1273738 w 3591065"/>
              <a:gd name="connsiteY288" fmla="*/ 1510505 h 3820357"/>
              <a:gd name="connsiteX289" fmla="*/ 1259980 w 3591065"/>
              <a:gd name="connsiteY289" fmla="*/ 1533434 h 3820357"/>
              <a:gd name="connsiteX290" fmla="*/ 1239520 w 3591065"/>
              <a:gd name="connsiteY290" fmla="*/ 1519324 h 3820357"/>
              <a:gd name="connsiteX291" fmla="*/ 1176024 w 3591065"/>
              <a:gd name="connsiteY291" fmla="*/ 1400798 h 3820357"/>
              <a:gd name="connsiteX292" fmla="*/ 1231760 w 3591065"/>
              <a:gd name="connsiteY292" fmla="*/ 1426902 h 3820357"/>
              <a:gd name="connsiteX293" fmla="*/ 1288553 w 3591065"/>
              <a:gd name="connsiteY293" fmla="*/ 1438543 h 3820357"/>
              <a:gd name="connsiteX294" fmla="*/ 1273738 w 3591065"/>
              <a:gd name="connsiteY294" fmla="*/ 1510505 h 3820357"/>
              <a:gd name="connsiteX295" fmla="*/ 1912933 w 3591065"/>
              <a:gd name="connsiteY295" fmla="*/ 792998 h 3820357"/>
              <a:gd name="connsiteX296" fmla="*/ 1984543 w 3591065"/>
              <a:gd name="connsiteY296" fmla="*/ 840267 h 3820357"/>
              <a:gd name="connsiteX297" fmla="*/ 2024404 w 3591065"/>
              <a:gd name="connsiteY297" fmla="*/ 888595 h 3820357"/>
              <a:gd name="connsiteX298" fmla="*/ 2046275 w 3591065"/>
              <a:gd name="connsiteY298" fmla="*/ 930926 h 3820357"/>
              <a:gd name="connsiteX299" fmla="*/ 2027579 w 3591065"/>
              <a:gd name="connsiteY299" fmla="*/ 930926 h 3820357"/>
              <a:gd name="connsiteX300" fmla="*/ 1949620 w 3591065"/>
              <a:gd name="connsiteY300" fmla="*/ 933748 h 3820357"/>
              <a:gd name="connsiteX301" fmla="*/ 1909758 w 3591065"/>
              <a:gd name="connsiteY301" fmla="*/ 917521 h 3820357"/>
              <a:gd name="connsiteX302" fmla="*/ 1906231 w 3591065"/>
              <a:gd name="connsiteY302" fmla="*/ 896355 h 3820357"/>
              <a:gd name="connsiteX303" fmla="*/ 1898117 w 3591065"/>
              <a:gd name="connsiteY303" fmla="*/ 866724 h 3820357"/>
              <a:gd name="connsiteX304" fmla="*/ 1868839 w 3591065"/>
              <a:gd name="connsiteY304" fmla="*/ 833212 h 3820357"/>
              <a:gd name="connsiteX305" fmla="*/ 1837090 w 3591065"/>
              <a:gd name="connsiteY305" fmla="*/ 775713 h 3820357"/>
              <a:gd name="connsiteX306" fmla="*/ 1912933 w 3591065"/>
              <a:gd name="connsiteY306" fmla="*/ 792998 h 3820357"/>
              <a:gd name="connsiteX307" fmla="*/ 1827213 w 3591065"/>
              <a:gd name="connsiteY307" fmla="*/ 360518 h 3820357"/>
              <a:gd name="connsiteX308" fmla="*/ 1749254 w 3591065"/>
              <a:gd name="connsiteY308" fmla="*/ 396146 h 3820357"/>
              <a:gd name="connsiteX309" fmla="*/ 1740435 w 3591065"/>
              <a:gd name="connsiteY309" fmla="*/ 391560 h 3820357"/>
              <a:gd name="connsiteX310" fmla="*/ 1692107 w 3591065"/>
              <a:gd name="connsiteY310" fmla="*/ 328417 h 3820357"/>
              <a:gd name="connsiteX311" fmla="*/ 1827213 w 3591065"/>
              <a:gd name="connsiteY311" fmla="*/ 360518 h 3820357"/>
              <a:gd name="connsiteX312" fmla="*/ 2010294 w 3591065"/>
              <a:gd name="connsiteY312" fmla="*/ 2618162 h 3820357"/>
              <a:gd name="connsiteX313" fmla="*/ 1882596 w 3591065"/>
              <a:gd name="connsiteY313" fmla="*/ 2582534 h 3820357"/>
              <a:gd name="connsiteX314" fmla="*/ 1778886 w 3591065"/>
              <a:gd name="connsiteY314" fmla="*/ 2547963 h 3820357"/>
              <a:gd name="connsiteX315" fmla="*/ 1766892 w 3591065"/>
              <a:gd name="connsiteY315" fmla="*/ 2539497 h 3820357"/>
              <a:gd name="connsiteX316" fmla="*/ 1744315 w 3591065"/>
              <a:gd name="connsiteY316" fmla="*/ 2526798 h 3820357"/>
              <a:gd name="connsiteX317" fmla="*/ 1653657 w 3591065"/>
              <a:gd name="connsiteY317" fmla="*/ 2498578 h 3820357"/>
              <a:gd name="connsiteX318" fmla="*/ 1614854 w 3591065"/>
              <a:gd name="connsiteY318" fmla="*/ 2479176 h 3820357"/>
              <a:gd name="connsiteX319" fmla="*/ 1573228 w 3591065"/>
              <a:gd name="connsiteY319" fmla="*/ 2449192 h 3820357"/>
              <a:gd name="connsiteX320" fmla="*/ 1545008 w 3591065"/>
              <a:gd name="connsiteY320" fmla="*/ 2431906 h 3820357"/>
              <a:gd name="connsiteX321" fmla="*/ 1482217 w 3591065"/>
              <a:gd name="connsiteY321" fmla="*/ 2393456 h 3820357"/>
              <a:gd name="connsiteX322" fmla="*/ 1523842 w 3591065"/>
              <a:gd name="connsiteY322" fmla="*/ 2300328 h 3820357"/>
              <a:gd name="connsiteX323" fmla="*/ 1539011 w 3591065"/>
              <a:gd name="connsiteY323" fmla="*/ 2295389 h 3820357"/>
              <a:gd name="connsiteX324" fmla="*/ 1668120 w 3591065"/>
              <a:gd name="connsiteY324" fmla="*/ 2249884 h 3820357"/>
              <a:gd name="connsiteX325" fmla="*/ 1758426 w 3591065"/>
              <a:gd name="connsiteY325" fmla="*/ 2194148 h 3820357"/>
              <a:gd name="connsiteX326" fmla="*/ 1802167 w 3591065"/>
              <a:gd name="connsiteY326" fmla="*/ 2207906 h 3820357"/>
              <a:gd name="connsiteX327" fmla="*/ 1839912 w 3591065"/>
              <a:gd name="connsiteY327" fmla="*/ 2273519 h 3820357"/>
              <a:gd name="connsiteX328" fmla="*/ 1868486 w 3591065"/>
              <a:gd name="connsiteY328" fmla="*/ 2330312 h 3820357"/>
              <a:gd name="connsiteX329" fmla="*/ 1906584 w 3591065"/>
              <a:gd name="connsiteY329" fmla="*/ 2392398 h 3820357"/>
              <a:gd name="connsiteX330" fmla="*/ 1961614 w 3591065"/>
              <a:gd name="connsiteY330" fmla="*/ 2483056 h 3820357"/>
              <a:gd name="connsiteX331" fmla="*/ 2038162 w 3591065"/>
              <a:gd name="connsiteY331" fmla="*/ 2599466 h 3820357"/>
              <a:gd name="connsiteX332" fmla="*/ 2048745 w 3591065"/>
              <a:gd name="connsiteY332" fmla="*/ 2615693 h 3820357"/>
              <a:gd name="connsiteX333" fmla="*/ 2010294 w 3591065"/>
              <a:gd name="connsiteY333" fmla="*/ 2618162 h 3820357"/>
              <a:gd name="connsiteX334" fmla="*/ 2523555 w 3591065"/>
              <a:gd name="connsiteY334" fmla="*/ 2111603 h 3820357"/>
              <a:gd name="connsiteX335" fmla="*/ 2538019 w 3591065"/>
              <a:gd name="connsiteY335" fmla="*/ 2089732 h 3820357"/>
              <a:gd name="connsiteX336" fmla="*/ 2635379 w 3591065"/>
              <a:gd name="connsiteY336" fmla="*/ 2079502 h 3820357"/>
              <a:gd name="connsiteX337" fmla="*/ 2764841 w 3591065"/>
              <a:gd name="connsiteY337" fmla="*/ 2099609 h 3820357"/>
              <a:gd name="connsiteX338" fmla="*/ 2784243 w 3591065"/>
              <a:gd name="connsiteY338" fmla="*/ 2101373 h 3820357"/>
              <a:gd name="connsiteX339" fmla="*/ 2884779 w 3591065"/>
              <a:gd name="connsiteY339" fmla="*/ 2116894 h 3820357"/>
              <a:gd name="connsiteX340" fmla="*/ 2920054 w 3591065"/>
              <a:gd name="connsiteY340" fmla="*/ 2122891 h 3820357"/>
              <a:gd name="connsiteX341" fmla="*/ 2922171 w 3591065"/>
              <a:gd name="connsiteY341" fmla="*/ 2129241 h 3820357"/>
              <a:gd name="connsiteX342" fmla="*/ 2813874 w 3591065"/>
              <a:gd name="connsiteY342" fmla="*/ 2243181 h 3820357"/>
              <a:gd name="connsiteX343" fmla="*/ 2684413 w 3591065"/>
              <a:gd name="connsiteY343" fmla="*/ 2347598 h 3820357"/>
              <a:gd name="connsiteX344" fmla="*/ 2609628 w 3591065"/>
              <a:gd name="connsiteY344" fmla="*/ 2389576 h 3820357"/>
              <a:gd name="connsiteX345" fmla="*/ 2575411 w 3591065"/>
              <a:gd name="connsiteY345" fmla="*/ 2407213 h 3820357"/>
              <a:gd name="connsiteX346" fmla="*/ 2557773 w 3591065"/>
              <a:gd name="connsiteY346" fmla="*/ 2397689 h 3820357"/>
              <a:gd name="connsiteX347" fmla="*/ 2557067 w 3591065"/>
              <a:gd name="connsiteY347" fmla="*/ 2392398 h 3820357"/>
              <a:gd name="connsiteX348" fmla="*/ 2544015 w 3591065"/>
              <a:gd name="connsiteY348" fmla="*/ 2257645 h 3820357"/>
              <a:gd name="connsiteX349" fmla="*/ 2523555 w 3591065"/>
              <a:gd name="connsiteY349" fmla="*/ 2111603 h 38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3591065" h="3820357">
                <a:moveTo>
                  <a:pt x="3593820" y="3675375"/>
                </a:moveTo>
                <a:cubicBezTo>
                  <a:pt x="3589587" y="3597062"/>
                  <a:pt x="3566305" y="3525806"/>
                  <a:pt x="3511275" y="3467601"/>
                </a:cubicBezTo>
                <a:cubicBezTo>
                  <a:pt x="3503161" y="3459135"/>
                  <a:pt x="3494695" y="3451021"/>
                  <a:pt x="3485876" y="3442908"/>
                </a:cubicBezTo>
                <a:cubicBezTo>
                  <a:pt x="3479527" y="3434794"/>
                  <a:pt x="3473530" y="3426681"/>
                  <a:pt x="3467180" y="3418568"/>
                </a:cubicBezTo>
                <a:cubicBezTo>
                  <a:pt x="3455892" y="3403046"/>
                  <a:pt x="3440018" y="3394227"/>
                  <a:pt x="3423438" y="3384703"/>
                </a:cubicBezTo>
                <a:cubicBezTo>
                  <a:pt x="3367350" y="3352249"/>
                  <a:pt x="3313378" y="3317679"/>
                  <a:pt x="3281277" y="3257710"/>
                </a:cubicBezTo>
                <a:cubicBezTo>
                  <a:pt x="3277044" y="3249950"/>
                  <a:pt x="3266462" y="3245364"/>
                  <a:pt x="3258701" y="3239014"/>
                </a:cubicBezTo>
                <a:cubicBezTo>
                  <a:pt x="3249529" y="3231254"/>
                  <a:pt x="3238594" y="3224551"/>
                  <a:pt x="3231891" y="3215027"/>
                </a:cubicBezTo>
                <a:cubicBezTo>
                  <a:pt x="3218487" y="3195978"/>
                  <a:pt x="3208257" y="3174813"/>
                  <a:pt x="3195205" y="3155411"/>
                </a:cubicBezTo>
                <a:cubicBezTo>
                  <a:pt x="3182505" y="3136715"/>
                  <a:pt x="3168042" y="3119430"/>
                  <a:pt x="3153579" y="3102145"/>
                </a:cubicBezTo>
                <a:cubicBezTo>
                  <a:pt x="3141233" y="3087682"/>
                  <a:pt x="3126770" y="3074982"/>
                  <a:pt x="3114776" y="3059814"/>
                </a:cubicBezTo>
                <a:cubicBezTo>
                  <a:pt x="3104193" y="3046409"/>
                  <a:pt x="3090788" y="3032299"/>
                  <a:pt x="3087261" y="3016425"/>
                </a:cubicBezTo>
                <a:cubicBezTo>
                  <a:pt x="3081617" y="2991732"/>
                  <a:pt x="3067507" y="2980796"/>
                  <a:pt x="3045636" y="2975152"/>
                </a:cubicBezTo>
                <a:cubicBezTo>
                  <a:pt x="3032584" y="2971624"/>
                  <a:pt x="3023412" y="2964569"/>
                  <a:pt x="3022354" y="2950106"/>
                </a:cubicBezTo>
                <a:cubicBezTo>
                  <a:pt x="3020943" y="2932116"/>
                  <a:pt x="3011418" y="2918711"/>
                  <a:pt x="2999072" y="2906364"/>
                </a:cubicBezTo>
                <a:cubicBezTo>
                  <a:pt x="2972968" y="2880261"/>
                  <a:pt x="2947217" y="2853804"/>
                  <a:pt x="2922171" y="2826994"/>
                </a:cubicBezTo>
                <a:cubicBezTo>
                  <a:pt x="2915116" y="2819586"/>
                  <a:pt x="2912294" y="2806887"/>
                  <a:pt x="2904180" y="2801243"/>
                </a:cubicBezTo>
                <a:cubicBezTo>
                  <a:pt x="2883720" y="2787133"/>
                  <a:pt x="2877723" y="2765262"/>
                  <a:pt x="2867493" y="2744802"/>
                </a:cubicBezTo>
                <a:cubicBezTo>
                  <a:pt x="2856911" y="2723284"/>
                  <a:pt x="2838567" y="2709526"/>
                  <a:pt x="2815638" y="2701060"/>
                </a:cubicBezTo>
                <a:cubicBezTo>
                  <a:pt x="2788829" y="2691536"/>
                  <a:pt x="2760608" y="2683422"/>
                  <a:pt x="2748614" y="2653085"/>
                </a:cubicBezTo>
                <a:cubicBezTo>
                  <a:pt x="2747203" y="2649910"/>
                  <a:pt x="2742970" y="2646735"/>
                  <a:pt x="2739443" y="2645324"/>
                </a:cubicBezTo>
                <a:cubicBezTo>
                  <a:pt x="2709811" y="2634389"/>
                  <a:pt x="2680532" y="2623453"/>
                  <a:pt x="2650548" y="2613929"/>
                </a:cubicBezTo>
                <a:cubicBezTo>
                  <a:pt x="2638907" y="2610049"/>
                  <a:pt x="2631852" y="2604757"/>
                  <a:pt x="2631852" y="2592411"/>
                </a:cubicBezTo>
                <a:cubicBezTo>
                  <a:pt x="2631852" y="2581828"/>
                  <a:pt x="2631852" y="2571245"/>
                  <a:pt x="2631499" y="2560663"/>
                </a:cubicBezTo>
                <a:cubicBezTo>
                  <a:pt x="2630441" y="2540908"/>
                  <a:pt x="2621269" y="2530326"/>
                  <a:pt x="2602573" y="2524329"/>
                </a:cubicBezTo>
                <a:cubicBezTo>
                  <a:pt x="2592696" y="2521154"/>
                  <a:pt x="2581760" y="2517979"/>
                  <a:pt x="2573647" y="2512335"/>
                </a:cubicBezTo>
                <a:cubicBezTo>
                  <a:pt x="2556362" y="2499988"/>
                  <a:pt x="2543310" y="2465418"/>
                  <a:pt x="2568003" y="2449897"/>
                </a:cubicBezTo>
                <a:cubicBezTo>
                  <a:pt x="2589521" y="2436139"/>
                  <a:pt x="2612450" y="2424146"/>
                  <a:pt x="2634674" y="2411447"/>
                </a:cubicBezTo>
                <a:cubicBezTo>
                  <a:pt x="2663247" y="2395220"/>
                  <a:pt x="2693232" y="2380404"/>
                  <a:pt x="2720747" y="2362413"/>
                </a:cubicBezTo>
                <a:cubicBezTo>
                  <a:pt x="2744028" y="2347245"/>
                  <a:pt x="2764841" y="2328196"/>
                  <a:pt x="2787418" y="2311616"/>
                </a:cubicBezTo>
                <a:cubicBezTo>
                  <a:pt x="2822693" y="2285512"/>
                  <a:pt x="2857969" y="2259055"/>
                  <a:pt x="2894656" y="2234715"/>
                </a:cubicBezTo>
                <a:cubicBezTo>
                  <a:pt x="2918643" y="2218841"/>
                  <a:pt x="2944042" y="2203320"/>
                  <a:pt x="2970498" y="2192385"/>
                </a:cubicBezTo>
                <a:cubicBezTo>
                  <a:pt x="3004010" y="2178627"/>
                  <a:pt x="3004716" y="2180743"/>
                  <a:pt x="3005069" y="2144057"/>
                </a:cubicBezTo>
                <a:cubicBezTo>
                  <a:pt x="3007891" y="2143704"/>
                  <a:pt x="3010713" y="2142999"/>
                  <a:pt x="3013535" y="2142999"/>
                </a:cubicBezTo>
                <a:cubicBezTo>
                  <a:pt x="3074562" y="2149348"/>
                  <a:pt x="3135942" y="2154992"/>
                  <a:pt x="3196968" y="2162047"/>
                </a:cubicBezTo>
                <a:cubicBezTo>
                  <a:pt x="3217076" y="2164517"/>
                  <a:pt x="3223072" y="2162047"/>
                  <a:pt x="3227305" y="2141940"/>
                </a:cubicBezTo>
                <a:cubicBezTo>
                  <a:pt x="3237888" y="2090438"/>
                  <a:pt x="3229422" y="2040699"/>
                  <a:pt x="3213195" y="1991313"/>
                </a:cubicBezTo>
                <a:cubicBezTo>
                  <a:pt x="3197674" y="1943338"/>
                  <a:pt x="3199085" y="1942632"/>
                  <a:pt x="3148288" y="1941927"/>
                </a:cubicBezTo>
                <a:cubicBezTo>
                  <a:pt x="2954977" y="1939105"/>
                  <a:pt x="2761666" y="1936283"/>
                  <a:pt x="2568003" y="1933461"/>
                </a:cubicBezTo>
                <a:cubicBezTo>
                  <a:pt x="2545779" y="1933108"/>
                  <a:pt x="2523555" y="1931344"/>
                  <a:pt x="2500979" y="1930286"/>
                </a:cubicBezTo>
                <a:cubicBezTo>
                  <a:pt x="2486869" y="1929581"/>
                  <a:pt x="2477697" y="1922525"/>
                  <a:pt x="2479814" y="1908062"/>
                </a:cubicBezTo>
                <a:cubicBezTo>
                  <a:pt x="2482988" y="1885133"/>
                  <a:pt x="2486516" y="1861851"/>
                  <a:pt x="2493924" y="1839980"/>
                </a:cubicBezTo>
                <a:cubicBezTo>
                  <a:pt x="2502390" y="1814582"/>
                  <a:pt x="2511914" y="1789183"/>
                  <a:pt x="2501684" y="1763079"/>
                </a:cubicBezTo>
                <a:cubicBezTo>
                  <a:pt x="2495688" y="1747911"/>
                  <a:pt x="2499921" y="1741914"/>
                  <a:pt x="2513326" y="1736975"/>
                </a:cubicBezTo>
                <a:cubicBezTo>
                  <a:pt x="2553893" y="1721807"/>
                  <a:pt x="2594460" y="1706638"/>
                  <a:pt x="2635027" y="1691117"/>
                </a:cubicBezTo>
                <a:cubicBezTo>
                  <a:pt x="2670302" y="1677712"/>
                  <a:pt x="2676652" y="1668540"/>
                  <a:pt x="2668186" y="1631501"/>
                </a:cubicBezTo>
                <a:cubicBezTo>
                  <a:pt x="2657956" y="1585290"/>
                  <a:pt x="2643846" y="1539784"/>
                  <a:pt x="2633616" y="1493220"/>
                </a:cubicBezTo>
                <a:cubicBezTo>
                  <a:pt x="2619858" y="1430782"/>
                  <a:pt x="2602926" y="1370461"/>
                  <a:pt x="2563417" y="1318606"/>
                </a:cubicBezTo>
                <a:cubicBezTo>
                  <a:pt x="2561300" y="1315783"/>
                  <a:pt x="2558831" y="1312961"/>
                  <a:pt x="2558126" y="1309434"/>
                </a:cubicBezTo>
                <a:cubicBezTo>
                  <a:pt x="2557420" y="1304848"/>
                  <a:pt x="2556362" y="1299204"/>
                  <a:pt x="2558478" y="1295324"/>
                </a:cubicBezTo>
                <a:cubicBezTo>
                  <a:pt x="2586346" y="1243468"/>
                  <a:pt x="2553893" y="1225478"/>
                  <a:pt x="2514384" y="1217717"/>
                </a:cubicBezTo>
                <a:cubicBezTo>
                  <a:pt x="2497804" y="1214542"/>
                  <a:pt x="2481577" y="1210309"/>
                  <a:pt x="2464998" y="1207487"/>
                </a:cubicBezTo>
                <a:cubicBezTo>
                  <a:pt x="2460059" y="1206429"/>
                  <a:pt x="2454062" y="1206429"/>
                  <a:pt x="2449476" y="1207840"/>
                </a:cubicBezTo>
                <a:cubicBezTo>
                  <a:pt x="2433602" y="1213484"/>
                  <a:pt x="2418434" y="1221597"/>
                  <a:pt x="2402207" y="1226183"/>
                </a:cubicBezTo>
                <a:cubicBezTo>
                  <a:pt x="2381042" y="1231827"/>
                  <a:pt x="2359171" y="1235355"/>
                  <a:pt x="2337300" y="1238882"/>
                </a:cubicBezTo>
                <a:cubicBezTo>
                  <a:pt x="2329186" y="1240293"/>
                  <a:pt x="2320015" y="1237471"/>
                  <a:pt x="2312959" y="1240646"/>
                </a:cubicBezTo>
                <a:cubicBezTo>
                  <a:pt x="2293911" y="1249112"/>
                  <a:pt x="2282622" y="1237824"/>
                  <a:pt x="2268160" y="1227594"/>
                </a:cubicBezTo>
                <a:cubicBezTo>
                  <a:pt x="2278389" y="1211367"/>
                  <a:pt x="2288266" y="1196199"/>
                  <a:pt x="2297791" y="1181030"/>
                </a:cubicBezTo>
                <a:cubicBezTo>
                  <a:pt x="2306963" y="1166567"/>
                  <a:pt x="2304493" y="1161629"/>
                  <a:pt x="2287914" y="1155985"/>
                </a:cubicBezTo>
                <a:cubicBezTo>
                  <a:pt x="2283328" y="1154221"/>
                  <a:pt x="2275567" y="1146813"/>
                  <a:pt x="2276626" y="1144696"/>
                </a:cubicBezTo>
                <a:cubicBezTo>
                  <a:pt x="2283681" y="1126353"/>
                  <a:pt x="2271334" y="1118945"/>
                  <a:pt x="2259341" y="1111184"/>
                </a:cubicBezTo>
                <a:cubicBezTo>
                  <a:pt x="2212424" y="1080495"/>
                  <a:pt x="2165507" y="1049805"/>
                  <a:pt x="2118943" y="1018409"/>
                </a:cubicBezTo>
                <a:cubicBezTo>
                  <a:pt x="2112946" y="1014529"/>
                  <a:pt x="2104833" y="1005004"/>
                  <a:pt x="2106244" y="1000419"/>
                </a:cubicBezTo>
                <a:cubicBezTo>
                  <a:pt x="2112946" y="976431"/>
                  <a:pt x="2097072" y="968318"/>
                  <a:pt x="2081198" y="958441"/>
                </a:cubicBezTo>
                <a:cubicBezTo>
                  <a:pt x="2075907" y="954913"/>
                  <a:pt x="2071321" y="947858"/>
                  <a:pt x="2069204" y="941861"/>
                </a:cubicBezTo>
                <a:cubicBezTo>
                  <a:pt x="2064619" y="928809"/>
                  <a:pt x="2063208" y="914699"/>
                  <a:pt x="2057564" y="902352"/>
                </a:cubicBezTo>
                <a:cubicBezTo>
                  <a:pt x="2031107" y="845911"/>
                  <a:pt x="1990892" y="800406"/>
                  <a:pt x="1941506" y="763013"/>
                </a:cubicBezTo>
                <a:cubicBezTo>
                  <a:pt x="1933393" y="757016"/>
                  <a:pt x="1923163" y="752431"/>
                  <a:pt x="1913286" y="749608"/>
                </a:cubicBezTo>
                <a:cubicBezTo>
                  <a:pt x="1893179" y="743964"/>
                  <a:pt x="1872366" y="739731"/>
                  <a:pt x="1851906" y="734793"/>
                </a:cubicBezTo>
                <a:cubicBezTo>
                  <a:pt x="1859667" y="685760"/>
                  <a:pt x="1857198" y="690345"/>
                  <a:pt x="1874835" y="681174"/>
                </a:cubicBezTo>
                <a:cubicBezTo>
                  <a:pt x="1892473" y="691051"/>
                  <a:pt x="1909053" y="701634"/>
                  <a:pt x="1927043" y="709394"/>
                </a:cubicBezTo>
                <a:cubicBezTo>
                  <a:pt x="1939037" y="714686"/>
                  <a:pt x="1953147" y="715744"/>
                  <a:pt x="1965847" y="719977"/>
                </a:cubicBezTo>
                <a:cubicBezTo>
                  <a:pt x="1987718" y="727385"/>
                  <a:pt x="1994420" y="723504"/>
                  <a:pt x="1996889" y="700223"/>
                </a:cubicBezTo>
                <a:cubicBezTo>
                  <a:pt x="1998653" y="685054"/>
                  <a:pt x="1996537" y="666711"/>
                  <a:pt x="2004650" y="655775"/>
                </a:cubicBezTo>
                <a:cubicBezTo>
                  <a:pt x="2019819" y="635668"/>
                  <a:pt x="2030049" y="614503"/>
                  <a:pt x="2029696" y="590162"/>
                </a:cubicBezTo>
                <a:cubicBezTo>
                  <a:pt x="2028990" y="558062"/>
                  <a:pt x="2050861" y="528077"/>
                  <a:pt x="2038515" y="494918"/>
                </a:cubicBezTo>
                <a:cubicBezTo>
                  <a:pt x="2036398" y="489627"/>
                  <a:pt x="2034634" y="483277"/>
                  <a:pt x="2035340" y="477633"/>
                </a:cubicBezTo>
                <a:cubicBezTo>
                  <a:pt x="2036045" y="472342"/>
                  <a:pt x="2039220" y="463875"/>
                  <a:pt x="2042748" y="463170"/>
                </a:cubicBezTo>
                <a:cubicBezTo>
                  <a:pt x="2049803" y="461406"/>
                  <a:pt x="2058974" y="461759"/>
                  <a:pt x="2066030" y="464581"/>
                </a:cubicBezTo>
                <a:cubicBezTo>
                  <a:pt x="2131290" y="488921"/>
                  <a:pt x="2196197" y="513967"/>
                  <a:pt x="2261104" y="538660"/>
                </a:cubicBezTo>
                <a:cubicBezTo>
                  <a:pt x="2309432" y="557003"/>
                  <a:pt x="2357760" y="573936"/>
                  <a:pt x="2405735" y="592632"/>
                </a:cubicBezTo>
                <a:cubicBezTo>
                  <a:pt x="2456179" y="612386"/>
                  <a:pt x="2506270" y="632846"/>
                  <a:pt x="2556362" y="653659"/>
                </a:cubicBezTo>
                <a:cubicBezTo>
                  <a:pt x="2595871" y="669885"/>
                  <a:pt x="2635379" y="686112"/>
                  <a:pt x="2674535" y="703750"/>
                </a:cubicBezTo>
                <a:cubicBezTo>
                  <a:pt x="2709106" y="719271"/>
                  <a:pt x="2742970" y="736909"/>
                  <a:pt x="2777893" y="751725"/>
                </a:cubicBezTo>
                <a:cubicBezTo>
                  <a:pt x="2784948" y="754900"/>
                  <a:pt x="2796589" y="752783"/>
                  <a:pt x="2803644" y="748903"/>
                </a:cubicBezTo>
                <a:cubicBezTo>
                  <a:pt x="2825163" y="736204"/>
                  <a:pt x="2825868" y="713627"/>
                  <a:pt x="2826574" y="691404"/>
                </a:cubicBezTo>
                <a:cubicBezTo>
                  <a:pt x="2826926" y="679057"/>
                  <a:pt x="2821635" y="671296"/>
                  <a:pt x="2810700" y="666711"/>
                </a:cubicBezTo>
                <a:cubicBezTo>
                  <a:pt x="2788829" y="657539"/>
                  <a:pt x="2766958" y="647309"/>
                  <a:pt x="2744381" y="639548"/>
                </a:cubicBezTo>
                <a:cubicBezTo>
                  <a:pt x="2682296" y="618736"/>
                  <a:pt x="2619505" y="600745"/>
                  <a:pt x="2558126" y="579227"/>
                </a:cubicBezTo>
                <a:cubicBezTo>
                  <a:pt x="2499215" y="558414"/>
                  <a:pt x="2441716" y="534427"/>
                  <a:pt x="2383864" y="511498"/>
                </a:cubicBezTo>
                <a:cubicBezTo>
                  <a:pt x="2311901" y="482571"/>
                  <a:pt x="2239939" y="453645"/>
                  <a:pt x="2167976" y="424014"/>
                </a:cubicBezTo>
                <a:cubicBezTo>
                  <a:pt x="2118238" y="403554"/>
                  <a:pt x="2068499" y="382389"/>
                  <a:pt x="2019819" y="359812"/>
                </a:cubicBezTo>
                <a:cubicBezTo>
                  <a:pt x="1981721" y="342174"/>
                  <a:pt x="1943976" y="327358"/>
                  <a:pt x="1901292" y="319598"/>
                </a:cubicBezTo>
                <a:cubicBezTo>
                  <a:pt x="1846262" y="309721"/>
                  <a:pt x="1793349" y="288555"/>
                  <a:pt x="1739730" y="270917"/>
                </a:cubicBezTo>
                <a:cubicBezTo>
                  <a:pt x="1733027" y="268801"/>
                  <a:pt x="1724561" y="261746"/>
                  <a:pt x="1722797" y="255043"/>
                </a:cubicBezTo>
                <a:cubicBezTo>
                  <a:pt x="1717153" y="236347"/>
                  <a:pt x="1704454" y="227528"/>
                  <a:pt x="1686816" y="222590"/>
                </a:cubicBezTo>
                <a:cubicBezTo>
                  <a:pt x="1675175" y="219415"/>
                  <a:pt x="1663181" y="214829"/>
                  <a:pt x="1652599" y="209185"/>
                </a:cubicBezTo>
                <a:cubicBezTo>
                  <a:pt x="1645896" y="205657"/>
                  <a:pt x="1636724" y="199660"/>
                  <a:pt x="1635313" y="193311"/>
                </a:cubicBezTo>
                <a:cubicBezTo>
                  <a:pt x="1628964" y="163326"/>
                  <a:pt x="1610973" y="142867"/>
                  <a:pt x="1591219" y="119937"/>
                </a:cubicBezTo>
                <a:cubicBezTo>
                  <a:pt x="1567937" y="92775"/>
                  <a:pt x="1544302" y="88542"/>
                  <a:pt x="1511496" y="87484"/>
                </a:cubicBezTo>
                <a:cubicBezTo>
                  <a:pt x="1402141" y="83956"/>
                  <a:pt x="1293139" y="75490"/>
                  <a:pt x="1184137" y="67729"/>
                </a:cubicBezTo>
                <a:cubicBezTo>
                  <a:pt x="1177788" y="67377"/>
                  <a:pt x="1166500" y="57499"/>
                  <a:pt x="1166852" y="52208"/>
                </a:cubicBezTo>
                <a:cubicBezTo>
                  <a:pt x="1167205" y="39156"/>
                  <a:pt x="1169674" y="28221"/>
                  <a:pt x="1153095" y="24340"/>
                </a:cubicBezTo>
                <a:cubicBezTo>
                  <a:pt x="1152389" y="24340"/>
                  <a:pt x="1153095" y="19402"/>
                  <a:pt x="1152742" y="16580"/>
                </a:cubicBezTo>
                <a:cubicBezTo>
                  <a:pt x="1152036" y="10935"/>
                  <a:pt x="1150978" y="5644"/>
                  <a:pt x="1149920" y="0"/>
                </a:cubicBezTo>
                <a:cubicBezTo>
                  <a:pt x="1143923" y="0"/>
                  <a:pt x="1138279" y="0"/>
                  <a:pt x="1132282" y="0"/>
                </a:cubicBezTo>
                <a:cubicBezTo>
                  <a:pt x="1138632" y="22576"/>
                  <a:pt x="1138632" y="22576"/>
                  <a:pt x="1104767" y="30690"/>
                </a:cubicBezTo>
                <a:cubicBezTo>
                  <a:pt x="1111117" y="56441"/>
                  <a:pt x="1100887" y="76548"/>
                  <a:pt x="1076194" y="85720"/>
                </a:cubicBezTo>
                <a:cubicBezTo>
                  <a:pt x="1056792" y="92775"/>
                  <a:pt x="1049031" y="109355"/>
                  <a:pt x="1048679" y="127345"/>
                </a:cubicBezTo>
                <a:cubicBezTo>
                  <a:pt x="1047973" y="158035"/>
                  <a:pt x="1032099" y="176026"/>
                  <a:pt x="1008112" y="192605"/>
                </a:cubicBezTo>
                <a:cubicBezTo>
                  <a:pt x="975658" y="214829"/>
                  <a:pt x="945674" y="239875"/>
                  <a:pt x="914984" y="264568"/>
                </a:cubicBezTo>
                <a:cubicBezTo>
                  <a:pt x="907576" y="270565"/>
                  <a:pt x="901579" y="279384"/>
                  <a:pt x="896640" y="287850"/>
                </a:cubicBezTo>
                <a:cubicBezTo>
                  <a:pt x="885705" y="305840"/>
                  <a:pt x="856779" y="310426"/>
                  <a:pt x="841610" y="295963"/>
                </a:cubicBezTo>
                <a:cubicBezTo>
                  <a:pt x="832791" y="287497"/>
                  <a:pt x="824325" y="278325"/>
                  <a:pt x="816565" y="268801"/>
                </a:cubicBezTo>
                <a:cubicBezTo>
                  <a:pt x="765062" y="207421"/>
                  <a:pt x="695922" y="184139"/>
                  <a:pt x="619374" y="180259"/>
                </a:cubicBezTo>
                <a:cubicBezTo>
                  <a:pt x="587273" y="178495"/>
                  <a:pt x="554819" y="176026"/>
                  <a:pt x="523424" y="188725"/>
                </a:cubicBezTo>
                <a:cubicBezTo>
                  <a:pt x="493792" y="200366"/>
                  <a:pt x="467335" y="216240"/>
                  <a:pt x="445817" y="239169"/>
                </a:cubicBezTo>
                <a:cubicBezTo>
                  <a:pt x="413363" y="273739"/>
                  <a:pt x="377735" y="306193"/>
                  <a:pt x="351631" y="345349"/>
                </a:cubicBezTo>
                <a:cubicBezTo>
                  <a:pt x="319883" y="392618"/>
                  <a:pt x="296248" y="445885"/>
                  <a:pt x="280021" y="500915"/>
                </a:cubicBezTo>
                <a:cubicBezTo>
                  <a:pt x="274377" y="520316"/>
                  <a:pt x="271202" y="541129"/>
                  <a:pt x="269439" y="561236"/>
                </a:cubicBezTo>
                <a:cubicBezTo>
                  <a:pt x="266969" y="587693"/>
                  <a:pt x="260620" y="611328"/>
                  <a:pt x="238396" y="629318"/>
                </a:cubicBezTo>
                <a:cubicBezTo>
                  <a:pt x="220405" y="644134"/>
                  <a:pt x="222522" y="662478"/>
                  <a:pt x="243687" y="672708"/>
                </a:cubicBezTo>
                <a:cubicBezTo>
                  <a:pt x="259209" y="680115"/>
                  <a:pt x="276494" y="685054"/>
                  <a:pt x="293426" y="686818"/>
                </a:cubicBezTo>
                <a:cubicBezTo>
                  <a:pt x="322705" y="689287"/>
                  <a:pt x="352337" y="687876"/>
                  <a:pt x="381615" y="688934"/>
                </a:cubicBezTo>
                <a:cubicBezTo>
                  <a:pt x="405603" y="689640"/>
                  <a:pt x="426768" y="715391"/>
                  <a:pt x="423593" y="739026"/>
                </a:cubicBezTo>
                <a:cubicBezTo>
                  <a:pt x="420066" y="766188"/>
                  <a:pt x="416538" y="793703"/>
                  <a:pt x="413011" y="820865"/>
                </a:cubicBezTo>
                <a:cubicBezTo>
                  <a:pt x="411247" y="834270"/>
                  <a:pt x="417949" y="840620"/>
                  <a:pt x="431001" y="840620"/>
                </a:cubicBezTo>
                <a:cubicBezTo>
                  <a:pt x="437351" y="840620"/>
                  <a:pt x="444053" y="841678"/>
                  <a:pt x="450403" y="841325"/>
                </a:cubicBezTo>
                <a:cubicBezTo>
                  <a:pt x="470157" y="840620"/>
                  <a:pt x="482504" y="849086"/>
                  <a:pt x="487795" y="868488"/>
                </a:cubicBezTo>
                <a:cubicBezTo>
                  <a:pt x="492028" y="884714"/>
                  <a:pt x="501200" y="895297"/>
                  <a:pt x="519896" y="895297"/>
                </a:cubicBezTo>
                <a:cubicBezTo>
                  <a:pt x="531537" y="895297"/>
                  <a:pt x="534712" y="903058"/>
                  <a:pt x="537534" y="913640"/>
                </a:cubicBezTo>
                <a:cubicBezTo>
                  <a:pt x="540003" y="922107"/>
                  <a:pt x="546000" y="933748"/>
                  <a:pt x="553055" y="935864"/>
                </a:cubicBezTo>
                <a:cubicBezTo>
                  <a:pt x="571046" y="941508"/>
                  <a:pt x="576337" y="954208"/>
                  <a:pt x="580570" y="970082"/>
                </a:cubicBezTo>
                <a:cubicBezTo>
                  <a:pt x="586567" y="991600"/>
                  <a:pt x="602088" y="996891"/>
                  <a:pt x="621843" y="986308"/>
                </a:cubicBezTo>
                <a:cubicBezTo>
                  <a:pt x="642303" y="975726"/>
                  <a:pt x="663115" y="965143"/>
                  <a:pt x="684281" y="956324"/>
                </a:cubicBezTo>
                <a:cubicBezTo>
                  <a:pt x="694511" y="952091"/>
                  <a:pt x="706857" y="953502"/>
                  <a:pt x="718145" y="951738"/>
                </a:cubicBezTo>
                <a:cubicBezTo>
                  <a:pt x="724495" y="950680"/>
                  <a:pt x="730845" y="949269"/>
                  <a:pt x="737194" y="947505"/>
                </a:cubicBezTo>
                <a:cubicBezTo>
                  <a:pt x="739311" y="946800"/>
                  <a:pt x="741780" y="944683"/>
                  <a:pt x="743544" y="945036"/>
                </a:cubicBezTo>
                <a:cubicBezTo>
                  <a:pt x="758712" y="947505"/>
                  <a:pt x="773881" y="950327"/>
                  <a:pt x="793988" y="954208"/>
                </a:cubicBezTo>
                <a:cubicBezTo>
                  <a:pt x="781642" y="965849"/>
                  <a:pt x="771412" y="975020"/>
                  <a:pt x="761535" y="984192"/>
                </a:cubicBezTo>
                <a:cubicBezTo>
                  <a:pt x="741427" y="1002888"/>
                  <a:pt x="742486" y="1008179"/>
                  <a:pt x="762946" y="1024759"/>
                </a:cubicBezTo>
                <a:cubicBezTo>
                  <a:pt x="788697" y="1045219"/>
                  <a:pt x="815506" y="1042044"/>
                  <a:pt x="843374" y="1032167"/>
                </a:cubicBezTo>
                <a:cubicBezTo>
                  <a:pt x="846549" y="1031109"/>
                  <a:pt x="850077" y="1031109"/>
                  <a:pt x="858543" y="1029345"/>
                </a:cubicBezTo>
                <a:cubicBezTo>
                  <a:pt x="844080" y="1061798"/>
                  <a:pt x="831028" y="1091077"/>
                  <a:pt x="818681" y="1119651"/>
                </a:cubicBezTo>
                <a:cubicBezTo>
                  <a:pt x="849371" y="1132703"/>
                  <a:pt x="879708" y="1145402"/>
                  <a:pt x="909692" y="1158101"/>
                </a:cubicBezTo>
                <a:cubicBezTo>
                  <a:pt x="954845" y="1177150"/>
                  <a:pt x="989768" y="1202548"/>
                  <a:pt x="995060" y="1257931"/>
                </a:cubicBezTo>
                <a:cubicBezTo>
                  <a:pt x="997882" y="1286857"/>
                  <a:pt x="1010228" y="1315078"/>
                  <a:pt x="1019047" y="1343651"/>
                </a:cubicBezTo>
                <a:cubicBezTo>
                  <a:pt x="1024691" y="1361995"/>
                  <a:pt x="1030335" y="1380338"/>
                  <a:pt x="1037390" y="1398328"/>
                </a:cubicBezTo>
                <a:cubicBezTo>
                  <a:pt x="1042682" y="1411381"/>
                  <a:pt x="1050090" y="1423374"/>
                  <a:pt x="1056439" y="1435721"/>
                </a:cubicBezTo>
                <a:cubicBezTo>
                  <a:pt x="1067728" y="1457945"/>
                  <a:pt x="1069844" y="1480168"/>
                  <a:pt x="1058909" y="1503450"/>
                </a:cubicBezTo>
                <a:cubicBezTo>
                  <a:pt x="1056087" y="1509800"/>
                  <a:pt x="1055028" y="1518971"/>
                  <a:pt x="1057145" y="1525321"/>
                </a:cubicBezTo>
                <a:cubicBezTo>
                  <a:pt x="1070197" y="1565535"/>
                  <a:pt x="1049384" y="1594109"/>
                  <a:pt x="1025750" y="1621624"/>
                </a:cubicBezTo>
                <a:cubicBezTo>
                  <a:pt x="1022927" y="1624798"/>
                  <a:pt x="1017636" y="1626209"/>
                  <a:pt x="1013403" y="1626915"/>
                </a:cubicBezTo>
                <a:cubicBezTo>
                  <a:pt x="991532" y="1630795"/>
                  <a:pt x="984124" y="1646669"/>
                  <a:pt x="996823" y="1666424"/>
                </a:cubicBezTo>
                <a:cubicBezTo>
                  <a:pt x="1010934" y="1688295"/>
                  <a:pt x="1027513" y="1708049"/>
                  <a:pt x="1041271" y="1729920"/>
                </a:cubicBezTo>
                <a:cubicBezTo>
                  <a:pt x="1051148" y="1745441"/>
                  <a:pt x="1056792" y="1763079"/>
                  <a:pt x="1066669" y="1778601"/>
                </a:cubicBezTo>
                <a:cubicBezTo>
                  <a:pt x="1072313" y="1787772"/>
                  <a:pt x="1081838" y="1794122"/>
                  <a:pt x="1089598" y="1801883"/>
                </a:cubicBezTo>
                <a:cubicBezTo>
                  <a:pt x="1091715" y="1803999"/>
                  <a:pt x="1092773" y="1806468"/>
                  <a:pt x="1097006" y="1812112"/>
                </a:cubicBezTo>
                <a:cubicBezTo>
                  <a:pt x="1084307" y="1813523"/>
                  <a:pt x="1074430" y="1815993"/>
                  <a:pt x="1064553" y="1815993"/>
                </a:cubicBezTo>
                <a:cubicBezTo>
                  <a:pt x="938266" y="1815287"/>
                  <a:pt x="811626" y="1814229"/>
                  <a:pt x="685339" y="1813171"/>
                </a:cubicBezTo>
                <a:cubicBezTo>
                  <a:pt x="607733" y="1812465"/>
                  <a:pt x="529420" y="1805057"/>
                  <a:pt x="452872" y="1813171"/>
                </a:cubicBezTo>
                <a:cubicBezTo>
                  <a:pt x="383732" y="1820226"/>
                  <a:pt x="314944" y="1821284"/>
                  <a:pt x="245804" y="1822342"/>
                </a:cubicBezTo>
                <a:cubicBezTo>
                  <a:pt x="216878" y="1822695"/>
                  <a:pt x="188305" y="1821284"/>
                  <a:pt x="159378" y="1820579"/>
                </a:cubicBezTo>
                <a:cubicBezTo>
                  <a:pt x="143504" y="1820226"/>
                  <a:pt x="131511" y="1816698"/>
                  <a:pt x="127630" y="1797649"/>
                </a:cubicBezTo>
                <a:cubicBezTo>
                  <a:pt x="126219" y="1791300"/>
                  <a:pt x="114931" y="1784950"/>
                  <a:pt x="107170" y="1782834"/>
                </a:cubicBezTo>
                <a:cubicBezTo>
                  <a:pt x="97646" y="1780717"/>
                  <a:pt x="89885" y="1786008"/>
                  <a:pt x="86711" y="1797649"/>
                </a:cubicBezTo>
                <a:cubicBezTo>
                  <a:pt x="85300" y="1802588"/>
                  <a:pt x="78244" y="1808585"/>
                  <a:pt x="72600" y="1809643"/>
                </a:cubicBezTo>
                <a:cubicBezTo>
                  <a:pt x="55315" y="1813171"/>
                  <a:pt x="37677" y="1814229"/>
                  <a:pt x="20392" y="1816698"/>
                </a:cubicBezTo>
                <a:cubicBezTo>
                  <a:pt x="-773" y="1819520"/>
                  <a:pt x="-1479" y="1820579"/>
                  <a:pt x="991" y="1837511"/>
                </a:cubicBezTo>
                <a:cubicBezTo>
                  <a:pt x="17570" y="1848446"/>
                  <a:pt x="30622" y="1858676"/>
                  <a:pt x="44732" y="1866437"/>
                </a:cubicBezTo>
                <a:cubicBezTo>
                  <a:pt x="52493" y="1870670"/>
                  <a:pt x="62370" y="1871728"/>
                  <a:pt x="71542" y="1872081"/>
                </a:cubicBezTo>
                <a:cubicBezTo>
                  <a:pt x="122692" y="1874903"/>
                  <a:pt x="173841" y="1877020"/>
                  <a:pt x="224638" y="1879842"/>
                </a:cubicBezTo>
                <a:cubicBezTo>
                  <a:pt x="234868" y="1880547"/>
                  <a:pt x="245098" y="1884428"/>
                  <a:pt x="255681" y="1885486"/>
                </a:cubicBezTo>
                <a:cubicBezTo>
                  <a:pt x="263442" y="1886191"/>
                  <a:pt x="272261" y="1886544"/>
                  <a:pt x="279669" y="1884075"/>
                </a:cubicBezTo>
                <a:cubicBezTo>
                  <a:pt x="317061" y="1871376"/>
                  <a:pt x="353748" y="1879489"/>
                  <a:pt x="390081" y="1887955"/>
                </a:cubicBezTo>
                <a:cubicBezTo>
                  <a:pt x="399253" y="1890072"/>
                  <a:pt x="407719" y="1902771"/>
                  <a:pt x="413363" y="1912295"/>
                </a:cubicBezTo>
                <a:cubicBezTo>
                  <a:pt x="424299" y="1931697"/>
                  <a:pt x="435587" y="1933813"/>
                  <a:pt x="451461" y="1917587"/>
                </a:cubicBezTo>
                <a:cubicBezTo>
                  <a:pt x="456753" y="1912295"/>
                  <a:pt x="466277" y="1907357"/>
                  <a:pt x="473332" y="1907710"/>
                </a:cubicBezTo>
                <a:cubicBezTo>
                  <a:pt x="611966" y="1913354"/>
                  <a:pt x="750599" y="1920056"/>
                  <a:pt x="889233" y="1926053"/>
                </a:cubicBezTo>
                <a:cubicBezTo>
                  <a:pt x="912867" y="1927111"/>
                  <a:pt x="936855" y="1922173"/>
                  <a:pt x="960489" y="1924289"/>
                </a:cubicBezTo>
                <a:cubicBezTo>
                  <a:pt x="977069" y="1925700"/>
                  <a:pt x="994707" y="1931697"/>
                  <a:pt x="1008817" y="1940516"/>
                </a:cubicBezTo>
                <a:cubicBezTo>
                  <a:pt x="1012345" y="1942632"/>
                  <a:pt x="1008112" y="1965209"/>
                  <a:pt x="1001762" y="1974381"/>
                </a:cubicBezTo>
                <a:cubicBezTo>
                  <a:pt x="988710" y="1993429"/>
                  <a:pt x="971425" y="2009656"/>
                  <a:pt x="956256" y="2027647"/>
                </a:cubicBezTo>
                <a:cubicBezTo>
                  <a:pt x="929094" y="2059748"/>
                  <a:pt x="899110" y="2091849"/>
                  <a:pt x="890996" y="2134532"/>
                </a:cubicBezTo>
                <a:cubicBezTo>
                  <a:pt x="884294" y="2168044"/>
                  <a:pt x="884999" y="2203320"/>
                  <a:pt x="881825" y="2237537"/>
                </a:cubicBezTo>
                <a:cubicBezTo>
                  <a:pt x="880414" y="2255528"/>
                  <a:pt x="882530" y="2271755"/>
                  <a:pt x="895935" y="2285865"/>
                </a:cubicBezTo>
                <a:cubicBezTo>
                  <a:pt x="923450" y="2314791"/>
                  <a:pt x="930858" y="2354300"/>
                  <a:pt x="948848" y="2388165"/>
                </a:cubicBezTo>
                <a:cubicBezTo>
                  <a:pt x="962959" y="2414974"/>
                  <a:pt x="976716" y="2441784"/>
                  <a:pt x="991532" y="2468240"/>
                </a:cubicBezTo>
                <a:cubicBezTo>
                  <a:pt x="995412" y="2474943"/>
                  <a:pt x="1003526" y="2479176"/>
                  <a:pt x="1008112" y="2485878"/>
                </a:cubicBezTo>
                <a:cubicBezTo>
                  <a:pt x="1020105" y="2502811"/>
                  <a:pt x="1032099" y="2519743"/>
                  <a:pt x="1041976" y="2538086"/>
                </a:cubicBezTo>
                <a:cubicBezTo>
                  <a:pt x="1061025" y="2573715"/>
                  <a:pt x="1084307" y="2603699"/>
                  <a:pt x="1122758" y="2619573"/>
                </a:cubicBezTo>
                <a:cubicBezTo>
                  <a:pt x="1129460" y="2622395"/>
                  <a:pt x="1133340" y="2633683"/>
                  <a:pt x="1136868" y="2642150"/>
                </a:cubicBezTo>
                <a:cubicBezTo>
                  <a:pt x="1141101" y="2652379"/>
                  <a:pt x="1143218" y="2663315"/>
                  <a:pt x="1147451" y="2673545"/>
                </a:cubicBezTo>
                <a:cubicBezTo>
                  <a:pt x="1156975" y="2696474"/>
                  <a:pt x="1173555" y="2708468"/>
                  <a:pt x="1199659" y="2707410"/>
                </a:cubicBezTo>
                <a:cubicBezTo>
                  <a:pt x="1214475" y="2706704"/>
                  <a:pt x="1229643" y="2705646"/>
                  <a:pt x="1243401" y="2709173"/>
                </a:cubicBezTo>
                <a:cubicBezTo>
                  <a:pt x="1255394" y="2712348"/>
                  <a:pt x="1268446" y="2719403"/>
                  <a:pt x="1275854" y="2728928"/>
                </a:cubicBezTo>
                <a:cubicBezTo>
                  <a:pt x="1317479" y="2781489"/>
                  <a:pt x="1356635" y="2836166"/>
                  <a:pt x="1398261" y="2889079"/>
                </a:cubicBezTo>
                <a:cubicBezTo>
                  <a:pt x="1426129" y="2924708"/>
                  <a:pt x="1457171" y="2958220"/>
                  <a:pt x="1485039" y="2994201"/>
                </a:cubicBezTo>
                <a:cubicBezTo>
                  <a:pt x="1494563" y="3006547"/>
                  <a:pt x="1498796" y="3023127"/>
                  <a:pt x="1506204" y="3037237"/>
                </a:cubicBezTo>
                <a:cubicBezTo>
                  <a:pt x="1510085" y="3044645"/>
                  <a:pt x="1514671" y="3054170"/>
                  <a:pt x="1521373" y="3057344"/>
                </a:cubicBezTo>
                <a:cubicBezTo>
                  <a:pt x="1534778" y="3063694"/>
                  <a:pt x="1537953" y="3073924"/>
                  <a:pt x="1540422" y="3086623"/>
                </a:cubicBezTo>
                <a:cubicBezTo>
                  <a:pt x="1542538" y="3097911"/>
                  <a:pt x="1548535" y="3109200"/>
                  <a:pt x="1548182" y="3120488"/>
                </a:cubicBezTo>
                <a:cubicBezTo>
                  <a:pt x="1547830" y="3138126"/>
                  <a:pt x="1548182" y="3157880"/>
                  <a:pt x="1540422" y="3173049"/>
                </a:cubicBezTo>
                <a:cubicBezTo>
                  <a:pt x="1520315" y="3212205"/>
                  <a:pt x="1498091" y="3250302"/>
                  <a:pt x="1472693" y="3286284"/>
                </a:cubicBezTo>
                <a:cubicBezTo>
                  <a:pt x="1463168" y="3299688"/>
                  <a:pt x="1443766" y="3308860"/>
                  <a:pt x="1427187" y="3314152"/>
                </a:cubicBezTo>
                <a:cubicBezTo>
                  <a:pt x="1392617" y="3324381"/>
                  <a:pt x="1356635" y="3329320"/>
                  <a:pt x="1321713" y="3339197"/>
                </a:cubicBezTo>
                <a:cubicBezTo>
                  <a:pt x="1289612" y="3348369"/>
                  <a:pt x="1260333" y="3363890"/>
                  <a:pt x="1244106" y="3395286"/>
                </a:cubicBezTo>
                <a:cubicBezTo>
                  <a:pt x="1233171" y="3416098"/>
                  <a:pt x="1236698" y="3425975"/>
                  <a:pt x="1259627" y="3434442"/>
                </a:cubicBezTo>
                <a:cubicBezTo>
                  <a:pt x="1293139" y="3446788"/>
                  <a:pt x="1327004" y="3457371"/>
                  <a:pt x="1360869" y="3468306"/>
                </a:cubicBezTo>
                <a:cubicBezTo>
                  <a:pt x="1421543" y="3487708"/>
                  <a:pt x="1484334" y="3479242"/>
                  <a:pt x="1546066" y="3476420"/>
                </a:cubicBezTo>
                <a:cubicBezTo>
                  <a:pt x="1595099" y="3474303"/>
                  <a:pt x="1644838" y="3467601"/>
                  <a:pt x="1691402" y="3447494"/>
                </a:cubicBezTo>
                <a:cubicBezTo>
                  <a:pt x="1695635" y="3445730"/>
                  <a:pt x="1700573" y="3444672"/>
                  <a:pt x="1705159" y="3445024"/>
                </a:cubicBezTo>
                <a:cubicBezTo>
                  <a:pt x="1732322" y="3446788"/>
                  <a:pt x="1754545" y="3436205"/>
                  <a:pt x="1776769" y="3422095"/>
                </a:cubicBezTo>
                <a:cubicBezTo>
                  <a:pt x="1789821" y="3413982"/>
                  <a:pt x="1806753" y="3411512"/>
                  <a:pt x="1822627" y="3409749"/>
                </a:cubicBezTo>
                <a:cubicBezTo>
                  <a:pt x="1835679" y="3408338"/>
                  <a:pt x="1849437" y="3410807"/>
                  <a:pt x="1862842" y="3412218"/>
                </a:cubicBezTo>
                <a:cubicBezTo>
                  <a:pt x="1890357" y="3414687"/>
                  <a:pt x="1914697" y="3404810"/>
                  <a:pt x="1939037" y="3393522"/>
                </a:cubicBezTo>
                <a:cubicBezTo>
                  <a:pt x="1958086" y="3384703"/>
                  <a:pt x="1976782" y="3375178"/>
                  <a:pt x="1996889" y="3369534"/>
                </a:cubicBezTo>
                <a:cubicBezTo>
                  <a:pt x="2015585" y="3363890"/>
                  <a:pt x="2019113" y="3350486"/>
                  <a:pt x="2018055" y="3336022"/>
                </a:cubicBezTo>
                <a:cubicBezTo>
                  <a:pt x="2013822" y="3257710"/>
                  <a:pt x="1990540" y="3186454"/>
                  <a:pt x="1935510" y="3128249"/>
                </a:cubicBezTo>
                <a:cubicBezTo>
                  <a:pt x="1920341" y="3112375"/>
                  <a:pt x="1903409" y="3097911"/>
                  <a:pt x="1887887" y="3082037"/>
                </a:cubicBezTo>
                <a:cubicBezTo>
                  <a:pt x="1881538" y="3075335"/>
                  <a:pt x="1878010" y="3065458"/>
                  <a:pt x="1871308" y="3059108"/>
                </a:cubicBezTo>
                <a:cubicBezTo>
                  <a:pt x="1863900" y="3052406"/>
                  <a:pt x="1854375" y="3048173"/>
                  <a:pt x="1845909" y="3042529"/>
                </a:cubicBezTo>
                <a:cubicBezTo>
                  <a:pt x="1840618" y="3039001"/>
                  <a:pt x="1835327" y="3035474"/>
                  <a:pt x="1831446" y="3030535"/>
                </a:cubicBezTo>
                <a:cubicBezTo>
                  <a:pt x="1819805" y="3016425"/>
                  <a:pt x="1808164" y="3001962"/>
                  <a:pt x="1797582" y="2986793"/>
                </a:cubicBezTo>
                <a:cubicBezTo>
                  <a:pt x="1785941" y="2969861"/>
                  <a:pt x="1775005" y="2952576"/>
                  <a:pt x="1763717" y="2935291"/>
                </a:cubicBezTo>
                <a:cubicBezTo>
                  <a:pt x="1762659" y="2933879"/>
                  <a:pt x="1762306" y="2932116"/>
                  <a:pt x="1761248" y="2930705"/>
                </a:cubicBezTo>
                <a:cubicBezTo>
                  <a:pt x="1742199" y="2903190"/>
                  <a:pt x="1721739" y="2876380"/>
                  <a:pt x="1704454" y="2847807"/>
                </a:cubicBezTo>
                <a:cubicBezTo>
                  <a:pt x="1686110" y="2817470"/>
                  <a:pt x="1671295" y="2785369"/>
                  <a:pt x="1654010" y="2754326"/>
                </a:cubicBezTo>
                <a:cubicBezTo>
                  <a:pt x="1629317" y="2709526"/>
                  <a:pt x="1604976" y="2664373"/>
                  <a:pt x="1578167" y="2620631"/>
                </a:cubicBezTo>
                <a:cubicBezTo>
                  <a:pt x="1559824" y="2591000"/>
                  <a:pt x="1537953" y="2563485"/>
                  <a:pt x="1516787" y="2534206"/>
                </a:cubicBezTo>
                <a:cubicBezTo>
                  <a:pt x="1530897" y="2529973"/>
                  <a:pt x="1548888" y="2526798"/>
                  <a:pt x="1534425" y="2504574"/>
                </a:cubicBezTo>
                <a:cubicBezTo>
                  <a:pt x="1547124" y="2497872"/>
                  <a:pt x="1557707" y="2498578"/>
                  <a:pt x="1570053" y="2505633"/>
                </a:cubicBezTo>
                <a:cubicBezTo>
                  <a:pt x="1599685" y="2522565"/>
                  <a:pt x="1629669" y="2538086"/>
                  <a:pt x="1660006" y="2553608"/>
                </a:cubicBezTo>
                <a:cubicBezTo>
                  <a:pt x="1676233" y="2562074"/>
                  <a:pt x="1693518" y="2569129"/>
                  <a:pt x="1710098" y="2576890"/>
                </a:cubicBezTo>
                <a:cubicBezTo>
                  <a:pt x="1714331" y="2579006"/>
                  <a:pt x="1717506" y="2582534"/>
                  <a:pt x="1721033" y="2585356"/>
                </a:cubicBezTo>
                <a:cubicBezTo>
                  <a:pt x="1726325" y="2589236"/>
                  <a:pt x="1731263" y="2594527"/>
                  <a:pt x="1736907" y="2595938"/>
                </a:cubicBezTo>
                <a:cubicBezTo>
                  <a:pt x="1769714" y="2602993"/>
                  <a:pt x="1802873" y="2608990"/>
                  <a:pt x="1836032" y="2616046"/>
                </a:cubicBezTo>
                <a:cubicBezTo>
                  <a:pt x="1874130" y="2623806"/>
                  <a:pt x="1912228" y="2631567"/>
                  <a:pt x="1949973" y="2641091"/>
                </a:cubicBezTo>
                <a:cubicBezTo>
                  <a:pt x="1968316" y="2645677"/>
                  <a:pt x="1985601" y="2654849"/>
                  <a:pt x="2003592" y="2661198"/>
                </a:cubicBezTo>
                <a:cubicBezTo>
                  <a:pt x="2020524" y="2666843"/>
                  <a:pt x="2037456" y="2673192"/>
                  <a:pt x="2055094" y="2675662"/>
                </a:cubicBezTo>
                <a:cubicBezTo>
                  <a:pt x="2088253" y="2680600"/>
                  <a:pt x="2100953" y="2707057"/>
                  <a:pt x="2117179" y="2730339"/>
                </a:cubicBezTo>
                <a:cubicBezTo>
                  <a:pt x="2140461" y="2763851"/>
                  <a:pt x="2163391" y="2798068"/>
                  <a:pt x="2186673" y="2831933"/>
                </a:cubicBezTo>
                <a:cubicBezTo>
                  <a:pt x="2191611" y="2839341"/>
                  <a:pt x="2197608" y="2846396"/>
                  <a:pt x="2200077" y="2854509"/>
                </a:cubicBezTo>
                <a:cubicBezTo>
                  <a:pt x="2219479" y="2920122"/>
                  <a:pt x="2264632" y="2965628"/>
                  <a:pt x="2318251" y="3003725"/>
                </a:cubicBezTo>
                <a:cubicBezTo>
                  <a:pt x="2346824" y="3024185"/>
                  <a:pt x="2370459" y="3046056"/>
                  <a:pt x="2386333" y="3078863"/>
                </a:cubicBezTo>
                <a:cubicBezTo>
                  <a:pt x="2393741" y="3094384"/>
                  <a:pt x="2413495" y="3105319"/>
                  <a:pt x="2430075" y="3114138"/>
                </a:cubicBezTo>
                <a:cubicBezTo>
                  <a:pt x="2443127" y="3121193"/>
                  <a:pt x="2459354" y="3124016"/>
                  <a:pt x="2474522" y="3124368"/>
                </a:cubicBezTo>
                <a:cubicBezTo>
                  <a:pt x="2512620" y="3126132"/>
                  <a:pt x="2551070" y="3125427"/>
                  <a:pt x="2589168" y="3125779"/>
                </a:cubicBezTo>
                <a:cubicBezTo>
                  <a:pt x="2600456" y="3125779"/>
                  <a:pt x="2608570" y="3122252"/>
                  <a:pt x="2613508" y="3110258"/>
                </a:cubicBezTo>
                <a:cubicBezTo>
                  <a:pt x="2627266" y="3077804"/>
                  <a:pt x="2634674" y="3078157"/>
                  <a:pt x="2666069" y="3096148"/>
                </a:cubicBezTo>
                <a:cubicBezTo>
                  <a:pt x="2696406" y="3113785"/>
                  <a:pt x="2716161" y="3140595"/>
                  <a:pt x="2739443" y="3164935"/>
                </a:cubicBezTo>
                <a:cubicBezTo>
                  <a:pt x="2748614" y="3174460"/>
                  <a:pt x="2759197" y="3182926"/>
                  <a:pt x="2769780" y="3191392"/>
                </a:cubicBezTo>
                <a:cubicBezTo>
                  <a:pt x="2776129" y="3196331"/>
                  <a:pt x="2786007" y="3199153"/>
                  <a:pt x="2789181" y="3205502"/>
                </a:cubicBezTo>
                <a:cubicBezTo>
                  <a:pt x="2807525" y="3243247"/>
                  <a:pt x="2847034" y="3255947"/>
                  <a:pt x="2876665" y="3279934"/>
                </a:cubicBezTo>
                <a:cubicBezTo>
                  <a:pt x="2916527" y="3312388"/>
                  <a:pt x="2958152" y="3343077"/>
                  <a:pt x="2999072" y="3374120"/>
                </a:cubicBezTo>
                <a:cubicBezTo>
                  <a:pt x="3002247" y="3376589"/>
                  <a:pt x="3005774" y="3378706"/>
                  <a:pt x="3009302" y="3380470"/>
                </a:cubicBezTo>
                <a:cubicBezTo>
                  <a:pt x="3020943" y="3387525"/>
                  <a:pt x="3037875" y="3389994"/>
                  <a:pt x="3036111" y="3409749"/>
                </a:cubicBezTo>
                <a:cubicBezTo>
                  <a:pt x="3036111" y="3411865"/>
                  <a:pt x="3038933" y="3415040"/>
                  <a:pt x="3041403" y="3416451"/>
                </a:cubicBezTo>
                <a:cubicBezTo>
                  <a:pt x="3053396" y="3424212"/>
                  <a:pt x="3062568" y="3433383"/>
                  <a:pt x="3065037" y="3448199"/>
                </a:cubicBezTo>
                <a:cubicBezTo>
                  <a:pt x="3065390" y="3451021"/>
                  <a:pt x="3068565" y="3454549"/>
                  <a:pt x="3071387" y="3456313"/>
                </a:cubicBezTo>
                <a:cubicBezTo>
                  <a:pt x="3105604" y="3477478"/>
                  <a:pt x="3111249" y="3497585"/>
                  <a:pt x="3092200" y="3533214"/>
                </a:cubicBezTo>
                <a:cubicBezTo>
                  <a:pt x="3086556" y="3543796"/>
                  <a:pt x="3082322" y="3551557"/>
                  <a:pt x="3078442" y="3557907"/>
                </a:cubicBezTo>
                <a:lnTo>
                  <a:pt x="3091494" y="3557907"/>
                </a:lnTo>
                <a:cubicBezTo>
                  <a:pt x="3078089" y="3581188"/>
                  <a:pt x="3063626" y="3604118"/>
                  <a:pt x="3048105" y="3626341"/>
                </a:cubicBezTo>
                <a:cubicBezTo>
                  <a:pt x="3038581" y="3639746"/>
                  <a:pt x="3019179" y="3648918"/>
                  <a:pt x="3002599" y="3654209"/>
                </a:cubicBezTo>
                <a:cubicBezTo>
                  <a:pt x="2968029" y="3664439"/>
                  <a:pt x="2932048" y="3669378"/>
                  <a:pt x="2897125" y="3679255"/>
                </a:cubicBezTo>
                <a:cubicBezTo>
                  <a:pt x="2865024" y="3688427"/>
                  <a:pt x="2835745" y="3703948"/>
                  <a:pt x="2819519" y="3735343"/>
                </a:cubicBezTo>
                <a:cubicBezTo>
                  <a:pt x="2808583" y="3756156"/>
                  <a:pt x="2812111" y="3766033"/>
                  <a:pt x="2835040" y="3774499"/>
                </a:cubicBezTo>
                <a:cubicBezTo>
                  <a:pt x="2868552" y="3786846"/>
                  <a:pt x="2902416" y="3797429"/>
                  <a:pt x="2936281" y="3808364"/>
                </a:cubicBezTo>
                <a:cubicBezTo>
                  <a:pt x="2996955" y="3827766"/>
                  <a:pt x="3059746" y="3819299"/>
                  <a:pt x="3121478" y="3816478"/>
                </a:cubicBezTo>
                <a:cubicBezTo>
                  <a:pt x="3170512" y="3814361"/>
                  <a:pt x="3220250" y="3807659"/>
                  <a:pt x="3266814" y="3787551"/>
                </a:cubicBezTo>
                <a:cubicBezTo>
                  <a:pt x="3271047" y="3785787"/>
                  <a:pt x="3275986" y="3784729"/>
                  <a:pt x="3280572" y="3785082"/>
                </a:cubicBezTo>
                <a:cubicBezTo>
                  <a:pt x="3307734" y="3786846"/>
                  <a:pt x="3329958" y="3776263"/>
                  <a:pt x="3352181" y="3762153"/>
                </a:cubicBezTo>
                <a:cubicBezTo>
                  <a:pt x="3365234" y="3754039"/>
                  <a:pt x="3382166" y="3751570"/>
                  <a:pt x="3398040" y="3749806"/>
                </a:cubicBezTo>
                <a:cubicBezTo>
                  <a:pt x="3411092" y="3748395"/>
                  <a:pt x="3424849" y="3750864"/>
                  <a:pt x="3438254" y="3752276"/>
                </a:cubicBezTo>
                <a:cubicBezTo>
                  <a:pt x="3465769" y="3754745"/>
                  <a:pt x="3490109" y="3744868"/>
                  <a:pt x="3514450" y="3733580"/>
                </a:cubicBezTo>
                <a:cubicBezTo>
                  <a:pt x="3533498" y="3724761"/>
                  <a:pt x="3552195" y="3715236"/>
                  <a:pt x="3572302" y="3709592"/>
                </a:cubicBezTo>
                <a:cubicBezTo>
                  <a:pt x="3591351" y="3703595"/>
                  <a:pt x="3594878" y="3689838"/>
                  <a:pt x="3593820" y="3675375"/>
                </a:cubicBezTo>
                <a:close/>
                <a:moveTo>
                  <a:pt x="1197542" y="1510858"/>
                </a:moveTo>
                <a:cubicBezTo>
                  <a:pt x="1171791" y="1512269"/>
                  <a:pt x="1145687" y="1524616"/>
                  <a:pt x="1120641" y="1509447"/>
                </a:cubicBezTo>
                <a:cubicBezTo>
                  <a:pt x="1114644" y="1505919"/>
                  <a:pt x="1107589" y="1501686"/>
                  <a:pt x="1105120" y="1496042"/>
                </a:cubicBezTo>
                <a:cubicBezTo>
                  <a:pt x="1094537" y="1472760"/>
                  <a:pt x="1081132" y="1451242"/>
                  <a:pt x="1079369" y="1424080"/>
                </a:cubicBezTo>
                <a:cubicBezTo>
                  <a:pt x="1078310" y="1404678"/>
                  <a:pt x="1070197" y="1385629"/>
                  <a:pt x="1063142" y="1366933"/>
                </a:cubicBezTo>
                <a:cubicBezTo>
                  <a:pt x="1047620" y="1325308"/>
                  <a:pt x="1031041" y="1284035"/>
                  <a:pt x="1013756" y="1239588"/>
                </a:cubicBezTo>
                <a:cubicBezTo>
                  <a:pt x="1037038" y="1243468"/>
                  <a:pt x="1049031" y="1255109"/>
                  <a:pt x="1057850" y="1269925"/>
                </a:cubicBezTo>
                <a:cubicBezTo>
                  <a:pt x="1094184" y="1330599"/>
                  <a:pt x="1130166" y="1391626"/>
                  <a:pt x="1166852" y="1451948"/>
                </a:cubicBezTo>
                <a:cubicBezTo>
                  <a:pt x="1176377" y="1467469"/>
                  <a:pt x="1188370" y="1481226"/>
                  <a:pt x="1197895" y="1496395"/>
                </a:cubicBezTo>
                <a:cubicBezTo>
                  <a:pt x="1200011" y="1500275"/>
                  <a:pt x="1197895" y="1510858"/>
                  <a:pt x="1197542" y="1510858"/>
                </a:cubicBezTo>
                <a:close/>
                <a:moveTo>
                  <a:pt x="1273738" y="1510505"/>
                </a:moveTo>
                <a:cubicBezTo>
                  <a:pt x="1271621" y="1518619"/>
                  <a:pt x="1264566" y="1525674"/>
                  <a:pt x="1259980" y="1533434"/>
                </a:cubicBezTo>
                <a:cubicBezTo>
                  <a:pt x="1252925" y="1528849"/>
                  <a:pt x="1244812" y="1525321"/>
                  <a:pt x="1239520" y="1519324"/>
                </a:cubicBezTo>
                <a:cubicBezTo>
                  <a:pt x="1209183" y="1484754"/>
                  <a:pt x="1184843" y="1447009"/>
                  <a:pt x="1176024" y="1400798"/>
                </a:cubicBezTo>
                <a:cubicBezTo>
                  <a:pt x="1195426" y="1410322"/>
                  <a:pt x="1213063" y="1420552"/>
                  <a:pt x="1231760" y="1426902"/>
                </a:cubicBezTo>
                <a:cubicBezTo>
                  <a:pt x="1249750" y="1432899"/>
                  <a:pt x="1269152" y="1434663"/>
                  <a:pt x="1288553" y="1438543"/>
                </a:cubicBezTo>
                <a:cubicBezTo>
                  <a:pt x="1283968" y="1462883"/>
                  <a:pt x="1279735" y="1486871"/>
                  <a:pt x="1273738" y="1510505"/>
                </a:cubicBezTo>
                <a:close/>
                <a:moveTo>
                  <a:pt x="1912933" y="792998"/>
                </a:moveTo>
                <a:cubicBezTo>
                  <a:pt x="1938684" y="804639"/>
                  <a:pt x="1962672" y="821924"/>
                  <a:pt x="1984543" y="840267"/>
                </a:cubicBezTo>
                <a:cubicBezTo>
                  <a:pt x="2000417" y="853319"/>
                  <a:pt x="2012411" y="871310"/>
                  <a:pt x="2024404" y="888595"/>
                </a:cubicBezTo>
                <a:cubicBezTo>
                  <a:pt x="2032871" y="900588"/>
                  <a:pt x="2037809" y="914346"/>
                  <a:pt x="2046275" y="930926"/>
                </a:cubicBezTo>
                <a:cubicBezTo>
                  <a:pt x="2038867" y="930926"/>
                  <a:pt x="2033223" y="931631"/>
                  <a:pt x="2027579" y="930926"/>
                </a:cubicBezTo>
                <a:cubicBezTo>
                  <a:pt x="2001475" y="926340"/>
                  <a:pt x="1976077" y="926340"/>
                  <a:pt x="1949620" y="933748"/>
                </a:cubicBezTo>
                <a:cubicBezTo>
                  <a:pt x="1938684" y="936922"/>
                  <a:pt x="1922810" y="924223"/>
                  <a:pt x="1909758" y="917521"/>
                </a:cubicBezTo>
                <a:cubicBezTo>
                  <a:pt x="1899528" y="912582"/>
                  <a:pt x="1903761" y="904469"/>
                  <a:pt x="1906231" y="896355"/>
                </a:cubicBezTo>
                <a:cubicBezTo>
                  <a:pt x="1909758" y="885420"/>
                  <a:pt x="1908700" y="875543"/>
                  <a:pt x="1898117" y="866724"/>
                </a:cubicBezTo>
                <a:cubicBezTo>
                  <a:pt x="1886829" y="857199"/>
                  <a:pt x="1876952" y="845558"/>
                  <a:pt x="1868839" y="833212"/>
                </a:cubicBezTo>
                <a:cubicBezTo>
                  <a:pt x="1857198" y="814869"/>
                  <a:pt x="1847673" y="795114"/>
                  <a:pt x="1837090" y="775713"/>
                </a:cubicBezTo>
                <a:cubicBezTo>
                  <a:pt x="1866722" y="754900"/>
                  <a:pt x="1888946" y="782415"/>
                  <a:pt x="1912933" y="792998"/>
                </a:cubicBezTo>
                <a:close/>
                <a:moveTo>
                  <a:pt x="1827213" y="360518"/>
                </a:moveTo>
                <a:cubicBezTo>
                  <a:pt x="1806401" y="386269"/>
                  <a:pt x="1775711" y="386622"/>
                  <a:pt x="1749254" y="396146"/>
                </a:cubicBezTo>
                <a:cubicBezTo>
                  <a:pt x="1747137" y="396852"/>
                  <a:pt x="1742199" y="394030"/>
                  <a:pt x="1740435" y="391560"/>
                </a:cubicBezTo>
                <a:cubicBezTo>
                  <a:pt x="1724208" y="370748"/>
                  <a:pt x="1708334" y="349582"/>
                  <a:pt x="1692107" y="328417"/>
                </a:cubicBezTo>
                <a:cubicBezTo>
                  <a:pt x="1716095" y="305840"/>
                  <a:pt x="1772536" y="317834"/>
                  <a:pt x="1827213" y="360518"/>
                </a:cubicBezTo>
                <a:close/>
                <a:moveTo>
                  <a:pt x="2010294" y="2618162"/>
                </a:moveTo>
                <a:cubicBezTo>
                  <a:pt x="1966905" y="2609696"/>
                  <a:pt x="1923869" y="2601230"/>
                  <a:pt x="1882596" y="2582534"/>
                </a:cubicBezTo>
                <a:cubicBezTo>
                  <a:pt x="1849790" y="2567365"/>
                  <a:pt x="1813456" y="2559604"/>
                  <a:pt x="1778886" y="2547963"/>
                </a:cubicBezTo>
                <a:cubicBezTo>
                  <a:pt x="1774300" y="2546552"/>
                  <a:pt x="1767245" y="2543025"/>
                  <a:pt x="1766892" y="2539497"/>
                </a:cubicBezTo>
                <a:cubicBezTo>
                  <a:pt x="1764423" y="2525387"/>
                  <a:pt x="1754545" y="2525740"/>
                  <a:pt x="1744315" y="2526798"/>
                </a:cubicBezTo>
                <a:cubicBezTo>
                  <a:pt x="1709745" y="2530678"/>
                  <a:pt x="1682583" y="2511630"/>
                  <a:pt x="1653657" y="2498578"/>
                </a:cubicBezTo>
                <a:cubicBezTo>
                  <a:pt x="1640605" y="2492581"/>
                  <a:pt x="1627200" y="2486584"/>
                  <a:pt x="1614854" y="2479176"/>
                </a:cubicBezTo>
                <a:cubicBezTo>
                  <a:pt x="1600391" y="2470004"/>
                  <a:pt x="1587339" y="2459069"/>
                  <a:pt x="1573228" y="2449192"/>
                </a:cubicBezTo>
                <a:cubicBezTo>
                  <a:pt x="1564057" y="2442842"/>
                  <a:pt x="1554532" y="2437551"/>
                  <a:pt x="1545008" y="2431906"/>
                </a:cubicBezTo>
                <a:cubicBezTo>
                  <a:pt x="1525959" y="2420265"/>
                  <a:pt x="1506557" y="2408272"/>
                  <a:pt x="1482217" y="2393456"/>
                </a:cubicBezTo>
                <a:cubicBezTo>
                  <a:pt x="1527723" y="2372643"/>
                  <a:pt x="1541833" y="2343012"/>
                  <a:pt x="1523842" y="2300328"/>
                </a:cubicBezTo>
                <a:cubicBezTo>
                  <a:pt x="1529486" y="2298564"/>
                  <a:pt x="1534072" y="2295742"/>
                  <a:pt x="1539011" y="2295389"/>
                </a:cubicBezTo>
                <a:cubicBezTo>
                  <a:pt x="1585575" y="2290098"/>
                  <a:pt x="1627906" y="2272460"/>
                  <a:pt x="1668120" y="2249884"/>
                </a:cubicBezTo>
                <a:cubicBezTo>
                  <a:pt x="1698810" y="2232599"/>
                  <a:pt x="1728441" y="2212844"/>
                  <a:pt x="1758426" y="2194148"/>
                </a:cubicBezTo>
                <a:cubicBezTo>
                  <a:pt x="1779238" y="2181096"/>
                  <a:pt x="1790174" y="2184977"/>
                  <a:pt x="1802167" y="2207906"/>
                </a:cubicBezTo>
                <a:cubicBezTo>
                  <a:pt x="1813808" y="2230482"/>
                  <a:pt x="1827919" y="2251648"/>
                  <a:pt x="1839912" y="2273519"/>
                </a:cubicBezTo>
                <a:cubicBezTo>
                  <a:pt x="1850143" y="2292215"/>
                  <a:pt x="1857903" y="2311969"/>
                  <a:pt x="1868486" y="2330312"/>
                </a:cubicBezTo>
                <a:cubicBezTo>
                  <a:pt x="1880480" y="2351478"/>
                  <a:pt x="1893884" y="2371585"/>
                  <a:pt x="1906584" y="2392398"/>
                </a:cubicBezTo>
                <a:cubicBezTo>
                  <a:pt x="1924927" y="2422735"/>
                  <a:pt x="1942565" y="2453425"/>
                  <a:pt x="1961614" y="2483056"/>
                </a:cubicBezTo>
                <a:cubicBezTo>
                  <a:pt x="1986659" y="2522212"/>
                  <a:pt x="2012411" y="2560663"/>
                  <a:pt x="2038162" y="2599466"/>
                </a:cubicBezTo>
                <a:cubicBezTo>
                  <a:pt x="2040631" y="2603346"/>
                  <a:pt x="2043100" y="2606874"/>
                  <a:pt x="2048745" y="2615693"/>
                </a:cubicBezTo>
                <a:cubicBezTo>
                  <a:pt x="2033223" y="2617104"/>
                  <a:pt x="2021230" y="2620631"/>
                  <a:pt x="2010294" y="2618162"/>
                </a:cubicBezTo>
                <a:close/>
                <a:moveTo>
                  <a:pt x="2523555" y="2111603"/>
                </a:moveTo>
                <a:cubicBezTo>
                  <a:pt x="2521439" y="2098198"/>
                  <a:pt x="2524261" y="2092554"/>
                  <a:pt x="2538019" y="2089732"/>
                </a:cubicBezTo>
                <a:cubicBezTo>
                  <a:pt x="2570119" y="2083030"/>
                  <a:pt x="2602220" y="2074564"/>
                  <a:pt x="2635379" y="2079502"/>
                </a:cubicBezTo>
                <a:cubicBezTo>
                  <a:pt x="2678768" y="2085499"/>
                  <a:pt x="2721805" y="2092907"/>
                  <a:pt x="2764841" y="2099609"/>
                </a:cubicBezTo>
                <a:cubicBezTo>
                  <a:pt x="2771191" y="2100668"/>
                  <a:pt x="2777540" y="2100668"/>
                  <a:pt x="2784243" y="2101373"/>
                </a:cubicBezTo>
                <a:cubicBezTo>
                  <a:pt x="2817755" y="2106312"/>
                  <a:pt x="2851267" y="2111603"/>
                  <a:pt x="2884779" y="2116894"/>
                </a:cubicBezTo>
                <a:cubicBezTo>
                  <a:pt x="2896420" y="2118658"/>
                  <a:pt x="2908413" y="2120775"/>
                  <a:pt x="2920054" y="2122891"/>
                </a:cubicBezTo>
                <a:cubicBezTo>
                  <a:pt x="2920760" y="2125008"/>
                  <a:pt x="2921465" y="2127125"/>
                  <a:pt x="2922171" y="2129241"/>
                </a:cubicBezTo>
                <a:cubicBezTo>
                  <a:pt x="2886189" y="2167339"/>
                  <a:pt x="2852325" y="2207906"/>
                  <a:pt x="2813874" y="2243181"/>
                </a:cubicBezTo>
                <a:cubicBezTo>
                  <a:pt x="2772955" y="2280574"/>
                  <a:pt x="2728860" y="2314791"/>
                  <a:pt x="2684413" y="2347598"/>
                </a:cubicBezTo>
                <a:cubicBezTo>
                  <a:pt x="2661483" y="2364530"/>
                  <a:pt x="2634674" y="2375818"/>
                  <a:pt x="2609628" y="2389576"/>
                </a:cubicBezTo>
                <a:cubicBezTo>
                  <a:pt x="2598340" y="2395572"/>
                  <a:pt x="2586346" y="2400511"/>
                  <a:pt x="2575411" y="2407213"/>
                </a:cubicBezTo>
                <a:cubicBezTo>
                  <a:pt x="2563417" y="2414269"/>
                  <a:pt x="2559537" y="2408624"/>
                  <a:pt x="2557773" y="2397689"/>
                </a:cubicBezTo>
                <a:cubicBezTo>
                  <a:pt x="2557420" y="2395925"/>
                  <a:pt x="2557420" y="2394161"/>
                  <a:pt x="2557067" y="2392398"/>
                </a:cubicBezTo>
                <a:cubicBezTo>
                  <a:pt x="2552834" y="2347598"/>
                  <a:pt x="2549307" y="2302445"/>
                  <a:pt x="2544015" y="2257645"/>
                </a:cubicBezTo>
                <a:cubicBezTo>
                  <a:pt x="2538019" y="2208964"/>
                  <a:pt x="2530963" y="2160284"/>
                  <a:pt x="2523555" y="2111603"/>
                </a:cubicBezTo>
                <a:close/>
              </a:path>
            </a:pathLst>
          </a:custGeom>
          <a:solidFill>
            <a:schemeClr val="accent6"/>
          </a:solidFill>
          <a:ln w="35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5B2F9ED-2251-4A96-AAAB-123835DC9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17077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FAB97FE-B91B-44FF-AABB-9835311F5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48578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905EBD2F-417C-4E34-8ABB-8ABA12857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31942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B29B01-605B-46C8-A7B4-B127AC79A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96182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930C8ED8-5990-42CB-B473-15808FF0D6FF}"/>
              </a:ext>
            </a:extLst>
          </p:cNvPr>
          <p:cNvGrpSpPr/>
          <p:nvPr/>
        </p:nvGrpSpPr>
        <p:grpSpPr>
          <a:xfrm>
            <a:off x="715124" y="306580"/>
            <a:ext cx="5214511" cy="1671572"/>
            <a:chOff x="6474802" y="4944615"/>
            <a:chExt cx="5214511" cy="16715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04E53A-561D-445A-B11A-23428AB552D6}"/>
                </a:ext>
              </a:extLst>
            </p:cNvPr>
            <p:cNvSpPr txBox="1"/>
            <p:nvPr/>
          </p:nvSpPr>
          <p:spPr>
            <a:xfrm>
              <a:off x="6474802" y="5877523"/>
              <a:ext cx="5214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672272-80B0-41B5-B5B2-55700FE990B1}"/>
                </a:ext>
              </a:extLst>
            </p:cNvPr>
            <p:cNvSpPr txBox="1"/>
            <p:nvPr/>
          </p:nvSpPr>
          <p:spPr>
            <a:xfrm>
              <a:off x="6474802" y="4944615"/>
              <a:ext cx="5214511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We Create Quality 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E85C755E-6BBB-4637-82BD-129E94AE51CE}"/>
              </a:ext>
            </a:extLst>
          </p:cNvPr>
          <p:cNvGrpSpPr/>
          <p:nvPr/>
        </p:nvGrpSpPr>
        <p:grpSpPr>
          <a:xfrm>
            <a:off x="6472791" y="4962056"/>
            <a:ext cx="4791807" cy="1862048"/>
            <a:chOff x="4651035" y="1734907"/>
            <a:chExt cx="4791807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A5D8A1-7DDF-49B0-B2A4-DDDD649AEFAC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9E5A75-BE9B-40A8-B233-A8CC7BDDC87B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F11D51-DC52-4C3E-83B4-BF51F0FD6C17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2AB1B106-A8A7-48FF-909C-5ABEA4C3DB46}"/>
              </a:ext>
            </a:extLst>
          </p:cNvPr>
          <p:cNvSpPr/>
          <p:nvPr/>
        </p:nvSpPr>
        <p:spPr>
          <a:xfrm>
            <a:off x="4458142" y="3588576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757EB8C8-A987-4B57-BE4A-52D4933E1BDD}"/>
              </a:ext>
            </a:extLst>
          </p:cNvPr>
          <p:cNvSpPr/>
          <p:nvPr/>
        </p:nvSpPr>
        <p:spPr>
          <a:xfrm>
            <a:off x="4458142" y="4105750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75F69-E323-4223-AB45-00566AE464C3}"/>
              </a:ext>
            </a:extLst>
          </p:cNvPr>
          <p:cNvSpPr txBox="1"/>
          <p:nvPr/>
        </p:nvSpPr>
        <p:spPr>
          <a:xfrm>
            <a:off x="736846" y="5710143"/>
            <a:ext cx="67470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A97C2379-17E9-4672-89DF-3CC231AED1D8}"/>
              </a:ext>
            </a:extLst>
          </p:cNvPr>
          <p:cNvGrpSpPr/>
          <p:nvPr/>
        </p:nvGrpSpPr>
        <p:grpSpPr>
          <a:xfrm>
            <a:off x="1280713" y="629330"/>
            <a:ext cx="4815287" cy="1431781"/>
            <a:chOff x="756138" y="869027"/>
            <a:chExt cx="4815287" cy="14317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D0471-4716-42CC-AA46-0CF07A38E42C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16DDEAF5-F2BF-496C-99DC-E4BA5766400E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52D3CD-9DDD-4AC4-BC9C-139AD7A4E3A0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9DA4D2-F3A4-4E2E-BA06-732D35948E95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CDB80129-10D0-4C2D-9C41-5F81E1BCC088}"/>
              </a:ext>
            </a:extLst>
          </p:cNvPr>
          <p:cNvGrpSpPr/>
          <p:nvPr/>
        </p:nvGrpSpPr>
        <p:grpSpPr>
          <a:xfrm>
            <a:off x="1280713" y="2222208"/>
            <a:ext cx="4815287" cy="1431781"/>
            <a:chOff x="756138" y="869027"/>
            <a:chExt cx="4815287" cy="143178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C81067-073D-4D9C-98B6-ED55DD2D3BA9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2C8DA891-AD29-4DC7-94E7-1ED7E84902E3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DE4736-7254-4672-A309-403CDCFB9D56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BF7324-1CCB-4D4B-8524-46D679D36764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6F220787-DB45-458A-9E88-A9E6D7A46E40}"/>
              </a:ext>
            </a:extLst>
          </p:cNvPr>
          <p:cNvGrpSpPr/>
          <p:nvPr/>
        </p:nvGrpSpPr>
        <p:grpSpPr>
          <a:xfrm>
            <a:off x="1280713" y="3815087"/>
            <a:ext cx="4815287" cy="1431781"/>
            <a:chOff x="756138" y="869027"/>
            <a:chExt cx="4815287" cy="14317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2FB022-6E39-4C4D-8E6C-2F73C066555E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A749F207-C5BE-4892-84EB-5A1F3FBBFBCB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4DD438-AB57-4611-AEAA-217996E9225F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FAA827-5D1D-4596-A99E-B4B14EE4FBBB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D0615894-D2E1-4F5F-9808-E09D1DC249EC}"/>
              </a:ext>
            </a:extLst>
          </p:cNvPr>
          <p:cNvSpPr/>
          <p:nvPr/>
        </p:nvSpPr>
        <p:spPr>
          <a:xfrm rot="10800000" flipV="1">
            <a:off x="2640800" y="2145168"/>
            <a:ext cx="757251" cy="675011"/>
          </a:xfrm>
          <a:prstGeom prst="trapezoid">
            <a:avLst>
              <a:gd name="adj" fmla="val 42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8B1A3EB-58EC-463E-86C1-6142F41B9245}"/>
              </a:ext>
            </a:extLst>
          </p:cNvPr>
          <p:cNvSpPr/>
          <p:nvPr/>
        </p:nvSpPr>
        <p:spPr>
          <a:xfrm rot="10800000" flipV="1">
            <a:off x="2188908" y="2940157"/>
            <a:ext cx="1661034" cy="685653"/>
          </a:xfrm>
          <a:custGeom>
            <a:avLst/>
            <a:gdLst>
              <a:gd name="connsiteX0" fmla="*/ 604362 w 2610194"/>
              <a:gd name="connsiteY0" fmla="*/ 0 h 1077454"/>
              <a:gd name="connsiteX1" fmla="*/ 2005832 w 2610194"/>
              <a:gd name="connsiteY1" fmla="*/ 0 h 1077454"/>
              <a:gd name="connsiteX2" fmla="*/ 2610194 w 2610194"/>
              <a:gd name="connsiteY2" fmla="*/ 1077454 h 1077454"/>
              <a:gd name="connsiteX3" fmla="*/ 0 w 2610194"/>
              <a:gd name="connsiteY3" fmla="*/ 1077454 h 1077454"/>
              <a:gd name="connsiteX4" fmla="*/ 604362 w 2610194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94" h="1077454">
                <a:moveTo>
                  <a:pt x="604362" y="0"/>
                </a:moveTo>
                <a:lnTo>
                  <a:pt x="2005832" y="0"/>
                </a:lnTo>
                <a:lnTo>
                  <a:pt x="2610194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37011ED-76AD-4BFD-B1E7-FEBDCB7D392C}"/>
              </a:ext>
            </a:extLst>
          </p:cNvPr>
          <p:cNvSpPr/>
          <p:nvPr/>
        </p:nvSpPr>
        <p:spPr>
          <a:xfrm rot="10800000" flipV="1">
            <a:off x="1737015" y="3745789"/>
            <a:ext cx="2564819" cy="685653"/>
          </a:xfrm>
          <a:custGeom>
            <a:avLst/>
            <a:gdLst>
              <a:gd name="connsiteX0" fmla="*/ 604362 w 4030426"/>
              <a:gd name="connsiteY0" fmla="*/ 0 h 1077454"/>
              <a:gd name="connsiteX1" fmla="*/ 3426064 w 4030426"/>
              <a:gd name="connsiteY1" fmla="*/ 0 h 1077454"/>
              <a:gd name="connsiteX2" fmla="*/ 4030426 w 4030426"/>
              <a:gd name="connsiteY2" fmla="*/ 1077454 h 1077454"/>
              <a:gd name="connsiteX3" fmla="*/ 0 w 4030426"/>
              <a:gd name="connsiteY3" fmla="*/ 1077454 h 1077454"/>
              <a:gd name="connsiteX4" fmla="*/ 604362 w 4030426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426" h="1077454">
                <a:moveTo>
                  <a:pt x="604362" y="0"/>
                </a:moveTo>
                <a:lnTo>
                  <a:pt x="3426064" y="0"/>
                </a:lnTo>
                <a:lnTo>
                  <a:pt x="4030426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E315A6-72BD-4337-AC9A-E051DC872B08}"/>
              </a:ext>
            </a:extLst>
          </p:cNvPr>
          <p:cNvSpPr/>
          <p:nvPr/>
        </p:nvSpPr>
        <p:spPr>
          <a:xfrm rot="10800000" flipV="1">
            <a:off x="1285123" y="4551420"/>
            <a:ext cx="3468604" cy="685653"/>
          </a:xfrm>
          <a:custGeom>
            <a:avLst/>
            <a:gdLst>
              <a:gd name="connsiteX0" fmla="*/ 604362 w 5450658"/>
              <a:gd name="connsiteY0" fmla="*/ 0 h 1077454"/>
              <a:gd name="connsiteX1" fmla="*/ 4846296 w 5450658"/>
              <a:gd name="connsiteY1" fmla="*/ 0 h 1077454"/>
              <a:gd name="connsiteX2" fmla="*/ 5450658 w 5450658"/>
              <a:gd name="connsiteY2" fmla="*/ 1077454 h 1077454"/>
              <a:gd name="connsiteX3" fmla="*/ 0 w 5450658"/>
              <a:gd name="connsiteY3" fmla="*/ 1077454 h 1077454"/>
              <a:gd name="connsiteX4" fmla="*/ 604362 w 5450658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8" h="1077454">
                <a:moveTo>
                  <a:pt x="604362" y="0"/>
                </a:moveTo>
                <a:lnTo>
                  <a:pt x="4846296" y="0"/>
                </a:lnTo>
                <a:lnTo>
                  <a:pt x="5450658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1BAD98-6E58-4C50-9F09-8A24CF94E39A}"/>
              </a:ext>
            </a:extLst>
          </p:cNvPr>
          <p:cNvSpPr/>
          <p:nvPr/>
        </p:nvSpPr>
        <p:spPr>
          <a:xfrm rot="10800000" flipV="1">
            <a:off x="837332" y="5357052"/>
            <a:ext cx="4364186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65965">
                <a:moveTo>
                  <a:pt x="597918" y="0"/>
                </a:moveTo>
                <a:lnTo>
                  <a:pt x="6260082" y="0"/>
                </a:lnTo>
                <a:lnTo>
                  <a:pt x="6858000" y="1065965"/>
                </a:lnTo>
                <a:lnTo>
                  <a:pt x="0" y="1065965"/>
                </a:lnTo>
                <a:lnTo>
                  <a:pt x="5979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965DA75A-7159-4A3D-9032-CCDAE9B2D06D}"/>
              </a:ext>
            </a:extLst>
          </p:cNvPr>
          <p:cNvSpPr/>
          <p:nvPr/>
        </p:nvSpPr>
        <p:spPr>
          <a:xfrm rot="10800000" flipH="1" flipV="1">
            <a:off x="2571719" y="2820179"/>
            <a:ext cx="826334" cy="119978"/>
          </a:xfrm>
          <a:prstGeom prst="parallelogram">
            <a:avLst>
              <a:gd name="adj" fmla="val 131782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31D1EDB-1B40-4BDD-95FA-64F6637F4C89}"/>
              </a:ext>
            </a:extLst>
          </p:cNvPr>
          <p:cNvSpPr/>
          <p:nvPr/>
        </p:nvSpPr>
        <p:spPr>
          <a:xfrm rot="10800000" flipH="1" flipV="1">
            <a:off x="2122606" y="3625810"/>
            <a:ext cx="1723153" cy="119978"/>
          </a:xfrm>
          <a:prstGeom prst="parallelogram">
            <a:avLst>
              <a:gd name="adj" fmla="val 13178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E5728CF-8832-4751-A931-46321BB9F05A}"/>
              </a:ext>
            </a:extLst>
          </p:cNvPr>
          <p:cNvSpPr/>
          <p:nvPr/>
        </p:nvSpPr>
        <p:spPr>
          <a:xfrm rot="10800000" flipH="1" flipV="1">
            <a:off x="1666105" y="4431441"/>
            <a:ext cx="2627361" cy="119978"/>
          </a:xfrm>
          <a:prstGeom prst="parallelogram">
            <a:avLst>
              <a:gd name="adj" fmla="val 13178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4B7EBAF-08CA-4B9A-9ECA-F407919ED83D}"/>
              </a:ext>
            </a:extLst>
          </p:cNvPr>
          <p:cNvSpPr/>
          <p:nvPr/>
        </p:nvSpPr>
        <p:spPr>
          <a:xfrm rot="10800000" flipH="1" flipV="1">
            <a:off x="1217441" y="5237071"/>
            <a:ext cx="3523731" cy="119978"/>
          </a:xfrm>
          <a:prstGeom prst="parallelogram">
            <a:avLst>
              <a:gd name="adj" fmla="val 13178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A196B8A6-97DA-411A-A956-7435CB005C09}"/>
              </a:ext>
            </a:extLst>
          </p:cNvPr>
          <p:cNvSpPr/>
          <p:nvPr/>
        </p:nvSpPr>
        <p:spPr>
          <a:xfrm flipH="1">
            <a:off x="2831444" y="3907482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2213FE3B-D0FE-4547-B587-4A721EE22E05}"/>
              </a:ext>
            </a:extLst>
          </p:cNvPr>
          <p:cNvSpPr/>
          <p:nvPr/>
        </p:nvSpPr>
        <p:spPr>
          <a:xfrm rot="18805991">
            <a:off x="2870577" y="2352019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A3953BCB-ED3D-4C9C-96E8-ECF6C153B191}"/>
              </a:ext>
            </a:extLst>
          </p:cNvPr>
          <p:cNvSpPr>
            <a:spLocks noChangeAspect="1"/>
          </p:cNvSpPr>
          <p:nvPr/>
        </p:nvSpPr>
        <p:spPr>
          <a:xfrm rot="9900000">
            <a:off x="2835107" y="4750997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707195F-10FC-40C4-BB2F-CB394AB9DA9A}"/>
              </a:ext>
            </a:extLst>
          </p:cNvPr>
          <p:cNvSpPr/>
          <p:nvPr/>
        </p:nvSpPr>
        <p:spPr>
          <a:xfrm>
            <a:off x="2828421" y="315528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025445FD-E799-43FD-9A50-AA4703D6BE9B}"/>
              </a:ext>
            </a:extLst>
          </p:cNvPr>
          <p:cNvSpPr/>
          <p:nvPr/>
        </p:nvSpPr>
        <p:spPr>
          <a:xfrm>
            <a:off x="2818541" y="5524385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" name="Straight Arrow Connector 36">
            <a:extLst>
              <a:ext uri="{FF2B5EF4-FFF2-40B4-BE49-F238E27FC236}">
                <a16:creationId xmlns:a16="http://schemas.microsoft.com/office/drawing/2014/main" id="{623CF566-556A-4DDF-806F-EDE18B4EE4CD}"/>
              </a:ext>
            </a:extLst>
          </p:cNvPr>
          <p:cNvCxnSpPr>
            <a:cxnSpLocks/>
          </p:cNvCxnSpPr>
          <p:nvPr/>
        </p:nvCxnSpPr>
        <p:spPr>
          <a:xfrm flipH="1" flipV="1">
            <a:off x="5053446" y="5440719"/>
            <a:ext cx="296143" cy="511009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6">
            <a:extLst>
              <a:ext uri="{FF2B5EF4-FFF2-40B4-BE49-F238E27FC236}">
                <a16:creationId xmlns:a16="http://schemas.microsoft.com/office/drawing/2014/main" id="{9B2CFCF6-E890-423E-B9C1-05532229300B}"/>
              </a:ext>
            </a:extLst>
          </p:cNvPr>
          <p:cNvCxnSpPr>
            <a:cxnSpLocks/>
          </p:cNvCxnSpPr>
          <p:nvPr/>
        </p:nvCxnSpPr>
        <p:spPr>
          <a:xfrm flipH="1" flipV="1">
            <a:off x="4605655" y="4637331"/>
            <a:ext cx="296143" cy="511009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6">
            <a:extLst>
              <a:ext uri="{FF2B5EF4-FFF2-40B4-BE49-F238E27FC236}">
                <a16:creationId xmlns:a16="http://schemas.microsoft.com/office/drawing/2014/main" id="{48BF263A-42C0-4E6B-9863-715397AC2102}"/>
              </a:ext>
            </a:extLst>
          </p:cNvPr>
          <p:cNvCxnSpPr>
            <a:cxnSpLocks/>
          </p:cNvCxnSpPr>
          <p:nvPr/>
        </p:nvCxnSpPr>
        <p:spPr>
          <a:xfrm flipH="1" flipV="1">
            <a:off x="4157864" y="3833944"/>
            <a:ext cx="296143" cy="511009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6">
            <a:extLst>
              <a:ext uri="{FF2B5EF4-FFF2-40B4-BE49-F238E27FC236}">
                <a16:creationId xmlns:a16="http://schemas.microsoft.com/office/drawing/2014/main" id="{83A83FB5-D8F7-4A1F-80D2-1287B6018B1D}"/>
              </a:ext>
            </a:extLst>
          </p:cNvPr>
          <p:cNvCxnSpPr>
            <a:cxnSpLocks/>
          </p:cNvCxnSpPr>
          <p:nvPr/>
        </p:nvCxnSpPr>
        <p:spPr>
          <a:xfrm flipH="1" flipV="1">
            <a:off x="3710073" y="3030557"/>
            <a:ext cx="296143" cy="511009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6">
            <a:extLst>
              <a:ext uri="{FF2B5EF4-FFF2-40B4-BE49-F238E27FC236}">
                <a16:creationId xmlns:a16="http://schemas.microsoft.com/office/drawing/2014/main" id="{24C2F5BC-B3A4-4C82-8893-D9CD503B4E93}"/>
              </a:ext>
            </a:extLst>
          </p:cNvPr>
          <p:cNvCxnSpPr>
            <a:cxnSpLocks/>
          </p:cNvCxnSpPr>
          <p:nvPr/>
        </p:nvCxnSpPr>
        <p:spPr>
          <a:xfrm flipH="1" flipV="1">
            <a:off x="3298259" y="2227170"/>
            <a:ext cx="296143" cy="511009"/>
          </a:xfrm>
          <a:prstGeom prst="straightConnector1">
            <a:avLst/>
          </a:prstGeom>
          <a:ln w="254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884C70-4491-48FC-AD16-FE61BA474FE6}"/>
              </a:ext>
            </a:extLst>
          </p:cNvPr>
          <p:cNvSpPr txBox="1"/>
          <p:nvPr/>
        </p:nvSpPr>
        <p:spPr>
          <a:xfrm>
            <a:off x="3868900" y="2328786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EFC71C-4772-4CD4-8B8B-4C495CA92D3B}"/>
              </a:ext>
            </a:extLst>
          </p:cNvPr>
          <p:cNvSpPr txBox="1"/>
          <p:nvPr/>
        </p:nvSpPr>
        <p:spPr>
          <a:xfrm>
            <a:off x="4302000" y="3132173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5CFA24-32B4-41F8-A1A2-AEA453B9736D}"/>
              </a:ext>
            </a:extLst>
          </p:cNvPr>
          <p:cNvSpPr txBox="1"/>
          <p:nvPr/>
        </p:nvSpPr>
        <p:spPr>
          <a:xfrm>
            <a:off x="4735100" y="3935560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C91765-B69D-47EF-88CE-A37B400380F2}"/>
              </a:ext>
            </a:extLst>
          </p:cNvPr>
          <p:cNvSpPr txBox="1"/>
          <p:nvPr/>
        </p:nvSpPr>
        <p:spPr>
          <a:xfrm>
            <a:off x="5168200" y="4738947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D88425-1C65-4743-AECA-D88E8BC42923}"/>
              </a:ext>
            </a:extLst>
          </p:cNvPr>
          <p:cNvSpPr txBox="1"/>
          <p:nvPr/>
        </p:nvSpPr>
        <p:spPr>
          <a:xfrm>
            <a:off x="5601299" y="5542334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F9F3C780-4ABA-4B38-889B-750E06FA6789}"/>
              </a:ext>
            </a:extLst>
          </p:cNvPr>
          <p:cNvGrpSpPr/>
          <p:nvPr/>
        </p:nvGrpSpPr>
        <p:grpSpPr>
          <a:xfrm>
            <a:off x="6774067" y="2093421"/>
            <a:ext cx="3198608" cy="769442"/>
            <a:chOff x="4965552" y="1768882"/>
            <a:chExt cx="2583556" cy="7694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52179B-021B-4D05-AF00-825B4C3ABF52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D74E33-BEC5-4BAC-8085-97978BC8846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C56DFFFD-ACBB-464F-8731-66F926A50443}"/>
              </a:ext>
            </a:extLst>
          </p:cNvPr>
          <p:cNvGrpSpPr/>
          <p:nvPr/>
        </p:nvGrpSpPr>
        <p:grpSpPr>
          <a:xfrm>
            <a:off x="7189400" y="2897941"/>
            <a:ext cx="3198608" cy="769442"/>
            <a:chOff x="4965552" y="1768882"/>
            <a:chExt cx="2583556" cy="7694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44B3CE-C4BE-4312-80E6-598375B712C2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D96ED3-EFBF-4869-928C-6D2F97373D4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858B1B77-AC32-47D8-A3D1-AA4C554CCA05}"/>
              </a:ext>
            </a:extLst>
          </p:cNvPr>
          <p:cNvGrpSpPr/>
          <p:nvPr/>
        </p:nvGrpSpPr>
        <p:grpSpPr>
          <a:xfrm>
            <a:off x="7604733" y="3702461"/>
            <a:ext cx="3198608" cy="769442"/>
            <a:chOff x="4965552" y="1768882"/>
            <a:chExt cx="2583556" cy="76944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B0079F-3075-4757-BCD0-E437DE6D764F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78FD75-14E5-4EE9-8686-EADEE93367DD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5">
            <a:extLst>
              <a:ext uri="{FF2B5EF4-FFF2-40B4-BE49-F238E27FC236}">
                <a16:creationId xmlns:a16="http://schemas.microsoft.com/office/drawing/2014/main" id="{AA0532EB-DE94-4F4E-8ED7-D2A1FCA11A7A}"/>
              </a:ext>
            </a:extLst>
          </p:cNvPr>
          <p:cNvGrpSpPr/>
          <p:nvPr/>
        </p:nvGrpSpPr>
        <p:grpSpPr>
          <a:xfrm>
            <a:off x="8020066" y="4506981"/>
            <a:ext cx="3198608" cy="769442"/>
            <a:chOff x="4965552" y="1768882"/>
            <a:chExt cx="2583556" cy="76944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215C08-8509-4EF5-A687-1190F9B45A3C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9F2ABD-0828-4DE4-BB7F-60159C1AA3D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A968F958-FDEB-4E1F-808B-2A783B29C89E}"/>
              </a:ext>
            </a:extLst>
          </p:cNvPr>
          <p:cNvGrpSpPr/>
          <p:nvPr/>
        </p:nvGrpSpPr>
        <p:grpSpPr>
          <a:xfrm>
            <a:off x="8435399" y="5311501"/>
            <a:ext cx="3198608" cy="769442"/>
            <a:chOff x="4965552" y="1768882"/>
            <a:chExt cx="2583556" cy="7694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9B1228-016B-47B3-8229-2D291B9FFEA1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E7157-8163-48B5-B198-A74283725D2E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DF4D0E98-7155-4F49-8434-1CE3761ACCC5}"/>
              </a:ext>
            </a:extLst>
          </p:cNvPr>
          <p:cNvSpPr/>
          <p:nvPr/>
        </p:nvSpPr>
        <p:spPr>
          <a:xfrm>
            <a:off x="0" y="2958575"/>
            <a:ext cx="12191999" cy="1947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02611FEC-84D4-4101-9D91-1C86CD519B8E}"/>
              </a:ext>
            </a:extLst>
          </p:cNvPr>
          <p:cNvGrpSpPr/>
          <p:nvPr/>
        </p:nvGrpSpPr>
        <p:grpSpPr>
          <a:xfrm rot="10800000">
            <a:off x="5945078" y="3331092"/>
            <a:ext cx="3474247" cy="1942453"/>
            <a:chOff x="4448564" y="1026724"/>
            <a:chExt cx="3022184" cy="1689704"/>
          </a:xfrm>
        </p:grpSpPr>
        <p:sp>
          <p:nvSpPr>
            <p:cNvPr id="39" name="Isosceles Triangle 6">
              <a:extLst>
                <a:ext uri="{FF2B5EF4-FFF2-40B4-BE49-F238E27FC236}">
                  <a16:creationId xmlns:a16="http://schemas.microsoft.com/office/drawing/2014/main" id="{51558EB5-DDFE-40C0-9659-3503FD304A63}"/>
                </a:ext>
              </a:extLst>
            </p:cNvPr>
            <p:cNvSpPr/>
            <p:nvPr/>
          </p:nvSpPr>
          <p:spPr>
            <a:xfrm rot="20700000">
              <a:off x="7039496" y="1145951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  <p:sp>
          <p:nvSpPr>
            <p:cNvPr id="40" name="Down Arrow 4">
              <a:extLst>
                <a:ext uri="{FF2B5EF4-FFF2-40B4-BE49-F238E27FC236}">
                  <a16:creationId xmlns:a16="http://schemas.microsoft.com/office/drawing/2014/main" id="{AE3F8AB5-D7B4-49EF-A704-CDDEB96CECC7}"/>
                </a:ext>
              </a:extLst>
            </p:cNvPr>
            <p:cNvSpPr/>
            <p:nvPr/>
          </p:nvSpPr>
          <p:spPr>
            <a:xfrm rot="2700000">
              <a:off x="5081399" y="393889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ea typeface="+mj-ea"/>
              </a:endParaRPr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F8BB43B3-5760-4BF2-B926-FC7DAA3906BD}"/>
              </a:ext>
            </a:extLst>
          </p:cNvPr>
          <p:cNvGrpSpPr/>
          <p:nvPr/>
        </p:nvGrpSpPr>
        <p:grpSpPr>
          <a:xfrm>
            <a:off x="2772201" y="2599692"/>
            <a:ext cx="3474723" cy="1942453"/>
            <a:chOff x="4448150" y="1024176"/>
            <a:chExt cx="3022598" cy="1689704"/>
          </a:xfrm>
        </p:grpSpPr>
        <p:sp>
          <p:nvSpPr>
            <p:cNvPr id="42" name="Isosceles Triangle 6">
              <a:extLst>
                <a:ext uri="{FF2B5EF4-FFF2-40B4-BE49-F238E27FC236}">
                  <a16:creationId xmlns:a16="http://schemas.microsoft.com/office/drawing/2014/main" id="{D0F60919-B03E-4C72-B3DD-1AA775F3E044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ea typeface="+mj-ea"/>
              </a:endParaRPr>
            </a:p>
          </p:txBody>
        </p:sp>
        <p:sp>
          <p:nvSpPr>
            <p:cNvPr id="43" name="Down Arrow 4">
              <a:extLst>
                <a:ext uri="{FF2B5EF4-FFF2-40B4-BE49-F238E27FC236}">
                  <a16:creationId xmlns:a16="http://schemas.microsoft.com/office/drawing/2014/main" id="{86FAA24E-3519-48C9-984E-2D725A52C0C9}"/>
                </a:ext>
              </a:extLst>
            </p:cNvPr>
            <p:cNvSpPr/>
            <p:nvPr/>
          </p:nvSpPr>
          <p:spPr>
            <a:xfrm rot="2700000">
              <a:off x="5080985" y="391341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ea typeface="+mj-ea"/>
              </a:endParaRPr>
            </a:p>
          </p:txBody>
        </p:sp>
      </p:grpSp>
      <p:grpSp>
        <p:nvGrpSpPr>
          <p:cNvPr id="44" name="Group 14">
            <a:extLst>
              <a:ext uri="{FF2B5EF4-FFF2-40B4-BE49-F238E27FC236}">
                <a16:creationId xmlns:a16="http://schemas.microsoft.com/office/drawing/2014/main" id="{778EFC12-9FC8-468A-AF93-9AE8F7960EA1}"/>
              </a:ext>
            </a:extLst>
          </p:cNvPr>
          <p:cNvGrpSpPr/>
          <p:nvPr/>
        </p:nvGrpSpPr>
        <p:grpSpPr>
          <a:xfrm>
            <a:off x="917268" y="4042025"/>
            <a:ext cx="1609858" cy="738664"/>
            <a:chOff x="605046" y="3611507"/>
            <a:chExt cx="1609859" cy="738664"/>
          </a:xfrm>
        </p:grpSpPr>
        <p:grpSp>
          <p:nvGrpSpPr>
            <p:cNvPr id="45" name="Group 15">
              <a:extLst>
                <a:ext uri="{FF2B5EF4-FFF2-40B4-BE49-F238E27FC236}">
                  <a16:creationId xmlns:a16="http://schemas.microsoft.com/office/drawing/2014/main" id="{E8B1CBFC-CFA7-4E46-9D2E-FD61E071C137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47" name="Oval 17">
                <a:extLst>
                  <a:ext uri="{FF2B5EF4-FFF2-40B4-BE49-F238E27FC236}">
                    <a16:creationId xmlns:a16="http://schemas.microsoft.com/office/drawing/2014/main" id="{C21CFB07-27F7-405A-82A9-C2666C19353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48" name="Chevron 60">
                <a:extLst>
                  <a:ext uri="{FF2B5EF4-FFF2-40B4-BE49-F238E27FC236}">
                    <a16:creationId xmlns:a16="http://schemas.microsoft.com/office/drawing/2014/main" id="{E1D3CE48-6F6B-4455-9FA2-B1781F4F356A}"/>
                  </a:ext>
                </a:extLst>
              </p:cNvPr>
              <p:cNvSpPr/>
              <p:nvPr/>
            </p:nvSpPr>
            <p:spPr>
              <a:xfrm>
                <a:off x="2458741" y="3656518"/>
                <a:ext cx="112191" cy="106780"/>
              </a:xfrm>
              <a:prstGeom prst="chevron">
                <a:avLst>
                  <a:gd name="adj" fmla="val 479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DA0C55-3AF5-407B-BC7C-28A01ECF8A3E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ea typeface="+mj-ea"/>
              </a:endParaRPr>
            </a:p>
          </p:txBody>
        </p:sp>
      </p:grpSp>
      <p:grpSp>
        <p:nvGrpSpPr>
          <p:cNvPr id="49" name="Group 19">
            <a:extLst>
              <a:ext uri="{FF2B5EF4-FFF2-40B4-BE49-F238E27FC236}">
                <a16:creationId xmlns:a16="http://schemas.microsoft.com/office/drawing/2014/main" id="{F2ECB7B7-3167-4E5D-AA43-EE1C1336A5B8}"/>
              </a:ext>
            </a:extLst>
          </p:cNvPr>
          <p:cNvGrpSpPr/>
          <p:nvPr/>
        </p:nvGrpSpPr>
        <p:grpSpPr>
          <a:xfrm>
            <a:off x="9781488" y="3086426"/>
            <a:ext cx="1609858" cy="738664"/>
            <a:chOff x="605046" y="3611507"/>
            <a:chExt cx="1609859" cy="738664"/>
          </a:xfrm>
        </p:grpSpPr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C726DE93-DC73-462C-B6AB-8339271FEC46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52" name="Oval 22">
                <a:extLst>
                  <a:ext uri="{FF2B5EF4-FFF2-40B4-BE49-F238E27FC236}">
                    <a16:creationId xmlns:a16="http://schemas.microsoft.com/office/drawing/2014/main" id="{AFED6F12-6107-4EE1-8D04-589EEC04766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53" name="Chevron 60">
                <a:extLst>
                  <a:ext uri="{FF2B5EF4-FFF2-40B4-BE49-F238E27FC236}">
                    <a16:creationId xmlns:a16="http://schemas.microsoft.com/office/drawing/2014/main" id="{EC4E0C73-4434-4BF3-8C62-1B94FEFED5CF}"/>
                  </a:ext>
                </a:extLst>
              </p:cNvPr>
              <p:cNvSpPr/>
              <p:nvPr/>
            </p:nvSpPr>
            <p:spPr>
              <a:xfrm>
                <a:off x="2458741" y="3656518"/>
                <a:ext cx="112191" cy="106780"/>
              </a:xfrm>
              <a:prstGeom prst="chevron">
                <a:avLst>
                  <a:gd name="adj" fmla="val 479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28C249-960F-4651-967B-55CF94CC57CF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chemeClr val="bg1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ea typeface="+mj-ea"/>
              </a:endParaRPr>
            </a:p>
          </p:txBody>
        </p:sp>
      </p:grpSp>
      <p:grpSp>
        <p:nvGrpSpPr>
          <p:cNvPr id="54" name="Group 26">
            <a:extLst>
              <a:ext uri="{FF2B5EF4-FFF2-40B4-BE49-F238E27FC236}">
                <a16:creationId xmlns:a16="http://schemas.microsoft.com/office/drawing/2014/main" id="{07F43F4A-5266-4008-994E-6C457FF233C4}"/>
              </a:ext>
            </a:extLst>
          </p:cNvPr>
          <p:cNvGrpSpPr/>
          <p:nvPr/>
        </p:nvGrpSpPr>
        <p:grpSpPr>
          <a:xfrm>
            <a:off x="5282930" y="3094649"/>
            <a:ext cx="1626141" cy="1674800"/>
            <a:chOff x="5282929" y="3074771"/>
            <a:chExt cx="1626141" cy="16748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4C051B-BB46-4AE8-B3A0-02E0AEAE3FE3}"/>
                </a:ext>
              </a:extLst>
            </p:cNvPr>
            <p:cNvSpPr txBox="1"/>
            <p:nvPr/>
          </p:nvSpPr>
          <p:spPr>
            <a:xfrm>
              <a:off x="5285636" y="3364575"/>
              <a:ext cx="1617542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B49F18-4E8F-4242-AFEB-AD081E235F14}"/>
                </a:ext>
              </a:extLst>
            </p:cNvPr>
            <p:cNvSpPr txBox="1"/>
            <p:nvPr/>
          </p:nvSpPr>
          <p:spPr>
            <a:xfrm>
              <a:off x="5282929" y="3074771"/>
              <a:ext cx="16261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27">
            <a:extLst>
              <a:ext uri="{FF2B5EF4-FFF2-40B4-BE49-F238E27FC236}">
                <a16:creationId xmlns:a16="http://schemas.microsoft.com/office/drawing/2014/main" id="{E50B45AC-2BE4-41BA-BE25-24220AEAC454}"/>
              </a:ext>
            </a:extLst>
          </p:cNvPr>
          <p:cNvGrpSpPr/>
          <p:nvPr/>
        </p:nvGrpSpPr>
        <p:grpSpPr>
          <a:xfrm>
            <a:off x="1164655" y="5257643"/>
            <a:ext cx="4465010" cy="860596"/>
            <a:chOff x="2079598" y="4287457"/>
            <a:chExt cx="2262901" cy="8605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5098E8-8938-4057-B79E-BC670CACC3E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16B0E49-2DBD-4B55-A2A9-D07F5337E582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30">
            <a:extLst>
              <a:ext uri="{FF2B5EF4-FFF2-40B4-BE49-F238E27FC236}">
                <a16:creationId xmlns:a16="http://schemas.microsoft.com/office/drawing/2014/main" id="{5AE6EE76-5BAE-48B5-9639-BE16B3260190}"/>
              </a:ext>
            </a:extLst>
          </p:cNvPr>
          <p:cNvGrpSpPr/>
          <p:nvPr/>
        </p:nvGrpSpPr>
        <p:grpSpPr>
          <a:xfrm>
            <a:off x="6800872" y="1749220"/>
            <a:ext cx="4465010" cy="860596"/>
            <a:chOff x="2079598" y="4287457"/>
            <a:chExt cx="2262901" cy="8605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6180FF-ACAA-4DC5-B68F-EDB92F7B8CD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B39F1C0-D1CF-40DD-B5DA-0038D58FB97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Rounded Rectangle 27">
            <a:extLst>
              <a:ext uri="{FF2B5EF4-FFF2-40B4-BE49-F238E27FC236}">
                <a16:creationId xmlns:a16="http://schemas.microsoft.com/office/drawing/2014/main" id="{49F23523-9176-440F-A805-DA23914210D1}"/>
              </a:ext>
            </a:extLst>
          </p:cNvPr>
          <p:cNvSpPr/>
          <p:nvPr/>
        </p:nvSpPr>
        <p:spPr>
          <a:xfrm>
            <a:off x="8315088" y="342900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7">
            <a:extLst>
              <a:ext uri="{FF2B5EF4-FFF2-40B4-BE49-F238E27FC236}">
                <a16:creationId xmlns:a16="http://schemas.microsoft.com/office/drawing/2014/main" id="{28DB2457-1BD8-49A0-B710-E547A419412B}"/>
              </a:ext>
            </a:extLst>
          </p:cNvPr>
          <p:cNvSpPr/>
          <p:nvPr/>
        </p:nvSpPr>
        <p:spPr>
          <a:xfrm>
            <a:off x="3623465" y="414707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AA51C28-5BCC-4698-A900-7C4BA4326FB9}"/>
              </a:ext>
            </a:extLst>
          </p:cNvPr>
          <p:cNvSpPr txBox="1"/>
          <p:nvPr/>
        </p:nvSpPr>
        <p:spPr>
          <a:xfrm rot="18809401">
            <a:off x="3804614" y="3210760"/>
            <a:ext cx="172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B54325-A8C3-4BFF-9428-DEC2C5825F8B}"/>
              </a:ext>
            </a:extLst>
          </p:cNvPr>
          <p:cNvSpPr txBox="1"/>
          <p:nvPr/>
        </p:nvSpPr>
        <p:spPr>
          <a:xfrm rot="18809401">
            <a:off x="6737483" y="4241790"/>
            <a:ext cx="172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622882CA-6216-429A-B65F-6C7FCCB090E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D1B5E2C6-1AC3-4369-8782-53A0E48F1623}"/>
              </a:ext>
            </a:extLst>
          </p:cNvPr>
          <p:cNvSpPr/>
          <p:nvPr/>
        </p:nvSpPr>
        <p:spPr>
          <a:xfrm>
            <a:off x="7526589" y="3924710"/>
            <a:ext cx="758284" cy="7582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5">
            <a:extLst>
              <a:ext uri="{FF2B5EF4-FFF2-40B4-BE49-F238E27FC236}">
                <a16:creationId xmlns:a16="http://schemas.microsoft.com/office/drawing/2014/main" id="{E838E466-2B82-448B-9096-D9EA2859FB22}"/>
              </a:ext>
            </a:extLst>
          </p:cNvPr>
          <p:cNvSpPr/>
          <p:nvPr/>
        </p:nvSpPr>
        <p:spPr>
          <a:xfrm>
            <a:off x="9868379" y="3924710"/>
            <a:ext cx="758284" cy="758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99A2B25-FC45-4D01-982B-4683F1A408DE}"/>
              </a:ext>
            </a:extLst>
          </p:cNvPr>
          <p:cNvSpPr/>
          <p:nvPr/>
        </p:nvSpPr>
        <p:spPr>
          <a:xfrm>
            <a:off x="5184799" y="3924710"/>
            <a:ext cx="758284" cy="7582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C3358-EAA8-45BA-BAF3-232BBE59CDA8}"/>
              </a:ext>
            </a:extLst>
          </p:cNvPr>
          <p:cNvSpPr txBox="1"/>
          <p:nvPr/>
        </p:nvSpPr>
        <p:spPr>
          <a:xfrm flipH="1">
            <a:off x="911694" y="4069091"/>
            <a:ext cx="278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35F6A07-9860-4594-B0B2-C526313AE5D5}"/>
              </a:ext>
            </a:extLst>
          </p:cNvPr>
          <p:cNvGrpSpPr/>
          <p:nvPr/>
        </p:nvGrpSpPr>
        <p:grpSpPr>
          <a:xfrm>
            <a:off x="584922" y="3793256"/>
            <a:ext cx="3261370" cy="2101262"/>
            <a:chOff x="751176" y="506136"/>
            <a:chExt cx="2745829" cy="1769105"/>
          </a:xfrm>
        </p:grpSpPr>
        <p:grpSp>
          <p:nvGrpSpPr>
            <p:cNvPr id="37" name="Group 13">
              <a:extLst>
                <a:ext uri="{FF2B5EF4-FFF2-40B4-BE49-F238E27FC236}">
                  <a16:creationId xmlns:a16="http://schemas.microsoft.com/office/drawing/2014/main" id="{8864153F-0871-40A5-AC51-3B1B1838CE2D}"/>
                </a:ext>
              </a:extLst>
            </p:cNvPr>
            <p:cNvGrpSpPr/>
            <p:nvPr/>
          </p:nvGrpSpPr>
          <p:grpSpPr>
            <a:xfrm rot="10800000">
              <a:off x="751176" y="506136"/>
              <a:ext cx="281797" cy="248551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44" name="Block Arc 28">
                <a:extLst>
                  <a:ext uri="{FF2B5EF4-FFF2-40B4-BE49-F238E27FC236}">
                    <a16:creationId xmlns:a16="http://schemas.microsoft.com/office/drawing/2014/main" id="{C89B198C-8AB6-48CE-9597-9EC8C048BC99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lock Arc 28">
                <a:extLst>
                  <a:ext uri="{FF2B5EF4-FFF2-40B4-BE49-F238E27FC236}">
                    <a16:creationId xmlns:a16="http://schemas.microsoft.com/office/drawing/2014/main" id="{F444DFF4-D8CB-4DC9-8627-9D29339C2611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F16D90B-106C-4740-B8B7-2FE81DDF5128}"/>
                </a:ext>
              </a:extLst>
            </p:cNvPr>
            <p:cNvGrpSpPr/>
            <p:nvPr/>
          </p:nvGrpSpPr>
          <p:grpSpPr>
            <a:xfrm>
              <a:off x="3215211" y="2026689"/>
              <a:ext cx="281794" cy="248552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42" name="Block Arc 28">
                <a:extLst>
                  <a:ext uri="{FF2B5EF4-FFF2-40B4-BE49-F238E27FC236}">
                    <a16:creationId xmlns:a16="http://schemas.microsoft.com/office/drawing/2014/main" id="{D35FD4DA-D585-43ED-A92C-3C72C5AF389A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28">
                <a:extLst>
                  <a:ext uri="{FF2B5EF4-FFF2-40B4-BE49-F238E27FC236}">
                    <a16:creationId xmlns:a16="http://schemas.microsoft.com/office/drawing/2014/main" id="{FDC48E52-ED51-4086-8BB1-0DB41AD3B6E7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1">
              <a:extLst>
                <a:ext uri="{FF2B5EF4-FFF2-40B4-BE49-F238E27FC236}">
                  <a16:creationId xmlns:a16="http://schemas.microsoft.com/office/drawing/2014/main" id="{20A7F6C7-0204-48DE-80FB-32C230C1348E}"/>
                </a:ext>
              </a:extLst>
            </p:cNvPr>
            <p:cNvGrpSpPr/>
            <p:nvPr/>
          </p:nvGrpSpPr>
          <p:grpSpPr>
            <a:xfrm>
              <a:off x="885907" y="616810"/>
              <a:ext cx="2472316" cy="1530650"/>
              <a:chOff x="539792" y="602203"/>
              <a:chExt cx="2472316" cy="1530650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6741AFE7-8364-4616-95D5-4065702056A7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5A70725A-1FCD-4633-ABE7-0C8CDC0CF193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6" name="Group 36">
            <a:extLst>
              <a:ext uri="{FF2B5EF4-FFF2-40B4-BE49-F238E27FC236}">
                <a16:creationId xmlns:a16="http://schemas.microsoft.com/office/drawing/2014/main" id="{6E283F5E-39CC-40B9-B646-A538C27D0A84}"/>
              </a:ext>
            </a:extLst>
          </p:cNvPr>
          <p:cNvGrpSpPr/>
          <p:nvPr/>
        </p:nvGrpSpPr>
        <p:grpSpPr>
          <a:xfrm>
            <a:off x="9118131" y="4897819"/>
            <a:ext cx="2258780" cy="1113093"/>
            <a:chOff x="2079598" y="4324401"/>
            <a:chExt cx="3476763" cy="111309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EE6683-1B2B-4F69-8DD3-DC974CDF753A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95BFD3-FDAA-4FF9-B149-3A27770CE7DC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9">
            <a:extLst>
              <a:ext uri="{FF2B5EF4-FFF2-40B4-BE49-F238E27FC236}">
                <a16:creationId xmlns:a16="http://schemas.microsoft.com/office/drawing/2014/main" id="{CED93FDE-2F87-45BF-ABA6-1213710FB5BD}"/>
              </a:ext>
            </a:extLst>
          </p:cNvPr>
          <p:cNvGrpSpPr/>
          <p:nvPr/>
        </p:nvGrpSpPr>
        <p:grpSpPr>
          <a:xfrm>
            <a:off x="6776341" y="4897819"/>
            <a:ext cx="2258780" cy="1113093"/>
            <a:chOff x="2079598" y="4324401"/>
            <a:chExt cx="3476763" cy="1113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AC4811-70F3-4820-9371-1E9DCE7DF732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8BB131-E886-4810-AB55-59CAA6263FE6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42">
            <a:extLst>
              <a:ext uri="{FF2B5EF4-FFF2-40B4-BE49-F238E27FC236}">
                <a16:creationId xmlns:a16="http://schemas.microsoft.com/office/drawing/2014/main" id="{106F5515-30CC-4A2C-AD1B-B4189BA5EA97}"/>
              </a:ext>
            </a:extLst>
          </p:cNvPr>
          <p:cNvGrpSpPr/>
          <p:nvPr/>
        </p:nvGrpSpPr>
        <p:grpSpPr>
          <a:xfrm>
            <a:off x="4434551" y="4897819"/>
            <a:ext cx="2258780" cy="1113093"/>
            <a:chOff x="2079598" y="4324401"/>
            <a:chExt cx="3476763" cy="111309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0F32FB0-1242-470A-936D-E608267056E2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28298E5-E873-4A7A-91D5-1B9A89A16019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FCF3232-2B67-4AD8-AF0C-777F9C0E9A06}"/>
              </a:ext>
            </a:extLst>
          </p:cNvPr>
          <p:cNvSpPr txBox="1"/>
          <p:nvPr/>
        </p:nvSpPr>
        <p:spPr>
          <a:xfrm>
            <a:off x="685033" y="5928660"/>
            <a:ext cx="20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5157D7-254F-42C3-9F6F-8418DB8DB188}"/>
              </a:ext>
            </a:extLst>
          </p:cNvPr>
          <p:cNvSpPr txBox="1"/>
          <p:nvPr/>
        </p:nvSpPr>
        <p:spPr>
          <a:xfrm>
            <a:off x="6465731" y="6156508"/>
            <a:ext cx="2880000" cy="306467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CEFF4940-0100-45CC-B361-825E163F2E5F}"/>
              </a:ext>
            </a:extLst>
          </p:cNvPr>
          <p:cNvSpPr/>
          <p:nvPr/>
        </p:nvSpPr>
        <p:spPr>
          <a:xfrm>
            <a:off x="5365144" y="41671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98F1F077-8888-49BD-A3EC-9CAA1A91D725}"/>
              </a:ext>
            </a:extLst>
          </p:cNvPr>
          <p:cNvSpPr>
            <a:spLocks noChangeAspect="1"/>
          </p:cNvSpPr>
          <p:nvPr/>
        </p:nvSpPr>
        <p:spPr>
          <a:xfrm>
            <a:off x="7709495" y="4097330"/>
            <a:ext cx="407502" cy="4109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32">
            <a:extLst>
              <a:ext uri="{FF2B5EF4-FFF2-40B4-BE49-F238E27FC236}">
                <a16:creationId xmlns:a16="http://schemas.microsoft.com/office/drawing/2014/main" id="{B0AF45F7-C943-47F4-B3C3-1F533BA41898}"/>
              </a:ext>
            </a:extLst>
          </p:cNvPr>
          <p:cNvSpPr/>
          <p:nvPr/>
        </p:nvSpPr>
        <p:spPr>
          <a:xfrm>
            <a:off x="10053512" y="4074263"/>
            <a:ext cx="388018" cy="4667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3D63EBA6-67A5-43F4-BE35-4DD5C8FE93B6}"/>
              </a:ext>
            </a:extLst>
          </p:cNvPr>
          <p:cNvGrpSpPr/>
          <p:nvPr/>
        </p:nvGrpSpPr>
        <p:grpSpPr>
          <a:xfrm>
            <a:off x="2677010" y="2476773"/>
            <a:ext cx="8697593" cy="2363900"/>
            <a:chOff x="1633635" y="1755670"/>
            <a:chExt cx="6682781" cy="1816297"/>
          </a:xfrm>
          <a:solidFill>
            <a:schemeClr val="bg1">
              <a:lumMod val="85000"/>
            </a:schemeClr>
          </a:solidFill>
        </p:grpSpPr>
        <p:sp>
          <p:nvSpPr>
            <p:cNvPr id="4" name="Block Arc 30">
              <a:extLst>
                <a:ext uri="{FF2B5EF4-FFF2-40B4-BE49-F238E27FC236}">
                  <a16:creationId xmlns:a16="http://schemas.microsoft.com/office/drawing/2014/main" id="{E843240F-74B6-4BA8-A1F3-A4B86313A525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31">
              <a:extLst>
                <a:ext uri="{FF2B5EF4-FFF2-40B4-BE49-F238E27FC236}">
                  <a16:creationId xmlns:a16="http://schemas.microsoft.com/office/drawing/2014/main" id="{2F08A34A-7800-4F5E-BC2B-2424D9FD643A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59E81A65-CDA8-4831-A53C-2A6BD8289E08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74E9F3C-CDF1-4278-9152-74C2BE1389A6}"/>
              </a:ext>
            </a:extLst>
          </p:cNvPr>
          <p:cNvSpPr/>
          <p:nvPr/>
        </p:nvSpPr>
        <p:spPr>
          <a:xfrm>
            <a:off x="819150" y="2225335"/>
            <a:ext cx="1857860" cy="609600"/>
          </a:xfrm>
          <a:prstGeom prst="roundRect">
            <a:avLst>
              <a:gd name="adj" fmla="val 1818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D8D13D5-2C38-453E-8688-72EE13194A3D}"/>
              </a:ext>
            </a:extLst>
          </p:cNvPr>
          <p:cNvGrpSpPr/>
          <p:nvPr/>
        </p:nvGrpSpPr>
        <p:grpSpPr>
          <a:xfrm>
            <a:off x="3549702" y="1893278"/>
            <a:ext cx="6120145" cy="4244566"/>
            <a:chOff x="3549702" y="1893278"/>
            <a:chExt cx="6120145" cy="4244566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4CAAB59-4FBB-4EB1-B3CD-79251DBECE71}"/>
                </a:ext>
              </a:extLst>
            </p:cNvPr>
            <p:cNvGrpSpPr/>
            <p:nvPr/>
          </p:nvGrpSpPr>
          <p:grpSpPr>
            <a:xfrm>
              <a:off x="3549702" y="1893278"/>
              <a:ext cx="1663954" cy="1598506"/>
              <a:chOff x="3292527" y="1683728"/>
              <a:chExt cx="1663954" cy="1598506"/>
            </a:xfrm>
          </p:grpSpPr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55DD3C64-12AD-4F03-83AE-AE11CFF7C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사각형: 둥근 모서리 48">
                <a:extLst>
                  <a:ext uri="{FF2B5EF4-FFF2-40B4-BE49-F238E27FC236}">
                    <a16:creationId xmlns:a16="http://schemas.microsoft.com/office/drawing/2014/main" id="{2D6EE7A8-EC26-401B-9157-9CB83F00BA8B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2357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7C4DA3-73F0-4DF2-8221-0123C355021A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444F5A-2DCA-4E68-A36B-79B8508299A0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EFE48-7E49-440D-A89A-406F9857C67C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6CD1EB9-3C84-469B-945A-BF603E5CD656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7B18EF3-F1D3-4779-8837-152F401F5B20}"/>
                </a:ext>
              </a:extLst>
            </p:cNvPr>
            <p:cNvGrpSpPr/>
            <p:nvPr/>
          </p:nvGrpSpPr>
          <p:grpSpPr>
            <a:xfrm>
              <a:off x="5777798" y="1893278"/>
              <a:ext cx="1663954" cy="1965141"/>
              <a:chOff x="3292527" y="1683728"/>
              <a:chExt cx="1663954" cy="1965141"/>
            </a:xfrm>
          </p:grpSpPr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CD3AA50F-9CCD-4621-898A-71021819105A}"/>
                  </a:ext>
                </a:extLst>
              </p:cNvPr>
              <p:cNvCxnSpPr>
                <a:cxnSpLocks/>
                <a:endCxn id="45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D5E3E153-CFFA-40EE-A4B2-24DCB9E82AD4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2577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E56CA08-C712-4964-8C26-AA87FE5D784E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4692D52-7E52-4244-B01D-4961B51024CF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C4CD84-B730-41A8-B2DB-4AEF271165D8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4BE2E2-E459-4448-9B12-254886F91918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35BAFE-3262-423C-9D29-87061B3F067B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C08BDFA-81AC-4977-9C6E-DAB92FF936BD}"/>
                </a:ext>
              </a:extLst>
            </p:cNvPr>
            <p:cNvGrpSpPr/>
            <p:nvPr/>
          </p:nvGrpSpPr>
          <p:grpSpPr>
            <a:xfrm>
              <a:off x="8005893" y="1893278"/>
              <a:ext cx="1663954" cy="1965141"/>
              <a:chOff x="3292527" y="1683728"/>
              <a:chExt cx="1663954" cy="1965141"/>
            </a:xfrm>
          </p:grpSpPr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D8B48E0B-2E0B-42CA-AA31-8F18D601A7A2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D13B5FDB-3242-4B2B-81AA-DEB91A6DFE52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2357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6D3CE24-A7AB-4403-B38A-7C7BC6A11AB7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AB1513-789A-4DC6-96A9-AE3FC24D3E0F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FD063D-52EA-433E-A448-B229A49DEDAC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D79C63-6654-4C7B-98E5-FB34590A2EF8}"/>
                  </a:ext>
                </a:extLst>
              </p:cNvPr>
              <p:cNvSpPr txBox="1"/>
              <p:nvPr/>
            </p:nvSpPr>
            <p:spPr>
              <a:xfrm>
                <a:off x="3532183" y="2137537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5C58F8A-ECC7-4A9B-B334-EC7984B00060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73D7352-BC93-4653-9BD7-4D0D29E2B972}"/>
                </a:ext>
              </a:extLst>
            </p:cNvPr>
            <p:cNvGrpSpPr/>
            <p:nvPr/>
          </p:nvGrpSpPr>
          <p:grpSpPr>
            <a:xfrm>
              <a:off x="3549702" y="4172703"/>
              <a:ext cx="1663954" cy="1965141"/>
              <a:chOff x="3292527" y="1683728"/>
              <a:chExt cx="1663954" cy="1965141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40A5BCFA-37A1-4978-A4DF-92B6C66A047E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4124504" y="1952625"/>
                <a:ext cx="0" cy="169624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2AE60BD5-04CE-4F20-AD74-02A0C02D926D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2357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B54568-94A4-4BEB-9751-3CADD1D5FA79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6E6C2-02D6-401D-B7D9-C030A5E2DBD9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72B347-36E6-44C7-B972-70505F080BE6}"/>
                  </a:ext>
                </a:extLst>
              </p:cNvPr>
              <p:cNvSpPr txBox="1"/>
              <p:nvPr/>
            </p:nvSpPr>
            <p:spPr>
              <a:xfrm>
                <a:off x="3292527" y="3408803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07E8FB-E827-41F0-984B-3BBE55189034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34FACF-63B3-47FE-9141-89E9EA91E6B9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45AE77B-3C8E-4F81-A4D0-4553013D40B9}"/>
                </a:ext>
              </a:extLst>
            </p:cNvPr>
            <p:cNvGrpSpPr/>
            <p:nvPr/>
          </p:nvGrpSpPr>
          <p:grpSpPr>
            <a:xfrm>
              <a:off x="5777798" y="4172703"/>
              <a:ext cx="1663954" cy="1598506"/>
              <a:chOff x="3292527" y="1683728"/>
              <a:chExt cx="1663954" cy="1598506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9E8AFA88-BA94-479C-A44B-CF3821FE27BC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F2C726A9-C5A0-4374-AA37-DACBC05B65CC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235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E103A6-9F61-47D5-9C35-24074766FB68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A56CCD-D3E7-4599-AC6D-E76F7C642D19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7C3AAA-FE1C-41F0-B1D9-C0AC14EC5691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D2560D-D187-4411-ACE0-B0793810E1C9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278DA63-7E8B-41B6-81DA-289BC1584853}"/>
                </a:ext>
              </a:extLst>
            </p:cNvPr>
            <p:cNvGrpSpPr/>
            <p:nvPr/>
          </p:nvGrpSpPr>
          <p:grpSpPr>
            <a:xfrm>
              <a:off x="8005893" y="4172703"/>
              <a:ext cx="1663954" cy="1598506"/>
              <a:chOff x="3292527" y="1683728"/>
              <a:chExt cx="1663954" cy="1598506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FF1E9D7B-3BAD-4B1F-879E-BD4C589E1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4504" y="1952625"/>
                <a:ext cx="0" cy="13296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9A036931-2F25-4FBE-A6F9-65A49CE90B21}"/>
                  </a:ext>
                </a:extLst>
              </p:cNvPr>
              <p:cNvSpPr/>
              <p:nvPr/>
            </p:nvSpPr>
            <p:spPr>
              <a:xfrm>
                <a:off x="3442475" y="2104387"/>
                <a:ext cx="1364060" cy="419380"/>
              </a:xfrm>
              <a:prstGeom prst="roundRect">
                <a:avLst>
                  <a:gd name="adj" fmla="val 2797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B964AB-18EA-4380-BF33-B441BE7AE6A4}"/>
                  </a:ext>
                </a:extLst>
              </p:cNvPr>
              <p:cNvSpPr txBox="1"/>
              <p:nvPr/>
            </p:nvSpPr>
            <p:spPr>
              <a:xfrm>
                <a:off x="3442475" y="1683728"/>
                <a:ext cx="1364058" cy="2769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95A04C-DEBA-4783-BA2D-B066C09CEB55}"/>
                  </a:ext>
                </a:extLst>
              </p:cNvPr>
              <p:cNvSpPr txBox="1"/>
              <p:nvPr/>
            </p:nvSpPr>
            <p:spPr>
              <a:xfrm>
                <a:off x="3292527" y="3042168"/>
                <a:ext cx="1663954" cy="24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34DD05-B321-49AC-87FC-F57634AFB587}"/>
                  </a:ext>
                </a:extLst>
              </p:cNvPr>
              <p:cNvSpPr txBox="1"/>
              <p:nvPr/>
            </p:nvSpPr>
            <p:spPr>
              <a:xfrm>
                <a:off x="3532183" y="2147585"/>
                <a:ext cx="11846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9EE95A-26F4-4F65-9539-3BFC012C37BA}"/>
                  </a:ext>
                </a:extLst>
              </p:cNvPr>
              <p:cNvSpPr txBox="1"/>
              <p:nvPr/>
            </p:nvSpPr>
            <p:spPr>
              <a:xfrm>
                <a:off x="3292527" y="2675532"/>
                <a:ext cx="1663954" cy="24006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l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639E347-DC30-4BB5-BBFA-5E032A283308}"/>
              </a:ext>
            </a:extLst>
          </p:cNvPr>
          <p:cNvSpPr txBox="1"/>
          <p:nvPr/>
        </p:nvSpPr>
        <p:spPr>
          <a:xfrm>
            <a:off x="915321" y="2360858"/>
            <a:ext cx="1665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37601F85-8E8F-43C6-AA60-4F1BA1308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50789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0494DA96-4BC1-4D4D-8382-8DCCAD7D0BD6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733E1FAC-5B94-4C3E-B542-B6D2026997F1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AE424A8-9219-4251-954B-63BFA96EDB13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B644255B-71AE-4166-961D-3DA15B6B16F8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0613AF-9073-49F4-B345-7FB8CCF8B15A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6D365A54-732B-4716-A442-1D7749F9739B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44">
            <a:extLst>
              <a:ext uri="{FF2B5EF4-FFF2-40B4-BE49-F238E27FC236}">
                <a16:creationId xmlns:a16="http://schemas.microsoft.com/office/drawing/2014/main" id="{97C7559F-DAFD-4A62-B96A-64114CE655E0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12C604-1487-4DE1-A6E1-EABAF8FCE6FD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87E88E-EFF8-41C8-8A41-DF0F2521FB9A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43">
            <a:extLst>
              <a:ext uri="{FF2B5EF4-FFF2-40B4-BE49-F238E27FC236}">
                <a16:creationId xmlns:a16="http://schemas.microsoft.com/office/drawing/2014/main" id="{B0FD2319-ED6B-4C1C-BFD8-2928BAA380BB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AC2C3-5B50-4479-AB2F-0F39C6C8E18C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1BC2F8-59AD-4EE0-B6E2-68AA0CD4B73D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42">
            <a:extLst>
              <a:ext uri="{FF2B5EF4-FFF2-40B4-BE49-F238E27FC236}">
                <a16:creationId xmlns:a16="http://schemas.microsoft.com/office/drawing/2014/main" id="{1047B126-A63B-44A2-AC29-EF630C32178C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8F8836-0435-46FF-A1A8-9DA58A317C6B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ADF5E1-2D85-4C0E-B343-074A6FA3F857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62A278C1-896D-4322-9D12-F3BA1ECA0D15}"/>
              </a:ext>
            </a:extLst>
          </p:cNvPr>
          <p:cNvGrpSpPr/>
          <p:nvPr/>
        </p:nvGrpSpPr>
        <p:grpSpPr>
          <a:xfrm>
            <a:off x="806158" y="4164291"/>
            <a:ext cx="3732743" cy="2163380"/>
            <a:chOff x="7779869" y="1986542"/>
            <a:chExt cx="3732743" cy="21633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C3CC7F-4E9F-4BD4-8228-F929AFC0BA9A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C065F9-1D6F-4CD2-A358-0D9B6260C79B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D95383-43AA-4BD7-84B9-28517CF9D621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6A1F4A-FEA9-4B8F-9C8D-4600BF0E16F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AD2E3B-7797-4E36-B7F8-FF850D5B3CD5}"/>
              </a:ext>
            </a:extLst>
          </p:cNvPr>
          <p:cNvSpPr txBox="1"/>
          <p:nvPr/>
        </p:nvSpPr>
        <p:spPr>
          <a:xfrm>
            <a:off x="483972" y="63122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FECDF192-FE01-43EA-A483-ADAC8AF6D243}"/>
              </a:ext>
            </a:extLst>
          </p:cNvPr>
          <p:cNvGrpSpPr/>
          <p:nvPr/>
        </p:nvGrpSpPr>
        <p:grpSpPr>
          <a:xfrm>
            <a:off x="4957903" y="4164291"/>
            <a:ext cx="3732743" cy="2163380"/>
            <a:chOff x="7779869" y="1986542"/>
            <a:chExt cx="3732743" cy="2163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ED9E3A-0A8B-4CFC-B5FE-2A317B16BAEF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7136CD-C2C9-4CCD-8751-FCFEDF207EA1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BB133-4D2D-4F25-956A-762F20C76E4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BB3D06-FF61-4743-8229-F8A4AE67819B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평행 사변형 3">
            <a:extLst>
              <a:ext uri="{FF2B5EF4-FFF2-40B4-BE49-F238E27FC236}">
                <a16:creationId xmlns:a16="http://schemas.microsoft.com/office/drawing/2014/main" id="{350D8A29-A387-496B-B853-4600BA8B0C8E}"/>
              </a:ext>
            </a:extLst>
          </p:cNvPr>
          <p:cNvSpPr/>
          <p:nvPr/>
        </p:nvSpPr>
        <p:spPr>
          <a:xfrm rot="5400000">
            <a:off x="9338821" y="2703862"/>
            <a:ext cx="2089919" cy="417300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평행 사변형 42">
            <a:extLst>
              <a:ext uri="{FF2B5EF4-FFF2-40B4-BE49-F238E27FC236}">
                <a16:creationId xmlns:a16="http://schemas.microsoft.com/office/drawing/2014/main" id="{C6FF36B1-5DDD-4F6B-9609-FF53D5A6BB46}"/>
              </a:ext>
            </a:extLst>
          </p:cNvPr>
          <p:cNvSpPr/>
          <p:nvPr/>
        </p:nvSpPr>
        <p:spPr>
          <a:xfrm flipH="1">
            <a:off x="5008578" y="5857504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평행 사변형 49">
            <a:extLst>
              <a:ext uri="{FF2B5EF4-FFF2-40B4-BE49-F238E27FC236}">
                <a16:creationId xmlns:a16="http://schemas.microsoft.com/office/drawing/2014/main" id="{F9B85C0A-BCA6-4B08-B198-432FB4AAB76A}"/>
              </a:ext>
            </a:extLst>
          </p:cNvPr>
          <p:cNvSpPr/>
          <p:nvPr/>
        </p:nvSpPr>
        <p:spPr>
          <a:xfrm rot="5400000">
            <a:off x="5901024" y="5473678"/>
            <a:ext cx="1206133" cy="417300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평행 사변형 66">
            <a:extLst>
              <a:ext uri="{FF2B5EF4-FFF2-40B4-BE49-F238E27FC236}">
                <a16:creationId xmlns:a16="http://schemas.microsoft.com/office/drawing/2014/main" id="{5358E264-236B-4874-BBF2-800BFF5C1846}"/>
              </a:ext>
            </a:extLst>
          </p:cNvPr>
          <p:cNvSpPr/>
          <p:nvPr/>
        </p:nvSpPr>
        <p:spPr>
          <a:xfrm flipH="1">
            <a:off x="6303769" y="5081017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평행 사변형 67">
            <a:extLst>
              <a:ext uri="{FF2B5EF4-FFF2-40B4-BE49-F238E27FC236}">
                <a16:creationId xmlns:a16="http://schemas.microsoft.com/office/drawing/2014/main" id="{B2A6FAF7-4A8C-4E70-91DE-767E8D984448}"/>
              </a:ext>
            </a:extLst>
          </p:cNvPr>
          <p:cNvSpPr/>
          <p:nvPr/>
        </p:nvSpPr>
        <p:spPr>
          <a:xfrm rot="5400000">
            <a:off x="7196190" y="4696021"/>
            <a:ext cx="1206133" cy="417300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평행 사변형 49">
            <a:extLst>
              <a:ext uri="{FF2B5EF4-FFF2-40B4-BE49-F238E27FC236}">
                <a16:creationId xmlns:a16="http://schemas.microsoft.com/office/drawing/2014/main" id="{E60121BA-C5A5-4422-B68F-49231B094349}"/>
              </a:ext>
            </a:extLst>
          </p:cNvPr>
          <p:cNvSpPr/>
          <p:nvPr/>
        </p:nvSpPr>
        <p:spPr>
          <a:xfrm flipH="1">
            <a:off x="7593790" y="4305134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평행 사변형 50">
            <a:extLst>
              <a:ext uri="{FF2B5EF4-FFF2-40B4-BE49-F238E27FC236}">
                <a16:creationId xmlns:a16="http://schemas.microsoft.com/office/drawing/2014/main" id="{5BFFEED2-8FC0-4A1E-ABA2-AFCCA1DC72ED}"/>
              </a:ext>
            </a:extLst>
          </p:cNvPr>
          <p:cNvSpPr/>
          <p:nvPr/>
        </p:nvSpPr>
        <p:spPr>
          <a:xfrm rot="5400000">
            <a:off x="8492755" y="3913803"/>
            <a:ext cx="1206133" cy="417300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평행 사변형 51">
            <a:extLst>
              <a:ext uri="{FF2B5EF4-FFF2-40B4-BE49-F238E27FC236}">
                <a16:creationId xmlns:a16="http://schemas.microsoft.com/office/drawing/2014/main" id="{CFB97F02-A73B-4CFE-9213-56F8CF7D07CD}"/>
              </a:ext>
            </a:extLst>
          </p:cNvPr>
          <p:cNvSpPr/>
          <p:nvPr/>
        </p:nvSpPr>
        <p:spPr>
          <a:xfrm flipH="1">
            <a:off x="8888293" y="3523599"/>
            <a:ext cx="1704138" cy="42672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Isosceles Triangle 71">
            <a:extLst>
              <a:ext uri="{FF2B5EF4-FFF2-40B4-BE49-F238E27FC236}">
                <a16:creationId xmlns:a16="http://schemas.microsoft.com/office/drawing/2014/main" id="{F148DD52-6A42-479D-9A1F-6521451AA900}"/>
              </a:ext>
            </a:extLst>
          </p:cNvPr>
          <p:cNvSpPr/>
          <p:nvPr/>
        </p:nvSpPr>
        <p:spPr>
          <a:xfrm rot="1398955">
            <a:off x="10018991" y="1544334"/>
            <a:ext cx="1146879" cy="752460"/>
          </a:xfrm>
          <a:prstGeom prst="triangle">
            <a:avLst>
              <a:gd name="adj" fmla="val 2561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72">
            <a:extLst>
              <a:ext uri="{FF2B5EF4-FFF2-40B4-BE49-F238E27FC236}">
                <a16:creationId xmlns:a16="http://schemas.microsoft.com/office/drawing/2014/main" id="{365ADEB6-8FCA-42FF-9DE5-7B2815108A8C}"/>
              </a:ext>
            </a:extLst>
          </p:cNvPr>
          <p:cNvGrpSpPr/>
          <p:nvPr/>
        </p:nvGrpSpPr>
        <p:grpSpPr>
          <a:xfrm>
            <a:off x="6489914" y="4286252"/>
            <a:ext cx="1022016" cy="723273"/>
            <a:chOff x="3818902" y="5085764"/>
            <a:chExt cx="1484248" cy="72327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4151A2-44A8-4A9C-929A-D3420A0778E4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4635D9-ADF3-4712-AB61-F3A002A12E6B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57" name="Group 75">
            <a:extLst>
              <a:ext uri="{FF2B5EF4-FFF2-40B4-BE49-F238E27FC236}">
                <a16:creationId xmlns:a16="http://schemas.microsoft.com/office/drawing/2014/main" id="{66051F05-43DE-465A-B7CD-A2BC8A60B8E9}"/>
              </a:ext>
            </a:extLst>
          </p:cNvPr>
          <p:cNvGrpSpPr/>
          <p:nvPr/>
        </p:nvGrpSpPr>
        <p:grpSpPr>
          <a:xfrm>
            <a:off x="5198822" y="5044777"/>
            <a:ext cx="1022016" cy="723273"/>
            <a:chOff x="3818902" y="5085764"/>
            <a:chExt cx="1484248" cy="72327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1B9D908-21B4-4A79-97BE-5FF9B7C2C64E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AF152E-4E3C-4A94-8C23-32B125798714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60" name="Group 78">
            <a:extLst>
              <a:ext uri="{FF2B5EF4-FFF2-40B4-BE49-F238E27FC236}">
                <a16:creationId xmlns:a16="http://schemas.microsoft.com/office/drawing/2014/main" id="{233F8904-8631-417D-AB3C-8F309FF1AC4F}"/>
              </a:ext>
            </a:extLst>
          </p:cNvPr>
          <p:cNvGrpSpPr/>
          <p:nvPr/>
        </p:nvGrpSpPr>
        <p:grpSpPr>
          <a:xfrm>
            <a:off x="7781006" y="3527726"/>
            <a:ext cx="1022016" cy="723273"/>
            <a:chOff x="3818902" y="5085764"/>
            <a:chExt cx="1484248" cy="72327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090E87-32CB-4210-A2CC-A5A92216E5C3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095DA84-C9C8-4FB0-9A64-F556F3B6B3AC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63" name="Group 81">
            <a:extLst>
              <a:ext uri="{FF2B5EF4-FFF2-40B4-BE49-F238E27FC236}">
                <a16:creationId xmlns:a16="http://schemas.microsoft.com/office/drawing/2014/main" id="{0B33B20A-896E-48C1-95A5-1C9EF05319BB}"/>
              </a:ext>
            </a:extLst>
          </p:cNvPr>
          <p:cNvGrpSpPr/>
          <p:nvPr/>
        </p:nvGrpSpPr>
        <p:grpSpPr>
          <a:xfrm>
            <a:off x="9072098" y="2769200"/>
            <a:ext cx="1022016" cy="723273"/>
            <a:chOff x="3818902" y="5085764"/>
            <a:chExt cx="1484248" cy="72327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9744EF9-63A5-45BB-9D45-10F8EFFD45A7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83B1B6-A757-44DC-BC86-0C04B1A6BE81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66" name="Freeform: Shape 84">
            <a:extLst>
              <a:ext uri="{FF2B5EF4-FFF2-40B4-BE49-F238E27FC236}">
                <a16:creationId xmlns:a16="http://schemas.microsoft.com/office/drawing/2014/main" id="{21C55797-EA27-4466-A97F-2BD2D3C7B32D}"/>
              </a:ext>
            </a:extLst>
          </p:cNvPr>
          <p:cNvSpPr/>
          <p:nvPr/>
        </p:nvSpPr>
        <p:spPr>
          <a:xfrm>
            <a:off x="10155674" y="1867550"/>
            <a:ext cx="544968" cy="310191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67" name="Straight Connector 85">
            <a:extLst>
              <a:ext uri="{FF2B5EF4-FFF2-40B4-BE49-F238E27FC236}">
                <a16:creationId xmlns:a16="http://schemas.microsoft.com/office/drawing/2014/main" id="{D460ACCB-3683-440E-908A-06BBC94B5B16}"/>
              </a:ext>
            </a:extLst>
          </p:cNvPr>
          <p:cNvCxnSpPr>
            <a:cxnSpLocks/>
          </p:cNvCxnSpPr>
          <p:nvPr/>
        </p:nvCxnSpPr>
        <p:spPr>
          <a:xfrm flipV="1">
            <a:off x="2674629" y="4420717"/>
            <a:ext cx="3499632" cy="652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86">
            <a:extLst>
              <a:ext uri="{FF2B5EF4-FFF2-40B4-BE49-F238E27FC236}">
                <a16:creationId xmlns:a16="http://schemas.microsoft.com/office/drawing/2014/main" id="{18964A37-A45B-4949-AFFB-4605DEA61865}"/>
              </a:ext>
            </a:extLst>
          </p:cNvPr>
          <p:cNvSpPr/>
          <p:nvPr/>
        </p:nvSpPr>
        <p:spPr>
          <a:xfrm>
            <a:off x="2193357" y="3851287"/>
            <a:ext cx="591487" cy="591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EA1DCAE6-FF02-4761-BA43-3574C0B95742}"/>
              </a:ext>
            </a:extLst>
          </p:cNvPr>
          <p:cNvSpPr/>
          <p:nvPr/>
        </p:nvSpPr>
        <p:spPr>
          <a:xfrm flipH="1">
            <a:off x="2362262" y="4051667"/>
            <a:ext cx="268142" cy="2212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70" name="Straight Connector 88">
            <a:extLst>
              <a:ext uri="{FF2B5EF4-FFF2-40B4-BE49-F238E27FC236}">
                <a16:creationId xmlns:a16="http://schemas.microsoft.com/office/drawing/2014/main" id="{752EFBAB-CBD9-4D05-9526-67CFE1A15209}"/>
              </a:ext>
            </a:extLst>
          </p:cNvPr>
          <p:cNvCxnSpPr>
            <a:cxnSpLocks/>
          </p:cNvCxnSpPr>
          <p:nvPr/>
        </p:nvCxnSpPr>
        <p:spPr>
          <a:xfrm flipV="1">
            <a:off x="1316800" y="5237324"/>
            <a:ext cx="3499632" cy="652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89">
            <a:extLst>
              <a:ext uri="{FF2B5EF4-FFF2-40B4-BE49-F238E27FC236}">
                <a16:creationId xmlns:a16="http://schemas.microsoft.com/office/drawing/2014/main" id="{76EFBCAA-0BF6-48FC-BD18-E5D33AB535F4}"/>
              </a:ext>
            </a:extLst>
          </p:cNvPr>
          <p:cNvSpPr/>
          <p:nvPr/>
        </p:nvSpPr>
        <p:spPr>
          <a:xfrm>
            <a:off x="787394" y="4659016"/>
            <a:ext cx="591553" cy="591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1E45FFA9-4544-4D22-B396-80390E4F14AE}"/>
              </a:ext>
            </a:extLst>
          </p:cNvPr>
          <p:cNvSpPr/>
          <p:nvPr/>
        </p:nvSpPr>
        <p:spPr>
          <a:xfrm>
            <a:off x="949173" y="4842127"/>
            <a:ext cx="254519" cy="2541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73" name="Straight Connector 91">
            <a:extLst>
              <a:ext uri="{FF2B5EF4-FFF2-40B4-BE49-F238E27FC236}">
                <a16:creationId xmlns:a16="http://schemas.microsoft.com/office/drawing/2014/main" id="{84F47A30-96FC-414B-A48B-8DD18B923423}"/>
              </a:ext>
            </a:extLst>
          </p:cNvPr>
          <p:cNvCxnSpPr>
            <a:cxnSpLocks/>
          </p:cNvCxnSpPr>
          <p:nvPr/>
        </p:nvCxnSpPr>
        <p:spPr>
          <a:xfrm flipV="1">
            <a:off x="4028373" y="3612989"/>
            <a:ext cx="3499632" cy="652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92">
            <a:extLst>
              <a:ext uri="{FF2B5EF4-FFF2-40B4-BE49-F238E27FC236}">
                <a16:creationId xmlns:a16="http://schemas.microsoft.com/office/drawing/2014/main" id="{2E444028-D404-4651-B2C5-C9F70594EBBD}"/>
              </a:ext>
            </a:extLst>
          </p:cNvPr>
          <p:cNvSpPr/>
          <p:nvPr/>
        </p:nvSpPr>
        <p:spPr>
          <a:xfrm>
            <a:off x="3551187" y="3043559"/>
            <a:ext cx="591487" cy="591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5" name="Rounded Rectangle 27">
            <a:extLst>
              <a:ext uri="{FF2B5EF4-FFF2-40B4-BE49-F238E27FC236}">
                <a16:creationId xmlns:a16="http://schemas.microsoft.com/office/drawing/2014/main" id="{5B04DE77-D4C4-49B6-A639-D3CCF8F730DD}"/>
              </a:ext>
            </a:extLst>
          </p:cNvPr>
          <p:cNvSpPr/>
          <p:nvPr/>
        </p:nvSpPr>
        <p:spPr>
          <a:xfrm>
            <a:off x="3736265" y="3257104"/>
            <a:ext cx="237139" cy="18215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76" name="Straight Connector 94">
            <a:extLst>
              <a:ext uri="{FF2B5EF4-FFF2-40B4-BE49-F238E27FC236}">
                <a16:creationId xmlns:a16="http://schemas.microsoft.com/office/drawing/2014/main" id="{BE2461A5-6C64-4664-BFAE-5F83AA3952FA}"/>
              </a:ext>
            </a:extLst>
          </p:cNvPr>
          <p:cNvCxnSpPr>
            <a:cxnSpLocks/>
          </p:cNvCxnSpPr>
          <p:nvPr/>
        </p:nvCxnSpPr>
        <p:spPr>
          <a:xfrm flipV="1">
            <a:off x="5387539" y="2807263"/>
            <a:ext cx="3499632" cy="652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95">
            <a:extLst>
              <a:ext uri="{FF2B5EF4-FFF2-40B4-BE49-F238E27FC236}">
                <a16:creationId xmlns:a16="http://schemas.microsoft.com/office/drawing/2014/main" id="{D41648A9-33B4-40ED-AD7F-7B15AE60C036}"/>
              </a:ext>
            </a:extLst>
          </p:cNvPr>
          <p:cNvSpPr/>
          <p:nvPr/>
        </p:nvSpPr>
        <p:spPr>
          <a:xfrm>
            <a:off x="4904931" y="2235831"/>
            <a:ext cx="591487" cy="591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8" name="Round Same Side Corner Rectangle 11">
            <a:extLst>
              <a:ext uri="{FF2B5EF4-FFF2-40B4-BE49-F238E27FC236}">
                <a16:creationId xmlns:a16="http://schemas.microsoft.com/office/drawing/2014/main" id="{AD862545-9D48-460D-9F26-68ED653DA7AE}"/>
              </a:ext>
            </a:extLst>
          </p:cNvPr>
          <p:cNvSpPr>
            <a:spLocks noChangeAspect="1"/>
          </p:cNvSpPr>
          <p:nvPr/>
        </p:nvSpPr>
        <p:spPr>
          <a:xfrm rot="9900000">
            <a:off x="5080827" y="2414706"/>
            <a:ext cx="275205" cy="23373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9" name="Group 97">
            <a:extLst>
              <a:ext uri="{FF2B5EF4-FFF2-40B4-BE49-F238E27FC236}">
                <a16:creationId xmlns:a16="http://schemas.microsoft.com/office/drawing/2014/main" id="{385F9519-890D-45E1-AD9D-8371E6FCD1D5}"/>
              </a:ext>
            </a:extLst>
          </p:cNvPr>
          <p:cNvGrpSpPr/>
          <p:nvPr/>
        </p:nvGrpSpPr>
        <p:grpSpPr>
          <a:xfrm>
            <a:off x="1385197" y="4480008"/>
            <a:ext cx="3428772" cy="726743"/>
            <a:chOff x="4965552" y="1736224"/>
            <a:chExt cx="1374974" cy="72674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48177F-7C5D-4874-B3B0-B1B4A1A67098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3B9A04-2C0F-451A-81AF-A8404912701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100">
            <a:extLst>
              <a:ext uri="{FF2B5EF4-FFF2-40B4-BE49-F238E27FC236}">
                <a16:creationId xmlns:a16="http://schemas.microsoft.com/office/drawing/2014/main" id="{1078E298-AFAD-4141-A818-05424DA46259}"/>
              </a:ext>
            </a:extLst>
          </p:cNvPr>
          <p:cNvGrpSpPr/>
          <p:nvPr/>
        </p:nvGrpSpPr>
        <p:grpSpPr>
          <a:xfrm>
            <a:off x="2769867" y="3674453"/>
            <a:ext cx="3428772" cy="726743"/>
            <a:chOff x="4965552" y="1736224"/>
            <a:chExt cx="1374974" cy="72674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9491650-DC21-4209-9968-7E0B6EDF9B97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EAF6E60-8F56-4C6D-8A1D-4008F81B000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103">
            <a:extLst>
              <a:ext uri="{FF2B5EF4-FFF2-40B4-BE49-F238E27FC236}">
                <a16:creationId xmlns:a16="http://schemas.microsoft.com/office/drawing/2014/main" id="{46CB05BB-E50D-486C-A8D1-17290F09E58C}"/>
              </a:ext>
            </a:extLst>
          </p:cNvPr>
          <p:cNvGrpSpPr/>
          <p:nvPr/>
        </p:nvGrpSpPr>
        <p:grpSpPr>
          <a:xfrm>
            <a:off x="4154537" y="2868897"/>
            <a:ext cx="3428772" cy="726743"/>
            <a:chOff x="4965552" y="1736224"/>
            <a:chExt cx="1374974" cy="72674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2A48D8-BFC0-458F-91B7-6443DC94D98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4516464-0CB5-436F-8DAB-518E35E4420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106">
            <a:extLst>
              <a:ext uri="{FF2B5EF4-FFF2-40B4-BE49-F238E27FC236}">
                <a16:creationId xmlns:a16="http://schemas.microsoft.com/office/drawing/2014/main" id="{856F8B4E-2916-442F-8D72-5554A1225DCE}"/>
              </a:ext>
            </a:extLst>
          </p:cNvPr>
          <p:cNvGrpSpPr/>
          <p:nvPr/>
        </p:nvGrpSpPr>
        <p:grpSpPr>
          <a:xfrm>
            <a:off x="5539207" y="2063341"/>
            <a:ext cx="3428772" cy="726743"/>
            <a:chOff x="4965552" y="1736224"/>
            <a:chExt cx="1374974" cy="726743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2C7E83E-0E84-4AB4-B735-4A4CC3D1C9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566029C-4A91-467C-9950-96B431CBE6C0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4">
            <a:extLst>
              <a:ext uri="{FF2B5EF4-FFF2-40B4-BE49-F238E27FC236}">
                <a16:creationId xmlns:a16="http://schemas.microsoft.com/office/drawing/2014/main" id="{4CEE1379-D981-4510-A3A1-D93192512A05}"/>
              </a:ext>
            </a:extLst>
          </p:cNvPr>
          <p:cNvSpPr/>
          <p:nvPr/>
        </p:nvSpPr>
        <p:spPr>
          <a:xfrm flipH="1">
            <a:off x="6156344" y="2489936"/>
            <a:ext cx="3766242" cy="5341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CB4AC-A153-42A8-AC31-33CF9F714ED2}"/>
              </a:ext>
            </a:extLst>
          </p:cNvPr>
          <p:cNvSpPr txBox="1"/>
          <p:nvPr/>
        </p:nvSpPr>
        <p:spPr>
          <a:xfrm>
            <a:off x="7908393" y="2618513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AE1AD-399C-456B-A65C-77B56DEE1617}"/>
              </a:ext>
            </a:extLst>
          </p:cNvPr>
          <p:cNvSpPr txBox="1"/>
          <p:nvPr/>
        </p:nvSpPr>
        <p:spPr>
          <a:xfrm flipH="1">
            <a:off x="8522997" y="1779316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2DAAB13-1F8D-47FA-992F-F4E27A9B6FE4}"/>
              </a:ext>
            </a:extLst>
          </p:cNvPr>
          <p:cNvSpPr/>
          <p:nvPr/>
        </p:nvSpPr>
        <p:spPr>
          <a:xfrm flipH="1" flipV="1">
            <a:off x="6138238" y="5043794"/>
            <a:ext cx="3766242" cy="5341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9FE6B-81CC-45B8-9C54-A3E586FC338D}"/>
              </a:ext>
            </a:extLst>
          </p:cNvPr>
          <p:cNvSpPr txBox="1"/>
          <p:nvPr/>
        </p:nvSpPr>
        <p:spPr>
          <a:xfrm>
            <a:off x="7890287" y="5172373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1D92C-0001-4A2D-BA8A-A03B78D8CF7F}"/>
              </a:ext>
            </a:extLst>
          </p:cNvPr>
          <p:cNvSpPr txBox="1"/>
          <p:nvPr/>
        </p:nvSpPr>
        <p:spPr>
          <a:xfrm flipH="1">
            <a:off x="8504891" y="5642238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716A51E4-56B2-4827-B5DD-D2E1BD862885}"/>
              </a:ext>
            </a:extLst>
          </p:cNvPr>
          <p:cNvSpPr/>
          <p:nvPr/>
        </p:nvSpPr>
        <p:spPr>
          <a:xfrm>
            <a:off x="2285140" y="2496560"/>
            <a:ext cx="3766242" cy="5341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46706-5FB0-4951-9164-7565178FAEED}"/>
              </a:ext>
            </a:extLst>
          </p:cNvPr>
          <p:cNvSpPr txBox="1"/>
          <p:nvPr/>
        </p:nvSpPr>
        <p:spPr>
          <a:xfrm flipH="1">
            <a:off x="2368978" y="2625137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687E0-E98A-4E29-914E-8260BE3D3DCA}"/>
              </a:ext>
            </a:extLst>
          </p:cNvPr>
          <p:cNvSpPr txBox="1"/>
          <p:nvPr/>
        </p:nvSpPr>
        <p:spPr>
          <a:xfrm>
            <a:off x="885551" y="1785940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5EFDD72-2FD0-4CEF-8B9A-EA3770BC64B8}"/>
              </a:ext>
            </a:extLst>
          </p:cNvPr>
          <p:cNvSpPr/>
          <p:nvPr/>
        </p:nvSpPr>
        <p:spPr>
          <a:xfrm flipV="1">
            <a:off x="2267034" y="5050418"/>
            <a:ext cx="3766242" cy="5341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D5F057-F65E-450D-AF73-3520A7628A5C}"/>
              </a:ext>
            </a:extLst>
          </p:cNvPr>
          <p:cNvSpPr txBox="1"/>
          <p:nvPr/>
        </p:nvSpPr>
        <p:spPr>
          <a:xfrm flipH="1">
            <a:off x="2350872" y="5178997"/>
            <a:ext cx="193035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F97A6-6080-437F-8CE5-CAA90563DF2F}"/>
              </a:ext>
            </a:extLst>
          </p:cNvPr>
          <p:cNvSpPr txBox="1"/>
          <p:nvPr/>
        </p:nvSpPr>
        <p:spPr>
          <a:xfrm>
            <a:off x="867445" y="5648862"/>
            <a:ext cx="27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56DF442C-4C65-4966-8E63-D0889C39770A}"/>
              </a:ext>
            </a:extLst>
          </p:cNvPr>
          <p:cNvGrpSpPr/>
          <p:nvPr/>
        </p:nvGrpSpPr>
        <p:grpSpPr>
          <a:xfrm rot="2700000">
            <a:off x="4539453" y="2476979"/>
            <a:ext cx="3124199" cy="3131537"/>
            <a:chOff x="4539453" y="2476979"/>
            <a:chExt cx="3124199" cy="313153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EFFE4F7F-6474-4F84-9DB0-5799CF02308F}"/>
                </a:ext>
              </a:extLst>
            </p:cNvPr>
            <p:cNvGrpSpPr/>
            <p:nvPr/>
          </p:nvGrpSpPr>
          <p:grpSpPr>
            <a:xfrm rot="2700000">
              <a:off x="4535784" y="2480648"/>
              <a:ext cx="3131537" cy="3124199"/>
              <a:chOff x="4526731" y="2480648"/>
              <a:chExt cx="3131537" cy="3124199"/>
            </a:xfrm>
          </p:grpSpPr>
          <p:sp>
            <p:nvSpPr>
              <p:cNvPr id="18" name="Partial Circle 2">
                <a:extLst>
                  <a:ext uri="{FF2B5EF4-FFF2-40B4-BE49-F238E27FC236}">
                    <a16:creationId xmlns:a16="http://schemas.microsoft.com/office/drawing/2014/main" id="{811767A8-5A16-4EB2-B669-7F21E407EB37}"/>
                  </a:ext>
                </a:extLst>
              </p:cNvPr>
              <p:cNvSpPr/>
              <p:nvPr/>
            </p:nvSpPr>
            <p:spPr>
              <a:xfrm>
                <a:off x="4526731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rtial Circle 3">
                <a:extLst>
                  <a:ext uri="{FF2B5EF4-FFF2-40B4-BE49-F238E27FC236}">
                    <a16:creationId xmlns:a16="http://schemas.microsoft.com/office/drawing/2014/main" id="{8A5F9158-A452-4ECA-834A-789EF5E09503}"/>
                  </a:ext>
                </a:extLst>
              </p:cNvPr>
              <p:cNvSpPr/>
              <p:nvPr/>
            </p:nvSpPr>
            <p:spPr>
              <a:xfrm rot="5400000">
                <a:off x="4598197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Partial Circle 4">
                <a:extLst>
                  <a:ext uri="{FF2B5EF4-FFF2-40B4-BE49-F238E27FC236}">
                    <a16:creationId xmlns:a16="http://schemas.microsoft.com/office/drawing/2014/main" id="{E80BC464-5BE2-4FDC-9702-59CB390A92B6}"/>
                  </a:ext>
                </a:extLst>
              </p:cNvPr>
              <p:cNvSpPr/>
              <p:nvPr/>
            </p:nvSpPr>
            <p:spPr>
              <a:xfrm rot="10800000">
                <a:off x="4598197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artial Circle 5">
                <a:extLst>
                  <a:ext uri="{FF2B5EF4-FFF2-40B4-BE49-F238E27FC236}">
                    <a16:creationId xmlns:a16="http://schemas.microsoft.com/office/drawing/2014/main" id="{1A631797-EA6C-472D-81AF-32ADDE1DC401}"/>
                  </a:ext>
                </a:extLst>
              </p:cNvPr>
              <p:cNvSpPr/>
              <p:nvPr/>
            </p:nvSpPr>
            <p:spPr>
              <a:xfrm rot="16200000">
                <a:off x="4526731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6871AE80-8CD7-4DB5-BCC5-9C71D6AB9D80}"/>
                </a:ext>
              </a:extLst>
            </p:cNvPr>
            <p:cNvSpPr/>
            <p:nvPr/>
          </p:nvSpPr>
          <p:spPr>
            <a:xfrm>
              <a:off x="5458273" y="3399469"/>
              <a:ext cx="1286560" cy="128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A1AC03D4-3CF0-4522-8409-58DF0ADE6A57}"/>
              </a:ext>
            </a:extLst>
          </p:cNvPr>
          <p:cNvSpPr/>
          <p:nvPr/>
        </p:nvSpPr>
        <p:spPr>
          <a:xfrm flipH="1">
            <a:off x="6740526" y="461204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A5E9B6B2-A0A6-415D-8FDF-8914AF1E5EA9}"/>
              </a:ext>
            </a:extLst>
          </p:cNvPr>
          <p:cNvSpPr/>
          <p:nvPr/>
        </p:nvSpPr>
        <p:spPr>
          <a:xfrm rot="18805991">
            <a:off x="5160374" y="308455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CF81D8D3-1B2E-49D8-ABFF-0AC78CD0A949}"/>
              </a:ext>
            </a:extLst>
          </p:cNvPr>
          <p:cNvSpPr>
            <a:spLocks noChangeAspect="1"/>
          </p:cNvSpPr>
          <p:nvPr/>
        </p:nvSpPr>
        <p:spPr>
          <a:xfrm rot="9900000">
            <a:off x="5150805" y="46054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48254DC-0D4D-44DD-9996-4966CBF90626}"/>
              </a:ext>
            </a:extLst>
          </p:cNvPr>
          <p:cNvSpPr/>
          <p:nvPr/>
        </p:nvSpPr>
        <p:spPr>
          <a:xfrm>
            <a:off x="6785812" y="316292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Block Arc 14">
            <a:extLst>
              <a:ext uri="{FF2B5EF4-FFF2-40B4-BE49-F238E27FC236}">
                <a16:creationId xmlns:a16="http://schemas.microsoft.com/office/drawing/2014/main" id="{32206AA3-F7CB-417E-BCCA-1DA57E9AADAF}"/>
              </a:ext>
            </a:extLst>
          </p:cNvPr>
          <p:cNvSpPr/>
          <p:nvPr/>
        </p:nvSpPr>
        <p:spPr>
          <a:xfrm rot="16200000">
            <a:off x="5773305" y="3713816"/>
            <a:ext cx="645390" cy="6458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342C7C88-9362-4DE8-B2CA-36528288D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D89CC87-6295-4D1B-9512-07A7CEEEA2CD}"/>
              </a:ext>
            </a:extLst>
          </p:cNvPr>
          <p:cNvSpPr txBox="1">
            <a:spLocks/>
          </p:cNvSpPr>
          <p:nvPr/>
        </p:nvSpPr>
        <p:spPr>
          <a:xfrm>
            <a:off x="643028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875F7F7-EBA9-4F2A-B8AD-2BDE0E7D14D5}"/>
              </a:ext>
            </a:extLst>
          </p:cNvPr>
          <p:cNvSpPr txBox="1">
            <a:spLocks/>
          </p:cNvSpPr>
          <p:nvPr/>
        </p:nvSpPr>
        <p:spPr>
          <a:xfrm>
            <a:off x="643028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AEE7F25-21DC-4505-A210-EB57E7DB4266}"/>
              </a:ext>
            </a:extLst>
          </p:cNvPr>
          <p:cNvSpPr txBox="1">
            <a:spLocks/>
          </p:cNvSpPr>
          <p:nvPr/>
        </p:nvSpPr>
        <p:spPr>
          <a:xfrm>
            <a:off x="3452062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F4397A2-72F4-4C8C-87E8-7B949BC87185}"/>
              </a:ext>
            </a:extLst>
          </p:cNvPr>
          <p:cNvSpPr txBox="1">
            <a:spLocks/>
          </p:cNvSpPr>
          <p:nvPr/>
        </p:nvSpPr>
        <p:spPr>
          <a:xfrm>
            <a:off x="3452062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DC5B565-C400-4010-B2C5-45268445BD4D}"/>
              </a:ext>
            </a:extLst>
          </p:cNvPr>
          <p:cNvSpPr txBox="1">
            <a:spLocks/>
          </p:cNvSpPr>
          <p:nvPr/>
        </p:nvSpPr>
        <p:spPr>
          <a:xfrm>
            <a:off x="643028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D34DB4D3-451E-4ACC-AE3B-D4F4D1957954}"/>
              </a:ext>
            </a:extLst>
          </p:cNvPr>
          <p:cNvSpPr txBox="1">
            <a:spLocks/>
          </p:cNvSpPr>
          <p:nvPr/>
        </p:nvSpPr>
        <p:spPr>
          <a:xfrm>
            <a:off x="643028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AE2BD072-AA4D-4F6A-B804-ABC1F5F46C40}"/>
              </a:ext>
            </a:extLst>
          </p:cNvPr>
          <p:cNvSpPr txBox="1">
            <a:spLocks/>
          </p:cNvSpPr>
          <p:nvPr/>
        </p:nvSpPr>
        <p:spPr>
          <a:xfrm>
            <a:off x="3452062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 Placeholder 31">
            <a:extLst>
              <a:ext uri="{FF2B5EF4-FFF2-40B4-BE49-F238E27FC236}">
                <a16:creationId xmlns:a16="http://schemas.microsoft.com/office/drawing/2014/main" id="{E64A5386-7870-4334-84F2-D1DF740D9B69}"/>
              </a:ext>
            </a:extLst>
          </p:cNvPr>
          <p:cNvSpPr txBox="1">
            <a:spLocks/>
          </p:cNvSpPr>
          <p:nvPr/>
        </p:nvSpPr>
        <p:spPr>
          <a:xfrm>
            <a:off x="3452062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EF30A075-682B-44B5-A999-AC2926DFFB97}"/>
              </a:ext>
            </a:extLst>
          </p:cNvPr>
          <p:cNvSpPr/>
          <p:nvPr/>
        </p:nvSpPr>
        <p:spPr>
          <a:xfrm>
            <a:off x="1362758" y="1859483"/>
            <a:ext cx="754393" cy="754393"/>
          </a:xfrm>
          <a:prstGeom prst="round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975478DE-8BAC-4725-8BCF-032983AF9B9B}"/>
              </a:ext>
            </a:extLst>
          </p:cNvPr>
          <p:cNvSpPr/>
          <p:nvPr/>
        </p:nvSpPr>
        <p:spPr>
          <a:xfrm>
            <a:off x="4171792" y="1859483"/>
            <a:ext cx="754393" cy="754393"/>
          </a:xfrm>
          <a:prstGeom prst="round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4" name="Oval 19">
            <a:extLst>
              <a:ext uri="{FF2B5EF4-FFF2-40B4-BE49-F238E27FC236}">
                <a16:creationId xmlns:a16="http://schemas.microsoft.com/office/drawing/2014/main" id="{04493EAD-13C4-45D5-8D88-2D8C6019A218}"/>
              </a:ext>
            </a:extLst>
          </p:cNvPr>
          <p:cNvSpPr/>
          <p:nvPr/>
        </p:nvSpPr>
        <p:spPr>
          <a:xfrm>
            <a:off x="4171792" y="4087494"/>
            <a:ext cx="754393" cy="754393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847A7A5A-01A1-4AF2-ABBD-ECC1FAFFF934}"/>
              </a:ext>
            </a:extLst>
          </p:cNvPr>
          <p:cNvSpPr/>
          <p:nvPr/>
        </p:nvSpPr>
        <p:spPr>
          <a:xfrm>
            <a:off x="1362758" y="4087494"/>
            <a:ext cx="754393" cy="754393"/>
          </a:xfrm>
          <a:prstGeom prst="round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016DE089-B5FC-490B-A7E8-5F7B56CDA914}"/>
              </a:ext>
            </a:extLst>
          </p:cNvPr>
          <p:cNvSpPr txBox="1">
            <a:spLocks/>
          </p:cNvSpPr>
          <p:nvPr/>
        </p:nvSpPr>
        <p:spPr>
          <a:xfrm>
            <a:off x="6264665" y="271418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6A97004-41D0-44BA-B6EB-D5986FF4C437}"/>
              </a:ext>
            </a:extLst>
          </p:cNvPr>
          <p:cNvSpPr txBox="1">
            <a:spLocks/>
          </p:cNvSpPr>
          <p:nvPr/>
        </p:nvSpPr>
        <p:spPr>
          <a:xfrm>
            <a:off x="6264665" y="299118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DD5AECF-31A9-4B2D-8EE9-0C27609D1663}"/>
              </a:ext>
            </a:extLst>
          </p:cNvPr>
          <p:cNvSpPr txBox="1">
            <a:spLocks/>
          </p:cNvSpPr>
          <p:nvPr/>
        </p:nvSpPr>
        <p:spPr>
          <a:xfrm>
            <a:off x="6264665" y="494219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505B113F-700A-4C97-92C0-415D7FA93223}"/>
              </a:ext>
            </a:extLst>
          </p:cNvPr>
          <p:cNvSpPr txBox="1">
            <a:spLocks/>
          </p:cNvSpPr>
          <p:nvPr/>
        </p:nvSpPr>
        <p:spPr>
          <a:xfrm>
            <a:off x="6264665" y="521919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72ABF182-6B70-4CA6-BEC0-1D907A5A43ED}"/>
              </a:ext>
            </a:extLst>
          </p:cNvPr>
          <p:cNvSpPr/>
          <p:nvPr/>
        </p:nvSpPr>
        <p:spPr>
          <a:xfrm>
            <a:off x="6984395" y="1859797"/>
            <a:ext cx="754393" cy="754393"/>
          </a:xfrm>
          <a:prstGeom prst="round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AB8FC511-5774-4E29-9653-2C9243724555}"/>
              </a:ext>
            </a:extLst>
          </p:cNvPr>
          <p:cNvSpPr/>
          <p:nvPr/>
        </p:nvSpPr>
        <p:spPr>
          <a:xfrm>
            <a:off x="6984395" y="4087808"/>
            <a:ext cx="754393" cy="754393"/>
          </a:xfrm>
          <a:prstGeom prst="round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2" name="Donut 8">
            <a:extLst>
              <a:ext uri="{FF2B5EF4-FFF2-40B4-BE49-F238E27FC236}">
                <a16:creationId xmlns:a16="http://schemas.microsoft.com/office/drawing/2014/main" id="{CE35164C-20B9-4130-A83E-486DFFC795B2}"/>
              </a:ext>
            </a:extLst>
          </p:cNvPr>
          <p:cNvSpPr/>
          <p:nvPr/>
        </p:nvSpPr>
        <p:spPr>
          <a:xfrm>
            <a:off x="4364202" y="424167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83F30B2A-89DC-4705-9061-4F373080BB8F}"/>
              </a:ext>
            </a:extLst>
          </p:cNvPr>
          <p:cNvSpPr/>
          <p:nvPr/>
        </p:nvSpPr>
        <p:spPr>
          <a:xfrm>
            <a:off x="7177812" y="204610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F589F90E-FA7D-484B-B2B1-07F8528C9639}"/>
              </a:ext>
            </a:extLst>
          </p:cNvPr>
          <p:cNvSpPr/>
          <p:nvPr/>
        </p:nvSpPr>
        <p:spPr>
          <a:xfrm>
            <a:off x="4344986" y="20593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AD10C9BE-FB88-49F3-AE06-40EC3CE2828C}"/>
              </a:ext>
            </a:extLst>
          </p:cNvPr>
          <p:cNvSpPr/>
          <p:nvPr/>
        </p:nvSpPr>
        <p:spPr>
          <a:xfrm>
            <a:off x="1517893" y="210722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Teardrop 6">
            <a:extLst>
              <a:ext uri="{FF2B5EF4-FFF2-40B4-BE49-F238E27FC236}">
                <a16:creationId xmlns:a16="http://schemas.microsoft.com/office/drawing/2014/main" id="{0FD10D7F-4B7A-4482-A57D-61F2CE2FB851}"/>
              </a:ext>
            </a:extLst>
          </p:cNvPr>
          <p:cNvSpPr/>
          <p:nvPr/>
        </p:nvSpPr>
        <p:spPr>
          <a:xfrm rot="8100000">
            <a:off x="7209800" y="429592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42D224E5-E4DC-4E53-B3DC-D842670B2AB6}"/>
              </a:ext>
            </a:extLst>
          </p:cNvPr>
          <p:cNvSpPr>
            <a:spLocks noChangeAspect="1"/>
          </p:cNvSpPr>
          <p:nvPr/>
        </p:nvSpPr>
        <p:spPr>
          <a:xfrm>
            <a:off x="1570724" y="429685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66038BA-41AA-4BF2-9D1D-782791EF3F1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Arrow: U-Turn 2">
            <a:extLst>
              <a:ext uri="{FF2B5EF4-FFF2-40B4-BE49-F238E27FC236}">
                <a16:creationId xmlns:a16="http://schemas.microsoft.com/office/drawing/2014/main" id="{8BB9E0C4-3C82-495E-A88E-3480FA5FBB25}"/>
              </a:ext>
            </a:extLst>
          </p:cNvPr>
          <p:cNvSpPr/>
          <p:nvPr/>
        </p:nvSpPr>
        <p:spPr>
          <a:xfrm rot="5400000">
            <a:off x="4611137" y="-1609417"/>
            <a:ext cx="2436200" cy="10244081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2E22C02D-4C95-41DB-B479-B1CD287C39EA}"/>
              </a:ext>
            </a:extLst>
          </p:cNvPr>
          <p:cNvSpPr/>
          <p:nvPr/>
        </p:nvSpPr>
        <p:spPr>
          <a:xfrm>
            <a:off x="5303057" y="4229714"/>
            <a:ext cx="1798550" cy="7935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3A616A26-DE19-4C46-9C3D-93C60378C65D}"/>
              </a:ext>
            </a:extLst>
          </p:cNvPr>
          <p:cNvSpPr/>
          <p:nvPr/>
        </p:nvSpPr>
        <p:spPr>
          <a:xfrm>
            <a:off x="5236333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8" name="Rounded Rectangle 31">
            <a:extLst>
              <a:ext uri="{FF2B5EF4-FFF2-40B4-BE49-F238E27FC236}">
                <a16:creationId xmlns:a16="http://schemas.microsoft.com/office/drawing/2014/main" id="{3316E2C3-1DDD-493C-87C7-A52B4353F111}"/>
              </a:ext>
            </a:extLst>
          </p:cNvPr>
          <p:cNvSpPr/>
          <p:nvPr/>
        </p:nvSpPr>
        <p:spPr>
          <a:xfrm>
            <a:off x="4312407" y="1870339"/>
            <a:ext cx="1798550" cy="7935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9" name="Rounded Rectangle 32">
            <a:extLst>
              <a:ext uri="{FF2B5EF4-FFF2-40B4-BE49-F238E27FC236}">
                <a16:creationId xmlns:a16="http://schemas.microsoft.com/office/drawing/2014/main" id="{6C0BCFF4-972B-4997-8354-76084B3040F3}"/>
              </a:ext>
            </a:extLst>
          </p:cNvPr>
          <p:cNvSpPr/>
          <p:nvPr/>
        </p:nvSpPr>
        <p:spPr>
          <a:xfrm>
            <a:off x="4245683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0" name="Rounded Rectangle 22">
            <a:extLst>
              <a:ext uri="{FF2B5EF4-FFF2-40B4-BE49-F238E27FC236}">
                <a16:creationId xmlns:a16="http://schemas.microsoft.com/office/drawing/2014/main" id="{16276D53-43C7-4E52-9DAE-C0CFBD3363E5}"/>
              </a:ext>
            </a:extLst>
          </p:cNvPr>
          <p:cNvSpPr/>
          <p:nvPr/>
        </p:nvSpPr>
        <p:spPr>
          <a:xfrm>
            <a:off x="1307446" y="1870339"/>
            <a:ext cx="1798550" cy="79350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1" name="Rounded Rectangle 23">
            <a:extLst>
              <a:ext uri="{FF2B5EF4-FFF2-40B4-BE49-F238E27FC236}">
                <a16:creationId xmlns:a16="http://schemas.microsoft.com/office/drawing/2014/main" id="{6B8F5041-FBC9-4B87-95EB-667D6DEED86E}"/>
              </a:ext>
            </a:extLst>
          </p:cNvPr>
          <p:cNvSpPr/>
          <p:nvPr/>
        </p:nvSpPr>
        <p:spPr>
          <a:xfrm>
            <a:off x="1240722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0ED3EB-0622-4A87-A8E8-7282C1CCAEE4}"/>
              </a:ext>
            </a:extLst>
          </p:cNvPr>
          <p:cNvSpPr txBox="1"/>
          <p:nvPr/>
        </p:nvSpPr>
        <p:spPr>
          <a:xfrm>
            <a:off x="1304959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FA637D-0F37-4509-81EC-3A85825A34AB}"/>
              </a:ext>
            </a:extLst>
          </p:cNvPr>
          <p:cNvSpPr txBox="1"/>
          <p:nvPr/>
        </p:nvSpPr>
        <p:spPr>
          <a:xfrm>
            <a:off x="4309921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B6BFF9-ED56-4F61-B91A-145D3C5037E4}"/>
              </a:ext>
            </a:extLst>
          </p:cNvPr>
          <p:cNvSpPr txBox="1"/>
          <p:nvPr/>
        </p:nvSpPr>
        <p:spPr>
          <a:xfrm>
            <a:off x="5308356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ounded Rectangle 40">
            <a:extLst>
              <a:ext uri="{FF2B5EF4-FFF2-40B4-BE49-F238E27FC236}">
                <a16:creationId xmlns:a16="http://schemas.microsoft.com/office/drawing/2014/main" id="{3E843990-A5A2-4A10-A660-BA2212EBDCDF}"/>
              </a:ext>
            </a:extLst>
          </p:cNvPr>
          <p:cNvSpPr/>
          <p:nvPr/>
        </p:nvSpPr>
        <p:spPr>
          <a:xfrm>
            <a:off x="8291735" y="4229714"/>
            <a:ext cx="1798550" cy="79350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6" name="Rounded Rectangle 41">
            <a:extLst>
              <a:ext uri="{FF2B5EF4-FFF2-40B4-BE49-F238E27FC236}">
                <a16:creationId xmlns:a16="http://schemas.microsoft.com/office/drawing/2014/main" id="{9F757C65-9BF2-47C3-969C-6EC9FDC3C53C}"/>
              </a:ext>
            </a:extLst>
          </p:cNvPr>
          <p:cNvSpPr/>
          <p:nvPr/>
        </p:nvSpPr>
        <p:spPr>
          <a:xfrm>
            <a:off x="8225011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7" name="Group 12">
            <a:extLst>
              <a:ext uri="{FF2B5EF4-FFF2-40B4-BE49-F238E27FC236}">
                <a16:creationId xmlns:a16="http://schemas.microsoft.com/office/drawing/2014/main" id="{3E52EBB0-F1D3-4D57-B773-918DA92F7373}"/>
              </a:ext>
            </a:extLst>
          </p:cNvPr>
          <p:cNvGrpSpPr/>
          <p:nvPr/>
        </p:nvGrpSpPr>
        <p:grpSpPr>
          <a:xfrm>
            <a:off x="5317735" y="4653827"/>
            <a:ext cx="1717148" cy="497531"/>
            <a:chOff x="3130993" y="4208708"/>
            <a:chExt cx="1715538" cy="8291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6E8F62-761E-4FA5-A5CE-2C2D70D5AB95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9E0A8D-33C7-4B02-92FA-76D59A72421F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18">
            <a:extLst>
              <a:ext uri="{FF2B5EF4-FFF2-40B4-BE49-F238E27FC236}">
                <a16:creationId xmlns:a16="http://schemas.microsoft.com/office/drawing/2014/main" id="{B4C01712-76B5-4F67-90EC-2D89497B0844}"/>
              </a:ext>
            </a:extLst>
          </p:cNvPr>
          <p:cNvGrpSpPr/>
          <p:nvPr/>
        </p:nvGrpSpPr>
        <p:grpSpPr>
          <a:xfrm>
            <a:off x="4327085" y="2294452"/>
            <a:ext cx="1717148" cy="497531"/>
            <a:chOff x="3130993" y="4208708"/>
            <a:chExt cx="1715538" cy="82916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7A015D-0124-4BEF-9AE2-44577AA26AB3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D1C2AC-98DE-432A-8F70-90789AB31475}"/>
                </a:ext>
              </a:extLst>
            </p:cNvPr>
            <p:cNvSpPr txBox="1"/>
            <p:nvPr/>
          </p:nvSpPr>
          <p:spPr>
            <a:xfrm>
              <a:off x="3130993" y="4208708"/>
              <a:ext cx="1715536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3" name="Group 30">
            <a:extLst>
              <a:ext uri="{FF2B5EF4-FFF2-40B4-BE49-F238E27FC236}">
                <a16:creationId xmlns:a16="http://schemas.microsoft.com/office/drawing/2014/main" id="{264A1379-5722-4083-B67F-F92C9422EB64}"/>
              </a:ext>
            </a:extLst>
          </p:cNvPr>
          <p:cNvGrpSpPr/>
          <p:nvPr/>
        </p:nvGrpSpPr>
        <p:grpSpPr>
          <a:xfrm>
            <a:off x="1322124" y="2294452"/>
            <a:ext cx="1717148" cy="497531"/>
            <a:chOff x="3130993" y="4208708"/>
            <a:chExt cx="1715538" cy="8291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7FB8877-C6B0-4B6D-8F92-C00710446CE9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6691814-BEDD-44A2-AF51-AB76B5956748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6" name="Group 41">
            <a:extLst>
              <a:ext uri="{FF2B5EF4-FFF2-40B4-BE49-F238E27FC236}">
                <a16:creationId xmlns:a16="http://schemas.microsoft.com/office/drawing/2014/main" id="{686BA602-27B7-4456-A113-3194CFC8F484}"/>
              </a:ext>
            </a:extLst>
          </p:cNvPr>
          <p:cNvGrpSpPr/>
          <p:nvPr/>
        </p:nvGrpSpPr>
        <p:grpSpPr>
          <a:xfrm>
            <a:off x="8306413" y="4653827"/>
            <a:ext cx="1717148" cy="497531"/>
            <a:chOff x="3130993" y="4208708"/>
            <a:chExt cx="1715538" cy="82916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64E6EDB-2D64-4A6C-A061-D1B285DD13FE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3373D1-0B94-4EB7-86A1-C92EF2C64BC2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66EB873-1F0F-4E73-8746-3078EBC28846}"/>
              </a:ext>
            </a:extLst>
          </p:cNvPr>
          <p:cNvSpPr txBox="1"/>
          <p:nvPr/>
        </p:nvSpPr>
        <p:spPr>
          <a:xfrm>
            <a:off x="8313318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0" name="Group 53">
            <a:extLst>
              <a:ext uri="{FF2B5EF4-FFF2-40B4-BE49-F238E27FC236}">
                <a16:creationId xmlns:a16="http://schemas.microsoft.com/office/drawing/2014/main" id="{3A5B388B-BBD1-4B1A-B07D-A4CC5A34E827}"/>
              </a:ext>
            </a:extLst>
          </p:cNvPr>
          <p:cNvGrpSpPr/>
          <p:nvPr/>
        </p:nvGrpSpPr>
        <p:grpSpPr>
          <a:xfrm>
            <a:off x="2031944" y="4246263"/>
            <a:ext cx="2709411" cy="1732333"/>
            <a:chOff x="1296842" y="1881831"/>
            <a:chExt cx="2709411" cy="1732333"/>
          </a:xfrm>
        </p:grpSpPr>
        <p:sp>
          <p:nvSpPr>
            <p:cNvPr id="61" name="Rounded Rectangle 4">
              <a:extLst>
                <a:ext uri="{FF2B5EF4-FFF2-40B4-BE49-F238E27FC236}">
                  <a16:creationId xmlns:a16="http://schemas.microsoft.com/office/drawing/2014/main" id="{D1BECDEA-E632-4B3D-8081-7062DE108724}"/>
                </a:ext>
              </a:extLst>
            </p:cNvPr>
            <p:cNvSpPr/>
            <p:nvPr/>
          </p:nvSpPr>
          <p:spPr>
            <a:xfrm>
              <a:off x="1363566" y="1881831"/>
              <a:ext cx="1798550" cy="7935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2" name="Rounded Rectangle 5">
              <a:extLst>
                <a:ext uri="{FF2B5EF4-FFF2-40B4-BE49-F238E27FC236}">
                  <a16:creationId xmlns:a16="http://schemas.microsoft.com/office/drawing/2014/main" id="{1284DD13-ACEC-4BBE-ABB7-6C17AEB52649}"/>
                </a:ext>
              </a:extLst>
            </p:cNvPr>
            <p:cNvSpPr/>
            <p:nvPr/>
          </p:nvSpPr>
          <p:spPr>
            <a:xfrm>
              <a:off x="1296842" y="220580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7F0A817-DA78-41D7-B0A5-159760C9DDCB}"/>
                </a:ext>
              </a:extLst>
            </p:cNvPr>
            <p:cNvSpPr txBox="1"/>
            <p:nvPr/>
          </p:nvSpPr>
          <p:spPr>
            <a:xfrm>
              <a:off x="1361078" y="191136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4" name="Group 6">
              <a:extLst>
                <a:ext uri="{FF2B5EF4-FFF2-40B4-BE49-F238E27FC236}">
                  <a16:creationId xmlns:a16="http://schemas.microsoft.com/office/drawing/2014/main" id="{D9321332-A3A0-4FFD-A3A2-5979DEA8FF5D}"/>
                </a:ext>
              </a:extLst>
            </p:cNvPr>
            <p:cNvGrpSpPr/>
            <p:nvPr/>
          </p:nvGrpSpPr>
          <p:grpSpPr>
            <a:xfrm>
              <a:off x="1378244" y="2305944"/>
              <a:ext cx="1717148" cy="497531"/>
              <a:chOff x="3130993" y="4208708"/>
              <a:chExt cx="1715538" cy="8291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5F18B4F-B9C4-4DA2-ABB2-CBB089DF4641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5FF2440-28E8-4C17-BFC9-C103B7882E95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92683D-C2A1-400F-8165-42C07C2E39B6}"/>
                </a:ext>
              </a:extLst>
            </p:cNvPr>
            <p:cNvSpPr txBox="1"/>
            <p:nvPr/>
          </p:nvSpPr>
          <p:spPr>
            <a:xfrm>
              <a:off x="1559389" y="2967833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7DC1B1D-EC54-4D47-839F-05FF30266186}"/>
              </a:ext>
            </a:extLst>
          </p:cNvPr>
          <p:cNvSpPr txBox="1"/>
          <p:nvPr/>
        </p:nvSpPr>
        <p:spPr>
          <a:xfrm>
            <a:off x="150326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91863A-7F7D-4309-A6B8-193F450F8A99}"/>
              </a:ext>
            </a:extLst>
          </p:cNvPr>
          <p:cNvSpPr txBox="1"/>
          <p:nvPr/>
        </p:nvSpPr>
        <p:spPr>
          <a:xfrm>
            <a:off x="450822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FF5841-9485-43DD-98CC-A044F3EED26A}"/>
              </a:ext>
            </a:extLst>
          </p:cNvPr>
          <p:cNvSpPr txBox="1"/>
          <p:nvPr/>
        </p:nvSpPr>
        <p:spPr>
          <a:xfrm>
            <a:off x="540381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A86893-76B0-4127-8506-744704AD18B2}"/>
              </a:ext>
            </a:extLst>
          </p:cNvPr>
          <p:cNvSpPr txBox="1"/>
          <p:nvPr/>
        </p:nvSpPr>
        <p:spPr>
          <a:xfrm>
            <a:off x="840877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72" name="Group 54">
            <a:extLst>
              <a:ext uri="{FF2B5EF4-FFF2-40B4-BE49-F238E27FC236}">
                <a16:creationId xmlns:a16="http://schemas.microsoft.com/office/drawing/2014/main" id="{A4FCBF95-0EDE-4374-8AFC-78A10B992A7A}"/>
              </a:ext>
            </a:extLst>
          </p:cNvPr>
          <p:cNvGrpSpPr/>
          <p:nvPr/>
        </p:nvGrpSpPr>
        <p:grpSpPr>
          <a:xfrm>
            <a:off x="7248158" y="1853790"/>
            <a:ext cx="2646910" cy="1748882"/>
            <a:chOff x="8008762" y="4244371"/>
            <a:chExt cx="2646910" cy="1748882"/>
          </a:xfrm>
        </p:grpSpPr>
        <p:sp>
          <p:nvSpPr>
            <p:cNvPr id="73" name="Rounded Rectangle 40">
              <a:extLst>
                <a:ext uri="{FF2B5EF4-FFF2-40B4-BE49-F238E27FC236}">
                  <a16:creationId xmlns:a16="http://schemas.microsoft.com/office/drawing/2014/main" id="{7604992D-0BFF-4F25-B437-A8B0018ABABA}"/>
                </a:ext>
              </a:extLst>
            </p:cNvPr>
            <p:cNvSpPr/>
            <p:nvPr/>
          </p:nvSpPr>
          <p:spPr>
            <a:xfrm>
              <a:off x="8075486" y="4244371"/>
              <a:ext cx="1798550" cy="79350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4" name="Rounded Rectangle 41">
              <a:extLst>
                <a:ext uri="{FF2B5EF4-FFF2-40B4-BE49-F238E27FC236}">
                  <a16:creationId xmlns:a16="http://schemas.microsoft.com/office/drawing/2014/main" id="{52E74C8B-C068-43A6-A70E-A1BA07407171}"/>
                </a:ext>
              </a:extLst>
            </p:cNvPr>
            <p:cNvSpPr/>
            <p:nvPr/>
          </p:nvSpPr>
          <p:spPr>
            <a:xfrm>
              <a:off x="8008762" y="456834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1ECD649-BA4D-43F5-9583-1DF5D603043C}"/>
                </a:ext>
              </a:extLst>
            </p:cNvPr>
            <p:cNvSpPr txBox="1"/>
            <p:nvPr/>
          </p:nvSpPr>
          <p:spPr>
            <a:xfrm>
              <a:off x="8113352" y="425291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id="{F1F0EDE4-ECEF-485D-8837-218C94F3178F}"/>
                </a:ext>
              </a:extLst>
            </p:cNvPr>
            <p:cNvGrpSpPr/>
            <p:nvPr/>
          </p:nvGrpSpPr>
          <p:grpSpPr>
            <a:xfrm>
              <a:off x="8090164" y="4668484"/>
              <a:ext cx="1717148" cy="497531"/>
              <a:chOff x="3130993" y="4208708"/>
              <a:chExt cx="1715538" cy="829165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C37FAB0-3CDC-474B-AD37-D27D7A018A45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ACCAA90-DCF9-4BD5-90D2-B28F0479B661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BFCAA81-9FAC-427C-8824-67EE37F34572}"/>
                </a:ext>
              </a:extLst>
            </p:cNvPr>
            <p:cNvSpPr txBox="1"/>
            <p:nvPr/>
          </p:nvSpPr>
          <p:spPr>
            <a:xfrm>
              <a:off x="8208808" y="5346922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D886D9-B903-4B87-9F06-2C7118A110BB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A1426407-DE57-480C-AF74-097694A6D6BF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6E63DC1-E584-4381-9D06-EF7151B7CCDB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3CAEEBA-134A-4CB0-A0A3-992EBFFB974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0418070-604E-4035-87CD-67D76FA296FD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solidFill>
            <a:schemeClr val="accent5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2027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CACDE0A-0F90-49CE-98D2-4C67B9D5E86A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C37536A5-38F1-4BDA-8433-881A9CB7DE2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1053589D-6492-4A18-8003-C78458E7AE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C3F9961-0CF7-4F00-BCE2-6286F09454AD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2024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4A779E0-1E39-429F-B465-635876C5F336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AAAF8EA0-BB39-47E6-B820-81C50462AD05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1679D275-3CC2-4391-9D46-7B976BF2379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F24C255-78B2-44E0-9FDC-116CD1A39C83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2025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3CF6197-F6CE-4CA4-8CB5-C25E816FC852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1C53C45-B1A9-409B-83B8-CD70DAF51DF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912F4ABF-FB84-4B46-81C9-1AA0F723A4D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5861DA5-0399-4C93-A7D8-DBAFDBC1717E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2023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34FB062-AD17-4864-92E2-88EB170B32FB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solidFill>
            <a:schemeClr val="accent4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2026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4D295127-F60A-446E-A4AA-14F0348C2FC2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65FE9A37-4863-4E4C-B261-DEF2892F736C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7AFCC9D-D783-4DD6-8E71-0620FA3F20FD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507227D-2B7E-482B-9028-7231A685DC0A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44B9D3E0-2865-44D3-8B83-E3471F73E438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cxnSp>
        <p:nvCxnSpPr>
          <p:cNvPr id="26" name="Straight Connector 36">
            <a:extLst>
              <a:ext uri="{FF2B5EF4-FFF2-40B4-BE49-F238E27FC236}">
                <a16:creationId xmlns:a16="http://schemas.microsoft.com/office/drawing/2014/main" id="{EA68A10A-1636-4AB3-844F-46F7DF9E00EB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1C01E9-993D-4FA2-9A29-CE757C815DAA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D31AB-F51B-414C-993E-A7870E7E6B92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A2312C-993F-4569-8C94-7C0FBF476238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31ED83-CBAD-42A2-A8C2-AB835AED73B0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BAD53E-F145-426B-B538-611F46600F77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1AD136-14FB-4E39-B125-04CD2A8CA5A7}"/>
              </a:ext>
            </a:extLst>
          </p:cNvPr>
          <p:cNvSpPr txBox="1"/>
          <p:nvPr/>
        </p:nvSpPr>
        <p:spPr>
          <a:xfrm>
            <a:off x="580942" y="4929133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latin typeface="+mj-lt"/>
                <a:cs typeface="Arial" pitchFamily="34" charset="0"/>
              </a:rPr>
              <a:t>L</a:t>
            </a:r>
            <a:r>
              <a:rPr lang="en-US" altLang="ko-KR" sz="1100" i="1" dirty="0">
                <a:latin typeface="+mj-lt"/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latin typeface="+mj-lt"/>
                <a:cs typeface="Arial" pitchFamily="34" charset="0"/>
              </a:rPr>
              <a:t>CU USU AGAM INTEGRE IMPEDIT.</a:t>
            </a:r>
            <a:endParaRPr lang="ko-KR" altLang="en-US" sz="1100" i="1" dirty="0"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95D1A-FF5E-44DC-8138-BB2AEA9570B4}"/>
              </a:ext>
            </a:extLst>
          </p:cNvPr>
          <p:cNvSpPr txBox="1"/>
          <p:nvPr/>
        </p:nvSpPr>
        <p:spPr>
          <a:xfrm>
            <a:off x="800281" y="4168311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latin typeface="+mj-lt"/>
                <a:cs typeface="Arial" pitchFamily="34" charset="0"/>
              </a:rPr>
              <a:t>L</a:t>
            </a:r>
            <a:r>
              <a:rPr lang="en-US" altLang="ko-KR" sz="2400" i="1" dirty="0">
                <a:latin typeface="+mj-lt"/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latin typeface="+mj-lt"/>
                <a:cs typeface="Arial" pitchFamily="34" charset="0"/>
              </a:rPr>
              <a:t>DOLOR SIT AMET</a:t>
            </a:r>
            <a:endParaRPr lang="ko-KR" altLang="en-US" sz="2400" i="1" dirty="0">
              <a:latin typeface="+mj-lt"/>
              <a:cs typeface="Arial" pitchFamily="34" charset="0"/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6BD73339-98CA-481D-8597-5BDFE8656A8E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5" name="직사각형 5">
            <a:extLst>
              <a:ext uri="{FF2B5EF4-FFF2-40B4-BE49-F238E27FC236}">
                <a16:creationId xmlns:a16="http://schemas.microsoft.com/office/drawing/2014/main" id="{3B2B1888-4307-4092-A95E-0DC67BC87238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j-lt"/>
              </a:rPr>
              <a:t>Work Experience</a:t>
            </a:r>
            <a:endParaRPr lang="ko-KR" altLang="en-US" sz="1400" dirty="0">
              <a:latin typeface="+mj-lt"/>
            </a:endParaRPr>
          </a:p>
        </p:txBody>
      </p:sp>
      <p:sp>
        <p:nvSpPr>
          <p:cNvPr id="36" name="Graphic 22">
            <a:extLst>
              <a:ext uri="{FF2B5EF4-FFF2-40B4-BE49-F238E27FC236}">
                <a16:creationId xmlns:a16="http://schemas.microsoft.com/office/drawing/2014/main" id="{995969ED-F3E8-46A1-85E1-3229DCE256E0}"/>
              </a:ext>
            </a:extLst>
          </p:cNvPr>
          <p:cNvSpPr/>
          <p:nvPr/>
        </p:nvSpPr>
        <p:spPr>
          <a:xfrm>
            <a:off x="3771745" y="3778511"/>
            <a:ext cx="1117871" cy="2701536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chemeClr val="accent1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Arrow: Right 2">
            <a:extLst>
              <a:ext uri="{FF2B5EF4-FFF2-40B4-BE49-F238E27FC236}">
                <a16:creationId xmlns:a16="http://schemas.microsoft.com/office/drawing/2014/main" id="{16362B4F-2FD9-45AE-A7AE-CDCEA4E7BA9A}"/>
              </a:ext>
            </a:extLst>
          </p:cNvPr>
          <p:cNvSpPr/>
          <p:nvPr/>
        </p:nvSpPr>
        <p:spPr>
          <a:xfrm>
            <a:off x="490538" y="3561490"/>
            <a:ext cx="11210925" cy="6204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14">
            <a:extLst>
              <a:ext uri="{FF2B5EF4-FFF2-40B4-BE49-F238E27FC236}">
                <a16:creationId xmlns:a16="http://schemas.microsoft.com/office/drawing/2014/main" id="{2875E8FE-5509-46CA-94FE-B3DB0A0ECA4B}"/>
              </a:ext>
            </a:extLst>
          </p:cNvPr>
          <p:cNvCxnSpPr>
            <a:cxnSpLocks/>
          </p:cNvCxnSpPr>
          <p:nvPr/>
        </p:nvCxnSpPr>
        <p:spPr>
          <a:xfrm flipV="1">
            <a:off x="1370417" y="5061938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5">
            <a:extLst>
              <a:ext uri="{FF2B5EF4-FFF2-40B4-BE49-F238E27FC236}">
                <a16:creationId xmlns:a16="http://schemas.microsoft.com/office/drawing/2014/main" id="{6C4F1CC7-546D-4AD3-94BB-4A5C0A004D3C}"/>
              </a:ext>
            </a:extLst>
          </p:cNvPr>
          <p:cNvGrpSpPr/>
          <p:nvPr/>
        </p:nvGrpSpPr>
        <p:grpSpPr>
          <a:xfrm>
            <a:off x="1544238" y="5428952"/>
            <a:ext cx="2045528" cy="911398"/>
            <a:chOff x="1418442" y="3789040"/>
            <a:chExt cx="2045528" cy="9113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864689-2616-4E35-818F-3FD59B027DF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A269BC-66F6-4A4D-B6B8-16C843B3230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9F1E7024-B9D9-42FB-972A-D6C4890EB515}"/>
              </a:ext>
            </a:extLst>
          </p:cNvPr>
          <p:cNvGrpSpPr/>
          <p:nvPr/>
        </p:nvGrpSpPr>
        <p:grpSpPr>
          <a:xfrm>
            <a:off x="5010112" y="5428952"/>
            <a:ext cx="2045528" cy="911398"/>
            <a:chOff x="1418442" y="3789040"/>
            <a:chExt cx="2045528" cy="9113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D66436-B15A-431A-A8F0-18AABB865EA2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4D8AD2-6042-4DFF-BA2A-D24260211B1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11">
            <a:extLst>
              <a:ext uri="{FF2B5EF4-FFF2-40B4-BE49-F238E27FC236}">
                <a16:creationId xmlns:a16="http://schemas.microsoft.com/office/drawing/2014/main" id="{172F0A0A-3DDD-495F-9E49-14DB9C466D4B}"/>
              </a:ext>
            </a:extLst>
          </p:cNvPr>
          <p:cNvGrpSpPr/>
          <p:nvPr/>
        </p:nvGrpSpPr>
        <p:grpSpPr>
          <a:xfrm>
            <a:off x="8623108" y="5428952"/>
            <a:ext cx="2045528" cy="911398"/>
            <a:chOff x="1418442" y="3789040"/>
            <a:chExt cx="2045528" cy="91139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CA101F-4949-4DF4-82AA-48772B1045EC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0C646E-48BD-4D97-93A9-0A9BCC7781E3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4" name="Elbow Connector 30">
            <a:extLst>
              <a:ext uri="{FF2B5EF4-FFF2-40B4-BE49-F238E27FC236}">
                <a16:creationId xmlns:a16="http://schemas.microsoft.com/office/drawing/2014/main" id="{0D4F8CD6-A904-43F3-86B9-C1762C3230CD}"/>
              </a:ext>
            </a:extLst>
          </p:cNvPr>
          <p:cNvCxnSpPr>
            <a:cxnSpLocks/>
          </p:cNvCxnSpPr>
          <p:nvPr/>
        </p:nvCxnSpPr>
        <p:spPr>
          <a:xfrm flipV="1">
            <a:off x="4815954" y="5024394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33">
            <a:extLst>
              <a:ext uri="{FF2B5EF4-FFF2-40B4-BE49-F238E27FC236}">
                <a16:creationId xmlns:a16="http://schemas.microsoft.com/office/drawing/2014/main" id="{458B6B89-E88D-4110-8C5B-D49E26FCE1A6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5061940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6">
            <a:extLst>
              <a:ext uri="{FF2B5EF4-FFF2-40B4-BE49-F238E27FC236}">
                <a16:creationId xmlns:a16="http://schemas.microsoft.com/office/drawing/2014/main" id="{705C80B1-8454-4079-9C05-64FDFFD01FC4}"/>
              </a:ext>
            </a:extLst>
          </p:cNvPr>
          <p:cNvGrpSpPr/>
          <p:nvPr/>
        </p:nvGrpSpPr>
        <p:grpSpPr>
          <a:xfrm>
            <a:off x="2416222" y="1760043"/>
            <a:ext cx="2045528" cy="911398"/>
            <a:chOff x="1418442" y="3789040"/>
            <a:chExt cx="2045528" cy="91139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E6D2F8-F4A7-493F-8B86-F770F8F0A8A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20DBE2-7F3C-4E10-BD0C-C27495CC619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9" name="Elbow Connector 43">
            <a:extLst>
              <a:ext uri="{FF2B5EF4-FFF2-40B4-BE49-F238E27FC236}">
                <a16:creationId xmlns:a16="http://schemas.microsoft.com/office/drawing/2014/main" id="{424C7D5A-7543-417F-B0E1-A7DAF021943F}"/>
              </a:ext>
            </a:extLst>
          </p:cNvPr>
          <p:cNvCxnSpPr/>
          <p:nvPr/>
        </p:nvCxnSpPr>
        <p:spPr>
          <a:xfrm>
            <a:off x="2228690" y="1913932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20">
            <a:extLst>
              <a:ext uri="{FF2B5EF4-FFF2-40B4-BE49-F238E27FC236}">
                <a16:creationId xmlns:a16="http://schemas.microsoft.com/office/drawing/2014/main" id="{5D31456D-5AF2-4715-805E-719374E44EF1}"/>
              </a:ext>
            </a:extLst>
          </p:cNvPr>
          <p:cNvGrpSpPr/>
          <p:nvPr/>
        </p:nvGrpSpPr>
        <p:grpSpPr>
          <a:xfrm>
            <a:off x="8125642" y="1687658"/>
            <a:ext cx="2045528" cy="911398"/>
            <a:chOff x="1418442" y="3789040"/>
            <a:chExt cx="2045528" cy="91139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A02054-F990-40DF-9206-2B69B9115B2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D9A42E-B65F-403C-A7F1-7EA0F3ADB28B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3" name="Elbow Connector 55">
            <a:extLst>
              <a:ext uri="{FF2B5EF4-FFF2-40B4-BE49-F238E27FC236}">
                <a16:creationId xmlns:a16="http://schemas.microsoft.com/office/drawing/2014/main" id="{7F29CC02-D6B2-4CDE-92FE-4740063DD95D}"/>
              </a:ext>
            </a:extLst>
          </p:cNvPr>
          <p:cNvCxnSpPr/>
          <p:nvPr/>
        </p:nvCxnSpPr>
        <p:spPr>
          <a:xfrm flipV="1">
            <a:off x="7509998" y="1841547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2">
            <a:extLst>
              <a:ext uri="{FF2B5EF4-FFF2-40B4-BE49-F238E27FC236}">
                <a16:creationId xmlns:a16="http://schemas.microsoft.com/office/drawing/2014/main" id="{3F24C7FA-D258-46F4-A4DF-3CA11AE36F40}"/>
              </a:ext>
            </a:extLst>
          </p:cNvPr>
          <p:cNvSpPr/>
          <p:nvPr/>
        </p:nvSpPr>
        <p:spPr>
          <a:xfrm>
            <a:off x="3355577" y="3427660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5CEAAF1E-F310-4FAB-8F1A-DEE7065A50A7}"/>
              </a:ext>
            </a:extLst>
          </p:cNvPr>
          <p:cNvSpPr/>
          <p:nvPr/>
        </p:nvSpPr>
        <p:spPr>
          <a:xfrm>
            <a:off x="5413118" y="3427660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9D833381-C3BA-4017-8DF2-0124ABB2192E}"/>
              </a:ext>
            </a:extLst>
          </p:cNvPr>
          <p:cNvSpPr/>
          <p:nvPr/>
        </p:nvSpPr>
        <p:spPr>
          <a:xfrm>
            <a:off x="7470659" y="3427660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ED5F59F9-8EB6-4CD6-9798-7ADB35A9472E}"/>
              </a:ext>
            </a:extLst>
          </p:cNvPr>
          <p:cNvSpPr/>
          <p:nvPr/>
        </p:nvSpPr>
        <p:spPr>
          <a:xfrm>
            <a:off x="1298036" y="3427660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724A9B60-C8B7-4534-A445-E580FD1DE528}"/>
              </a:ext>
            </a:extLst>
          </p:cNvPr>
          <p:cNvSpPr/>
          <p:nvPr/>
        </p:nvSpPr>
        <p:spPr>
          <a:xfrm>
            <a:off x="9528202" y="3427660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302336-E547-46E6-A901-8DCE2ED78583}"/>
              </a:ext>
            </a:extLst>
          </p:cNvPr>
          <p:cNvSpPr txBox="1"/>
          <p:nvPr/>
        </p:nvSpPr>
        <p:spPr>
          <a:xfrm>
            <a:off x="1350504" y="3540890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0132B-F45D-4300-8483-FA18BEB80FB7}"/>
              </a:ext>
            </a:extLst>
          </p:cNvPr>
          <p:cNvSpPr txBox="1"/>
          <p:nvPr/>
        </p:nvSpPr>
        <p:spPr>
          <a:xfrm>
            <a:off x="3408046" y="3540890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C9A521-8A20-44C2-A316-F2ED4D582D41}"/>
              </a:ext>
            </a:extLst>
          </p:cNvPr>
          <p:cNvSpPr txBox="1"/>
          <p:nvPr/>
        </p:nvSpPr>
        <p:spPr>
          <a:xfrm>
            <a:off x="5465588" y="3540890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2212C8-A439-4B8C-A545-51D44C12347A}"/>
              </a:ext>
            </a:extLst>
          </p:cNvPr>
          <p:cNvSpPr txBox="1"/>
          <p:nvPr/>
        </p:nvSpPr>
        <p:spPr>
          <a:xfrm>
            <a:off x="7523130" y="3540890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D946FE-DE1F-4501-88BC-1C31881B8AEC}"/>
              </a:ext>
            </a:extLst>
          </p:cNvPr>
          <p:cNvSpPr txBox="1"/>
          <p:nvPr/>
        </p:nvSpPr>
        <p:spPr>
          <a:xfrm>
            <a:off x="9580670" y="3540890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708D0-22AA-41E7-AC64-5A8A40EF7084}"/>
              </a:ext>
            </a:extLst>
          </p:cNvPr>
          <p:cNvSpPr txBox="1"/>
          <p:nvPr/>
        </p:nvSpPr>
        <p:spPr>
          <a:xfrm>
            <a:off x="4864962" y="92930"/>
            <a:ext cx="73270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6E5D5227-0818-4C6C-912F-BC95E461099F}"/>
              </a:ext>
            </a:extLst>
          </p:cNvPr>
          <p:cNvGrpSpPr/>
          <p:nvPr/>
        </p:nvGrpSpPr>
        <p:grpSpPr>
          <a:xfrm>
            <a:off x="5179930" y="1109190"/>
            <a:ext cx="2953637" cy="4878087"/>
            <a:chOff x="886442" y="1591192"/>
            <a:chExt cx="3397525" cy="5608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2029A7-736D-4CFE-AF01-B39974B6253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68E10-5259-4536-8FFE-F41FB0C6C876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09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776B9-3A3C-48E6-BEA3-C045595F9617}"/>
              </a:ext>
            </a:extLst>
          </p:cNvPr>
          <p:cNvGrpSpPr/>
          <p:nvPr/>
        </p:nvGrpSpPr>
        <p:grpSpPr>
          <a:xfrm>
            <a:off x="8528480" y="1109190"/>
            <a:ext cx="2953637" cy="4878087"/>
            <a:chOff x="886442" y="1591192"/>
            <a:chExt cx="3397525" cy="56086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6EF141-3979-4EB4-85FC-4F3D4601266E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CA00BF-C0FC-45FC-A34D-68CE053FCE35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09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C98FB1-1A59-4586-A9E2-045F89DCD0C9}"/>
              </a:ext>
            </a:extLst>
          </p:cNvPr>
          <p:cNvSpPr txBox="1"/>
          <p:nvPr/>
        </p:nvSpPr>
        <p:spPr>
          <a:xfrm>
            <a:off x="5984560" y="342312"/>
            <a:ext cx="62074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1A546-DB35-42AF-9EA1-F6C18C4A99E8}"/>
              </a:ext>
            </a:extLst>
          </p:cNvPr>
          <p:cNvSpPr txBox="1"/>
          <p:nvPr/>
        </p:nvSpPr>
        <p:spPr>
          <a:xfrm>
            <a:off x="5984561" y="2186522"/>
            <a:ext cx="5643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60778-3DF5-4AC8-AD24-487C30639E7B}"/>
              </a:ext>
            </a:extLst>
          </p:cNvPr>
          <p:cNvSpPr txBox="1"/>
          <p:nvPr/>
        </p:nvSpPr>
        <p:spPr>
          <a:xfrm>
            <a:off x="5984560" y="1401334"/>
            <a:ext cx="564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1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12EE1E0-34DD-4092-B306-14B5EF49BE3D}"/>
              </a:ext>
            </a:extLst>
          </p:cNvPr>
          <p:cNvGrpSpPr/>
          <p:nvPr/>
        </p:nvGrpSpPr>
        <p:grpSpPr>
          <a:xfrm>
            <a:off x="1" y="5151467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BC7936-CF4D-416C-9C77-9214D505B78C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13481B-A0F4-4629-8B02-1B2898857D1E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9">
            <a:extLst>
              <a:ext uri="{FF2B5EF4-FFF2-40B4-BE49-F238E27FC236}">
                <a16:creationId xmlns:a16="http://schemas.microsoft.com/office/drawing/2014/main" id="{CD85A034-ED3E-4D70-AFE8-E18DEE5709FD}"/>
              </a:ext>
            </a:extLst>
          </p:cNvPr>
          <p:cNvSpPr/>
          <p:nvPr/>
        </p:nvSpPr>
        <p:spPr>
          <a:xfrm rot="21082336">
            <a:off x="8763494" y="4276884"/>
            <a:ext cx="3041924" cy="2269339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FDC54F91-6DE4-4996-BE39-67D446A55D19}"/>
              </a:ext>
            </a:extLst>
          </p:cNvPr>
          <p:cNvSpPr/>
          <p:nvPr/>
        </p:nvSpPr>
        <p:spPr>
          <a:xfrm>
            <a:off x="5393308" y="1782525"/>
            <a:ext cx="1751367" cy="4232493"/>
          </a:xfrm>
          <a:custGeom>
            <a:avLst/>
            <a:gdLst>
              <a:gd name="connsiteX0" fmla="*/ 1672141 w 1684095"/>
              <a:gd name="connsiteY0" fmla="*/ 1681124 h 3781997"/>
              <a:gd name="connsiteX1" fmla="*/ 1683208 w 1684095"/>
              <a:gd name="connsiteY1" fmla="*/ 1546397 h 3781997"/>
              <a:gd name="connsiteX2" fmla="*/ 1670698 w 1684095"/>
              <a:gd name="connsiteY2" fmla="*/ 1461711 h 3781997"/>
              <a:gd name="connsiteX3" fmla="*/ 1637016 w 1684095"/>
              <a:gd name="connsiteY3" fmla="*/ 1139327 h 3781997"/>
              <a:gd name="connsiteX4" fmla="*/ 1626430 w 1684095"/>
              <a:gd name="connsiteY4" fmla="*/ 1087360 h 3781997"/>
              <a:gd name="connsiteX5" fmla="*/ 1611032 w 1684095"/>
              <a:gd name="connsiteY5" fmla="*/ 1004118 h 3781997"/>
              <a:gd name="connsiteX6" fmla="*/ 1550886 w 1684095"/>
              <a:gd name="connsiteY6" fmla="*/ 788554 h 3781997"/>
              <a:gd name="connsiteX7" fmla="*/ 1508543 w 1684095"/>
              <a:gd name="connsiteY7" fmla="*/ 727926 h 3781997"/>
              <a:gd name="connsiteX8" fmla="*/ 1508543 w 1684095"/>
              <a:gd name="connsiteY8" fmla="*/ 727926 h 3781997"/>
              <a:gd name="connsiteX9" fmla="*/ 1351682 w 1684095"/>
              <a:gd name="connsiteY9" fmla="*/ 668261 h 3781997"/>
              <a:gd name="connsiteX10" fmla="*/ 1210218 w 1684095"/>
              <a:gd name="connsiteY10" fmla="*/ 575395 h 3781997"/>
              <a:gd name="connsiteX11" fmla="*/ 1222247 w 1684095"/>
              <a:gd name="connsiteY11" fmla="*/ 452697 h 3781997"/>
              <a:gd name="connsiteX12" fmla="*/ 1262665 w 1684095"/>
              <a:gd name="connsiteY12" fmla="*/ 351170 h 3781997"/>
              <a:gd name="connsiteX13" fmla="*/ 1254967 w 1684095"/>
              <a:gd name="connsiteY13" fmla="*/ 104811 h 3781997"/>
              <a:gd name="connsiteX14" fmla="*/ 1205887 w 1684095"/>
              <a:gd name="connsiteY14" fmla="*/ 16275 h 3781997"/>
              <a:gd name="connsiteX15" fmla="*/ 1014863 w 1684095"/>
              <a:gd name="connsiteY15" fmla="*/ 38409 h 3781997"/>
              <a:gd name="connsiteX16" fmla="*/ 881098 w 1684095"/>
              <a:gd name="connsiteY16" fmla="*/ 144748 h 3781997"/>
              <a:gd name="connsiteX17" fmla="*/ 842123 w 1684095"/>
              <a:gd name="connsiteY17" fmla="*/ 186610 h 3781997"/>
              <a:gd name="connsiteX18" fmla="*/ 757918 w 1684095"/>
              <a:gd name="connsiteY18" fmla="*/ 184685 h 3781997"/>
              <a:gd name="connsiteX19" fmla="*/ 646768 w 1684095"/>
              <a:gd name="connsiteY19" fmla="*/ 219329 h 3781997"/>
              <a:gd name="connsiteX20" fmla="*/ 236811 w 1684095"/>
              <a:gd name="connsiteY20" fmla="*/ 424308 h 3781997"/>
              <a:gd name="connsiteX21" fmla="*/ 29427 w 1684095"/>
              <a:gd name="connsiteY21" fmla="*/ 557111 h 3781997"/>
              <a:gd name="connsiteX22" fmla="*/ 29427 w 1684095"/>
              <a:gd name="connsiteY22" fmla="*/ 557111 h 3781997"/>
              <a:gd name="connsiteX23" fmla="*/ 25577 w 1684095"/>
              <a:gd name="connsiteY23" fmla="*/ 669223 h 3781997"/>
              <a:gd name="connsiteX24" fmla="*/ 89092 w 1684095"/>
              <a:gd name="connsiteY24" fmla="*/ 724558 h 3781997"/>
              <a:gd name="connsiteX25" fmla="*/ 548609 w 1684095"/>
              <a:gd name="connsiteY25" fmla="*/ 906440 h 3781997"/>
              <a:gd name="connsiteX26" fmla="*/ 672751 w 1684095"/>
              <a:gd name="connsiteY26" fmla="*/ 1031545 h 3781997"/>
              <a:gd name="connsiteX27" fmla="*/ 666015 w 1684095"/>
              <a:gd name="connsiteY27" fmla="*/ 1158573 h 3781997"/>
              <a:gd name="connsiteX28" fmla="*/ 676600 w 1684095"/>
              <a:gd name="connsiteY28" fmla="*/ 1235561 h 3781997"/>
              <a:gd name="connsiteX29" fmla="*/ 676600 w 1684095"/>
              <a:gd name="connsiteY29" fmla="*/ 1455456 h 3781997"/>
              <a:gd name="connsiteX30" fmla="*/ 679487 w 1684095"/>
              <a:gd name="connsiteY30" fmla="*/ 1499723 h 3781997"/>
              <a:gd name="connsiteX31" fmla="*/ 667939 w 1684095"/>
              <a:gd name="connsiteY31" fmla="*/ 1522338 h 3781997"/>
              <a:gd name="connsiteX32" fmla="*/ 651579 w 1684095"/>
              <a:gd name="connsiteY32" fmla="*/ 1522338 h 3781997"/>
              <a:gd name="connsiteX33" fmla="*/ 627521 w 1684095"/>
              <a:gd name="connsiteY33" fmla="*/ 1511271 h 3781997"/>
              <a:gd name="connsiteX34" fmla="*/ 575555 w 1684095"/>
              <a:gd name="connsiteY34" fmla="*/ 1519451 h 3781997"/>
              <a:gd name="connsiteX35" fmla="*/ 560638 w 1684095"/>
              <a:gd name="connsiteY35" fmla="*/ 1528112 h 3781997"/>
              <a:gd name="connsiteX36" fmla="*/ 557270 w 1684095"/>
              <a:gd name="connsiteY36" fmla="*/ 1634932 h 3781997"/>
              <a:gd name="connsiteX37" fmla="*/ 566894 w 1684095"/>
              <a:gd name="connsiteY37" fmla="*/ 1686417 h 3781997"/>
              <a:gd name="connsiteX38" fmla="*/ 600575 w 1684095"/>
              <a:gd name="connsiteY38" fmla="*/ 1786501 h 3781997"/>
              <a:gd name="connsiteX39" fmla="*/ 609718 w 1684095"/>
              <a:gd name="connsiteY39" fmla="*/ 1849053 h 3781997"/>
              <a:gd name="connsiteX40" fmla="*/ 630889 w 1684095"/>
              <a:gd name="connsiteY40" fmla="*/ 1912086 h 3781997"/>
              <a:gd name="connsiteX41" fmla="*/ 652061 w 1684095"/>
              <a:gd name="connsiteY41" fmla="*/ 1952504 h 3781997"/>
              <a:gd name="connsiteX42" fmla="*/ 658797 w 1684095"/>
              <a:gd name="connsiteY42" fmla="*/ 2016019 h 3781997"/>
              <a:gd name="connsiteX43" fmla="*/ 671307 w 1684095"/>
              <a:gd name="connsiteY43" fmla="*/ 2253717 h 3781997"/>
              <a:gd name="connsiteX44" fmla="*/ 677563 w 1684095"/>
              <a:gd name="connsiteY44" fmla="*/ 2347064 h 3781997"/>
              <a:gd name="connsiteX45" fmla="*/ 713650 w 1684095"/>
              <a:gd name="connsiteY45" fmla="*/ 2495745 h 3781997"/>
              <a:gd name="connsiteX46" fmla="*/ 724236 w 1684095"/>
              <a:gd name="connsiteY46" fmla="*/ 2656456 h 3781997"/>
              <a:gd name="connsiteX47" fmla="*/ 724236 w 1684095"/>
              <a:gd name="connsiteY47" fmla="*/ 2714678 h 3781997"/>
              <a:gd name="connsiteX48" fmla="*/ 729529 w 1684095"/>
              <a:gd name="connsiteY48" fmla="*/ 2882606 h 3781997"/>
              <a:gd name="connsiteX49" fmla="*/ 741077 w 1684095"/>
              <a:gd name="connsiteY49" fmla="*/ 2959112 h 3781997"/>
              <a:gd name="connsiteX50" fmla="*/ 731935 w 1684095"/>
              <a:gd name="connsiteY50" fmla="*/ 3011560 h 3781997"/>
              <a:gd name="connsiteX51" fmla="*/ 735303 w 1684095"/>
              <a:gd name="connsiteY51" fmla="*/ 3066413 h 3781997"/>
              <a:gd name="connsiteX52" fmla="*/ 724236 w 1684095"/>
              <a:gd name="connsiteY52" fmla="*/ 3138589 h 3781997"/>
              <a:gd name="connsiteX53" fmla="*/ 749257 w 1684095"/>
              <a:gd name="connsiteY53" fmla="*/ 3236747 h 3781997"/>
              <a:gd name="connsiteX54" fmla="*/ 761286 w 1684095"/>
              <a:gd name="connsiteY54" fmla="*/ 3281015 h 3781997"/>
              <a:gd name="connsiteX55" fmla="*/ 762249 w 1684095"/>
              <a:gd name="connsiteY55" fmla="*/ 3334425 h 3781997"/>
              <a:gd name="connsiteX56" fmla="*/ 779090 w 1684095"/>
              <a:gd name="connsiteY56" fmla="*/ 3372919 h 3781997"/>
              <a:gd name="connsiteX57" fmla="*/ 786788 w 1684095"/>
              <a:gd name="connsiteY57" fmla="*/ 3520157 h 3781997"/>
              <a:gd name="connsiteX58" fmla="*/ 773315 w 1684095"/>
              <a:gd name="connsiteY58" fmla="*/ 3570679 h 3781997"/>
              <a:gd name="connsiteX59" fmla="*/ 739634 w 1684095"/>
              <a:gd name="connsiteY59" fmla="*/ 3604361 h 3781997"/>
              <a:gd name="connsiteX60" fmla="*/ 709801 w 1684095"/>
              <a:gd name="connsiteY60" fmla="*/ 3635156 h 3781997"/>
              <a:gd name="connsiteX61" fmla="*/ 649655 w 1684095"/>
              <a:gd name="connsiteY61" fmla="*/ 3707332 h 3781997"/>
              <a:gd name="connsiteX62" fmla="*/ 642437 w 1684095"/>
              <a:gd name="connsiteY62" fmla="*/ 3745344 h 3781997"/>
              <a:gd name="connsiteX63" fmla="*/ 717500 w 1684095"/>
              <a:gd name="connsiteY63" fmla="*/ 3784800 h 3781997"/>
              <a:gd name="connsiteX64" fmla="*/ 792562 w 1684095"/>
              <a:gd name="connsiteY64" fmla="*/ 3781913 h 3781997"/>
              <a:gd name="connsiteX65" fmla="*/ 858001 w 1684095"/>
              <a:gd name="connsiteY65" fmla="*/ 3749675 h 3781997"/>
              <a:gd name="connsiteX66" fmla="*/ 928252 w 1684095"/>
              <a:gd name="connsiteY66" fmla="*/ 3686160 h 3781997"/>
              <a:gd name="connsiteX67" fmla="*/ 970114 w 1684095"/>
              <a:gd name="connsiteY67" fmla="*/ 3667395 h 3781997"/>
              <a:gd name="connsiteX68" fmla="*/ 1004758 w 1684095"/>
              <a:gd name="connsiteY68" fmla="*/ 3633232 h 3781997"/>
              <a:gd name="connsiteX69" fmla="*/ 1011976 w 1684095"/>
              <a:gd name="connsiteY69" fmla="*/ 3610616 h 3781997"/>
              <a:gd name="connsiteX70" fmla="*/ 999947 w 1684095"/>
              <a:gd name="connsiteY70" fmla="*/ 3586077 h 3781997"/>
              <a:gd name="connsiteX71" fmla="*/ 985030 w 1684095"/>
              <a:gd name="connsiteY71" fmla="*/ 3556726 h 3781997"/>
              <a:gd name="connsiteX72" fmla="*/ 984068 w 1684095"/>
              <a:gd name="connsiteY72" fmla="*/ 3503797 h 3781997"/>
              <a:gd name="connsiteX73" fmla="*/ 989361 w 1684095"/>
              <a:gd name="connsiteY73" fmla="*/ 3478295 h 3781997"/>
              <a:gd name="connsiteX74" fmla="*/ 1004277 w 1684095"/>
              <a:gd name="connsiteY74" fmla="*/ 3315659 h 3781997"/>
              <a:gd name="connsiteX75" fmla="*/ 1016306 w 1684095"/>
              <a:gd name="connsiteY75" fmla="*/ 3142438 h 3781997"/>
              <a:gd name="connsiteX76" fmla="*/ 1018231 w 1684095"/>
              <a:gd name="connsiteY76" fmla="*/ 3112605 h 3781997"/>
              <a:gd name="connsiteX77" fmla="*/ 1017269 w 1684095"/>
              <a:gd name="connsiteY77" fmla="*/ 3079405 h 3781997"/>
              <a:gd name="connsiteX78" fmla="*/ 1007164 w 1684095"/>
              <a:gd name="connsiteY78" fmla="*/ 3063045 h 3781997"/>
              <a:gd name="connsiteX79" fmla="*/ 1005721 w 1684095"/>
              <a:gd name="connsiteY79" fmla="*/ 2997125 h 3781997"/>
              <a:gd name="connsiteX80" fmla="*/ 1019675 w 1684095"/>
              <a:gd name="connsiteY80" fmla="*/ 2922543 h 3781997"/>
              <a:gd name="connsiteX81" fmla="*/ 1027373 w 1684095"/>
              <a:gd name="connsiteY81" fmla="*/ 2838338 h 3781997"/>
              <a:gd name="connsiteX82" fmla="*/ 1023043 w 1684095"/>
              <a:gd name="connsiteY82" fmla="*/ 2713234 h 3781997"/>
              <a:gd name="connsiteX83" fmla="*/ 1017750 w 1684095"/>
              <a:gd name="connsiteY83" fmla="*/ 2667523 h 3781997"/>
              <a:gd name="connsiteX84" fmla="*/ 1049507 w 1684095"/>
              <a:gd name="connsiteY84" fmla="*/ 2534720 h 3781997"/>
              <a:gd name="connsiteX85" fmla="*/ 1063461 w 1684095"/>
              <a:gd name="connsiteY85" fmla="*/ 2654532 h 3781997"/>
              <a:gd name="connsiteX86" fmla="*/ 1064905 w 1684095"/>
              <a:gd name="connsiteY86" fmla="*/ 2671373 h 3781997"/>
              <a:gd name="connsiteX87" fmla="*/ 1066348 w 1684095"/>
              <a:gd name="connsiteY87" fmla="*/ 2694950 h 3781997"/>
              <a:gd name="connsiteX88" fmla="*/ 1074528 w 1684095"/>
              <a:gd name="connsiteY88" fmla="*/ 2800807 h 3781997"/>
              <a:gd name="connsiteX89" fmla="*/ 1064905 w 1684095"/>
              <a:gd name="connsiteY89" fmla="*/ 2851330 h 3781997"/>
              <a:gd name="connsiteX90" fmla="*/ 1064423 w 1684095"/>
              <a:gd name="connsiteY90" fmla="*/ 2876351 h 3781997"/>
              <a:gd name="connsiteX91" fmla="*/ 1078377 w 1684095"/>
              <a:gd name="connsiteY91" fmla="*/ 2911958 h 3781997"/>
              <a:gd name="connsiteX92" fmla="*/ 1064423 w 1684095"/>
              <a:gd name="connsiteY92" fmla="*/ 3037543 h 3781997"/>
              <a:gd name="connsiteX93" fmla="*/ 1073084 w 1684095"/>
              <a:gd name="connsiteY93" fmla="*/ 3115974 h 3781997"/>
              <a:gd name="connsiteX94" fmla="*/ 1050469 w 1684095"/>
              <a:gd name="connsiteY94" fmla="*/ 3291601 h 3781997"/>
              <a:gd name="connsiteX95" fmla="*/ 1050469 w 1684095"/>
              <a:gd name="connsiteY95" fmla="*/ 3319990 h 3781997"/>
              <a:gd name="connsiteX96" fmla="*/ 1042771 w 1684095"/>
              <a:gd name="connsiteY96" fmla="*/ 3500910 h 3781997"/>
              <a:gd name="connsiteX97" fmla="*/ 1047101 w 1684095"/>
              <a:gd name="connsiteY97" fmla="*/ 3519194 h 3781997"/>
              <a:gd name="connsiteX98" fmla="*/ 1039403 w 1684095"/>
              <a:gd name="connsiteY98" fmla="*/ 3552876 h 3781997"/>
              <a:gd name="connsiteX99" fmla="*/ 1047582 w 1684095"/>
              <a:gd name="connsiteY99" fmla="*/ 3574048 h 3781997"/>
              <a:gd name="connsiteX100" fmla="*/ 1041808 w 1684095"/>
              <a:gd name="connsiteY100" fmla="*/ 3598106 h 3781997"/>
              <a:gd name="connsiteX101" fmla="*/ 1040846 w 1684095"/>
              <a:gd name="connsiteY101" fmla="*/ 3634675 h 3781997"/>
              <a:gd name="connsiteX102" fmla="*/ 1053838 w 1684095"/>
              <a:gd name="connsiteY102" fmla="*/ 3653922 h 3781997"/>
              <a:gd name="connsiteX103" fmla="*/ 1141411 w 1684095"/>
              <a:gd name="connsiteY103" fmla="*/ 3693859 h 3781997"/>
              <a:gd name="connsiteX104" fmla="*/ 1203963 w 1684095"/>
              <a:gd name="connsiteY104" fmla="*/ 3756892 h 3781997"/>
              <a:gd name="connsiteX105" fmla="*/ 1366117 w 1684095"/>
              <a:gd name="connsiteY105" fmla="*/ 3770365 h 3781997"/>
              <a:gd name="connsiteX106" fmla="*/ 1370447 w 1684095"/>
              <a:gd name="connsiteY106" fmla="*/ 3706850 h 3781997"/>
              <a:gd name="connsiteX107" fmla="*/ 1354088 w 1684095"/>
              <a:gd name="connsiteY107" fmla="*/ 3681349 h 3781997"/>
              <a:gd name="connsiteX108" fmla="*/ 1343021 w 1684095"/>
              <a:gd name="connsiteY108" fmla="*/ 3669801 h 3781997"/>
              <a:gd name="connsiteX109" fmla="*/ 1278544 w 1684095"/>
              <a:gd name="connsiteY109" fmla="*/ 3609173 h 3781997"/>
              <a:gd name="connsiteX110" fmla="*/ 1260260 w 1684095"/>
              <a:gd name="connsiteY110" fmla="*/ 3593294 h 3781997"/>
              <a:gd name="connsiteX111" fmla="*/ 1250636 w 1684095"/>
              <a:gd name="connsiteY111" fmla="*/ 3565387 h 3781997"/>
              <a:gd name="connsiteX112" fmla="*/ 1231871 w 1684095"/>
              <a:gd name="connsiteY112" fmla="*/ 3539885 h 3781997"/>
              <a:gd name="connsiteX113" fmla="*/ 1270845 w 1684095"/>
              <a:gd name="connsiteY113" fmla="*/ 3349341 h 3781997"/>
              <a:gd name="connsiteX114" fmla="*/ 1314151 w 1684095"/>
              <a:gd name="connsiteY114" fmla="*/ 3275722 h 3781997"/>
              <a:gd name="connsiteX115" fmla="*/ 1352163 w 1684095"/>
              <a:gd name="connsiteY115" fmla="*/ 3144844 h 3781997"/>
              <a:gd name="connsiteX116" fmla="*/ 1378146 w 1684095"/>
              <a:gd name="connsiteY116" fmla="*/ 3081329 h 3781997"/>
              <a:gd name="connsiteX117" fmla="*/ 1359862 w 1684095"/>
              <a:gd name="connsiteY117" fmla="*/ 2890305 h 3781997"/>
              <a:gd name="connsiteX118" fmla="*/ 1367561 w 1684095"/>
              <a:gd name="connsiteY118" fmla="*/ 2813799 h 3781997"/>
              <a:gd name="connsiteX119" fmla="*/ 1390657 w 1684095"/>
              <a:gd name="connsiteY119" fmla="*/ 2632398 h 3781997"/>
              <a:gd name="connsiteX120" fmla="*/ 1403167 w 1684095"/>
              <a:gd name="connsiteY120" fmla="*/ 2466875 h 3781997"/>
              <a:gd name="connsiteX121" fmla="*/ 1426263 w 1684095"/>
              <a:gd name="connsiteY121" fmla="*/ 2347064 h 3781997"/>
              <a:gd name="connsiteX122" fmla="*/ 1439255 w 1684095"/>
              <a:gd name="connsiteY122" fmla="*/ 2240244 h 3781997"/>
              <a:gd name="connsiteX123" fmla="*/ 1462832 w 1684095"/>
              <a:gd name="connsiteY123" fmla="*/ 2111290 h 3781997"/>
              <a:gd name="connsiteX124" fmla="*/ 1487853 w 1684095"/>
              <a:gd name="connsiteY124" fmla="*/ 1978969 h 3781997"/>
              <a:gd name="connsiteX125" fmla="*/ 1594192 w 1684095"/>
              <a:gd name="connsiteY125" fmla="*/ 1875517 h 3781997"/>
              <a:gd name="connsiteX126" fmla="*/ 1623062 w 1684095"/>
              <a:gd name="connsiteY126" fmla="*/ 1819220 h 3781997"/>
              <a:gd name="connsiteX127" fmla="*/ 1672141 w 1684095"/>
              <a:gd name="connsiteY127" fmla="*/ 1681124 h 3781997"/>
              <a:gd name="connsiteX128" fmla="*/ 652542 w 1684095"/>
              <a:gd name="connsiteY128" fmla="*/ 639391 h 3781997"/>
              <a:gd name="connsiteX129" fmla="*/ 601538 w 1684095"/>
              <a:gd name="connsiteY129" fmla="*/ 636023 h 3781997"/>
              <a:gd name="connsiteX130" fmla="*/ 568818 w 1684095"/>
              <a:gd name="connsiteY130" fmla="*/ 629767 h 3781997"/>
              <a:gd name="connsiteX131" fmla="*/ 435534 w 1684095"/>
              <a:gd name="connsiteY131" fmla="*/ 624956 h 3781997"/>
              <a:gd name="connsiteX132" fmla="*/ 373463 w 1684095"/>
              <a:gd name="connsiteY132" fmla="*/ 617257 h 3781997"/>
              <a:gd name="connsiteX133" fmla="*/ 347961 w 1684095"/>
              <a:gd name="connsiteY133" fmla="*/ 598491 h 3781997"/>
              <a:gd name="connsiteX134" fmla="*/ 348924 w 1684095"/>
              <a:gd name="connsiteY134" fmla="*/ 575395 h 3781997"/>
              <a:gd name="connsiteX135" fmla="*/ 363840 w 1684095"/>
              <a:gd name="connsiteY135" fmla="*/ 550856 h 3781997"/>
              <a:gd name="connsiteX136" fmla="*/ 391748 w 1684095"/>
              <a:gd name="connsiteY136" fmla="*/ 529203 h 3781997"/>
              <a:gd name="connsiteX137" fmla="*/ 453819 w 1684095"/>
              <a:gd name="connsiteY137" fmla="*/ 472425 h 3781997"/>
              <a:gd name="connsiteX138" fmla="*/ 504341 w 1684095"/>
              <a:gd name="connsiteY138" fmla="*/ 454140 h 3781997"/>
              <a:gd name="connsiteX139" fmla="*/ 716056 w 1684095"/>
              <a:gd name="connsiteY139" fmla="*/ 410835 h 3781997"/>
              <a:gd name="connsiteX140" fmla="*/ 789675 w 1684095"/>
              <a:gd name="connsiteY140" fmla="*/ 363680 h 3781997"/>
              <a:gd name="connsiteX141" fmla="*/ 790156 w 1684095"/>
              <a:gd name="connsiteY141" fmla="*/ 351651 h 3781997"/>
              <a:gd name="connsiteX142" fmla="*/ 789675 w 1684095"/>
              <a:gd name="connsiteY142" fmla="*/ 344915 h 3781997"/>
              <a:gd name="connsiteX143" fmla="*/ 816140 w 1684095"/>
              <a:gd name="connsiteY143" fmla="*/ 328074 h 3781997"/>
              <a:gd name="connsiteX144" fmla="*/ 845972 w 1684095"/>
              <a:gd name="connsiteY144" fmla="*/ 345396 h 3781997"/>
              <a:gd name="connsiteX145" fmla="*/ 861851 w 1684095"/>
              <a:gd name="connsiteY145" fmla="*/ 375228 h 3781997"/>
              <a:gd name="connsiteX146" fmla="*/ 890240 w 1684095"/>
              <a:gd name="connsiteY146" fmla="*/ 429119 h 3781997"/>
              <a:gd name="connsiteX147" fmla="*/ 912374 w 1684095"/>
              <a:gd name="connsiteY147" fmla="*/ 455584 h 3781997"/>
              <a:gd name="connsiteX148" fmla="*/ 948461 w 1684095"/>
              <a:gd name="connsiteY148" fmla="*/ 500814 h 3781997"/>
              <a:gd name="connsiteX149" fmla="*/ 959047 w 1684095"/>
              <a:gd name="connsiteY149" fmla="*/ 518136 h 3781997"/>
              <a:gd name="connsiteX150" fmla="*/ 936432 w 1684095"/>
              <a:gd name="connsiteY150" fmla="*/ 592236 h 3781997"/>
              <a:gd name="connsiteX151" fmla="*/ 923922 w 1684095"/>
              <a:gd name="connsiteY151" fmla="*/ 611483 h 3781997"/>
              <a:gd name="connsiteX152" fmla="*/ 902750 w 1684095"/>
              <a:gd name="connsiteY152" fmla="*/ 636985 h 3781997"/>
              <a:gd name="connsiteX153" fmla="*/ 851265 w 1684095"/>
              <a:gd name="connsiteY153" fmla="*/ 664412 h 3781997"/>
              <a:gd name="connsiteX154" fmla="*/ 734822 w 1684095"/>
              <a:gd name="connsiteY154" fmla="*/ 650939 h 3781997"/>
              <a:gd name="connsiteX155" fmla="*/ 685743 w 1684095"/>
              <a:gd name="connsiteY155" fmla="*/ 640353 h 3781997"/>
              <a:gd name="connsiteX156" fmla="*/ 652542 w 1684095"/>
              <a:gd name="connsiteY156" fmla="*/ 639391 h 3781997"/>
              <a:gd name="connsiteX157" fmla="*/ 1467163 w 1684095"/>
              <a:gd name="connsiteY157" fmla="*/ 1587296 h 3781997"/>
              <a:gd name="connsiteX158" fmla="*/ 1433481 w 1684095"/>
              <a:gd name="connsiteY158" fmla="*/ 1707589 h 3781997"/>
              <a:gd name="connsiteX159" fmla="*/ 1431075 w 1684095"/>
              <a:gd name="connsiteY159" fmla="*/ 1753781 h 3781997"/>
              <a:gd name="connsiteX160" fmla="*/ 1411347 w 1684095"/>
              <a:gd name="connsiteY160" fmla="*/ 1779283 h 3781997"/>
              <a:gd name="connsiteX161" fmla="*/ 1396431 w 1684095"/>
              <a:gd name="connsiteY161" fmla="*/ 1726835 h 3781997"/>
              <a:gd name="connsiteX162" fmla="*/ 1408460 w 1684095"/>
              <a:gd name="connsiteY162" fmla="*/ 1682568 h 3781997"/>
              <a:gd name="connsiteX163" fmla="*/ 1404129 w 1684095"/>
              <a:gd name="connsiteY163" fmla="*/ 1598844 h 3781997"/>
              <a:gd name="connsiteX164" fmla="*/ 1413753 w 1684095"/>
              <a:gd name="connsiteY164" fmla="*/ 1400602 h 3781997"/>
              <a:gd name="connsiteX165" fmla="*/ 1415678 w 1684095"/>
              <a:gd name="connsiteY165" fmla="*/ 1211502 h 3781997"/>
              <a:gd name="connsiteX166" fmla="*/ 1441179 w 1684095"/>
              <a:gd name="connsiteY166" fmla="*/ 1136921 h 3781997"/>
              <a:gd name="connsiteX167" fmla="*/ 1469568 w 1684095"/>
              <a:gd name="connsiteY167" fmla="*/ 1402527 h 3781997"/>
              <a:gd name="connsiteX168" fmla="*/ 1479673 w 1684095"/>
              <a:gd name="connsiteY168" fmla="*/ 1467004 h 3781997"/>
              <a:gd name="connsiteX169" fmla="*/ 1467644 w 1684095"/>
              <a:gd name="connsiteY169" fmla="*/ 1550246 h 3781997"/>
              <a:gd name="connsiteX170" fmla="*/ 1467163 w 1684095"/>
              <a:gd name="connsiteY170" fmla="*/ 1587296 h 378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84095" h="3781997">
                <a:moveTo>
                  <a:pt x="1672141" y="1681124"/>
                </a:moveTo>
                <a:cubicBezTo>
                  <a:pt x="1675509" y="1659472"/>
                  <a:pt x="1689944" y="1569974"/>
                  <a:pt x="1683208" y="1546397"/>
                </a:cubicBezTo>
                <a:cubicBezTo>
                  <a:pt x="1678877" y="1518008"/>
                  <a:pt x="1675028" y="1489618"/>
                  <a:pt x="1670698" y="1461711"/>
                </a:cubicBezTo>
                <a:cubicBezTo>
                  <a:pt x="1656744" y="1350560"/>
                  <a:pt x="1674066" y="1247590"/>
                  <a:pt x="1637016" y="1139327"/>
                </a:cubicBezTo>
                <a:cubicBezTo>
                  <a:pt x="1624986" y="1121523"/>
                  <a:pt x="1626430" y="1087360"/>
                  <a:pt x="1626430" y="1087360"/>
                </a:cubicBezTo>
                <a:cubicBezTo>
                  <a:pt x="1625468" y="1069076"/>
                  <a:pt x="1612476" y="1022402"/>
                  <a:pt x="1611032" y="1004118"/>
                </a:cubicBezTo>
                <a:cubicBezTo>
                  <a:pt x="1606221" y="932423"/>
                  <a:pt x="1573982" y="855436"/>
                  <a:pt x="1550886" y="788554"/>
                </a:cubicBezTo>
                <a:cubicBezTo>
                  <a:pt x="1542225" y="763533"/>
                  <a:pt x="1544150" y="749098"/>
                  <a:pt x="1508543" y="727926"/>
                </a:cubicBezTo>
                <a:cubicBezTo>
                  <a:pt x="1508543" y="727926"/>
                  <a:pt x="1508543" y="727926"/>
                  <a:pt x="1508543" y="727926"/>
                </a:cubicBezTo>
                <a:cubicBezTo>
                  <a:pt x="1468125" y="691357"/>
                  <a:pt x="1417602" y="690876"/>
                  <a:pt x="1351682" y="668261"/>
                </a:cubicBezTo>
                <a:cubicBezTo>
                  <a:pt x="1296347" y="633617"/>
                  <a:pt x="1241013" y="624475"/>
                  <a:pt x="1210218" y="575395"/>
                </a:cubicBezTo>
                <a:cubicBezTo>
                  <a:pt x="1194820" y="532571"/>
                  <a:pt x="1214548" y="493115"/>
                  <a:pt x="1222247" y="452697"/>
                </a:cubicBezTo>
                <a:cubicBezTo>
                  <a:pt x="1231871" y="401693"/>
                  <a:pt x="1282875" y="424308"/>
                  <a:pt x="1262665" y="351170"/>
                </a:cubicBezTo>
                <a:cubicBezTo>
                  <a:pt x="1237163" y="260229"/>
                  <a:pt x="1259778" y="186129"/>
                  <a:pt x="1254967" y="104811"/>
                </a:cubicBezTo>
                <a:cubicBezTo>
                  <a:pt x="1276138" y="54769"/>
                  <a:pt x="1242456" y="33116"/>
                  <a:pt x="1205887" y="16275"/>
                </a:cubicBezTo>
                <a:cubicBezTo>
                  <a:pt x="1138042" y="-15001"/>
                  <a:pt x="1075009" y="2322"/>
                  <a:pt x="1014863" y="38409"/>
                </a:cubicBezTo>
                <a:cubicBezTo>
                  <a:pt x="960009" y="61024"/>
                  <a:pt x="913817" y="93744"/>
                  <a:pt x="881098" y="144748"/>
                </a:cubicBezTo>
                <a:cubicBezTo>
                  <a:pt x="863775" y="160627"/>
                  <a:pt x="848859" y="166882"/>
                  <a:pt x="842123" y="186610"/>
                </a:cubicBezTo>
                <a:cubicBezTo>
                  <a:pt x="813734" y="188053"/>
                  <a:pt x="786307" y="183723"/>
                  <a:pt x="757918" y="184685"/>
                </a:cubicBezTo>
                <a:cubicBezTo>
                  <a:pt x="717981" y="185647"/>
                  <a:pt x="678525" y="196233"/>
                  <a:pt x="646768" y="219329"/>
                </a:cubicBezTo>
                <a:cubicBezTo>
                  <a:pt x="520701" y="309308"/>
                  <a:pt x="378756" y="345396"/>
                  <a:pt x="236811" y="424308"/>
                </a:cubicBezTo>
                <a:cubicBezTo>
                  <a:pt x="181476" y="454621"/>
                  <a:pt x="44824" y="542676"/>
                  <a:pt x="29427" y="557111"/>
                </a:cubicBezTo>
                <a:cubicBezTo>
                  <a:pt x="29427" y="557111"/>
                  <a:pt x="29427" y="557111"/>
                  <a:pt x="29427" y="557111"/>
                </a:cubicBezTo>
                <a:cubicBezTo>
                  <a:pt x="-14841" y="590793"/>
                  <a:pt x="-3293" y="644684"/>
                  <a:pt x="25577" y="669223"/>
                </a:cubicBezTo>
                <a:cubicBezTo>
                  <a:pt x="52042" y="696169"/>
                  <a:pt x="65996" y="710604"/>
                  <a:pt x="89092" y="724558"/>
                </a:cubicBezTo>
                <a:cubicBezTo>
                  <a:pt x="220451" y="830897"/>
                  <a:pt x="392229" y="866022"/>
                  <a:pt x="548609" y="906440"/>
                </a:cubicBezTo>
                <a:cubicBezTo>
                  <a:pt x="664090" y="959369"/>
                  <a:pt x="667458" y="984390"/>
                  <a:pt x="672751" y="1031545"/>
                </a:cubicBezTo>
                <a:cubicBezTo>
                  <a:pt x="678044" y="1081586"/>
                  <a:pt x="660722" y="1141733"/>
                  <a:pt x="666015" y="1158573"/>
                </a:cubicBezTo>
                <a:cubicBezTo>
                  <a:pt x="670826" y="1173490"/>
                  <a:pt x="674195" y="1220644"/>
                  <a:pt x="676600" y="1235561"/>
                </a:cubicBezTo>
                <a:cubicBezTo>
                  <a:pt x="676600" y="1308699"/>
                  <a:pt x="676119" y="1381836"/>
                  <a:pt x="676600" y="1455456"/>
                </a:cubicBezTo>
                <a:cubicBezTo>
                  <a:pt x="676600" y="1469891"/>
                  <a:pt x="672751" y="1486250"/>
                  <a:pt x="679487" y="1499723"/>
                </a:cubicBezTo>
                <a:cubicBezTo>
                  <a:pt x="685261" y="1510309"/>
                  <a:pt x="679006" y="1518008"/>
                  <a:pt x="667939" y="1522338"/>
                </a:cubicBezTo>
                <a:cubicBezTo>
                  <a:pt x="666015" y="1523782"/>
                  <a:pt x="658797" y="1527631"/>
                  <a:pt x="651579" y="1522338"/>
                </a:cubicBezTo>
                <a:cubicBezTo>
                  <a:pt x="643881" y="1518970"/>
                  <a:pt x="635220" y="1515121"/>
                  <a:pt x="627521" y="1511271"/>
                </a:cubicBezTo>
                <a:cubicBezTo>
                  <a:pt x="622709" y="1512234"/>
                  <a:pt x="576998" y="1520413"/>
                  <a:pt x="575555" y="1519451"/>
                </a:cubicBezTo>
                <a:cubicBezTo>
                  <a:pt x="568337" y="1518970"/>
                  <a:pt x="563525" y="1521857"/>
                  <a:pt x="560638" y="1528112"/>
                </a:cubicBezTo>
                <a:cubicBezTo>
                  <a:pt x="550534" y="1563719"/>
                  <a:pt x="554864" y="1599325"/>
                  <a:pt x="557270" y="1634932"/>
                </a:cubicBezTo>
                <a:cubicBezTo>
                  <a:pt x="559676" y="1652254"/>
                  <a:pt x="566894" y="1671020"/>
                  <a:pt x="566894" y="1686417"/>
                </a:cubicBezTo>
                <a:cubicBezTo>
                  <a:pt x="564969" y="1722024"/>
                  <a:pt x="563044" y="1758111"/>
                  <a:pt x="600575" y="1786501"/>
                </a:cubicBezTo>
                <a:cubicBezTo>
                  <a:pt x="612605" y="1795643"/>
                  <a:pt x="605387" y="1827881"/>
                  <a:pt x="609718" y="1849053"/>
                </a:cubicBezTo>
                <a:cubicBezTo>
                  <a:pt x="614529" y="1870705"/>
                  <a:pt x="603944" y="1899094"/>
                  <a:pt x="630889" y="1912086"/>
                </a:cubicBezTo>
                <a:cubicBezTo>
                  <a:pt x="630889" y="1913048"/>
                  <a:pt x="647730" y="1948174"/>
                  <a:pt x="652061" y="1952504"/>
                </a:cubicBezTo>
                <a:cubicBezTo>
                  <a:pt x="660722" y="1965015"/>
                  <a:pt x="659759" y="1994366"/>
                  <a:pt x="658797" y="2016019"/>
                </a:cubicBezTo>
                <a:cubicBezTo>
                  <a:pt x="654467" y="2094931"/>
                  <a:pt x="657354" y="2175286"/>
                  <a:pt x="671307" y="2253717"/>
                </a:cubicBezTo>
                <a:cubicBezTo>
                  <a:pt x="675638" y="2267671"/>
                  <a:pt x="671307" y="2315307"/>
                  <a:pt x="677563" y="2347064"/>
                </a:cubicBezTo>
                <a:cubicBezTo>
                  <a:pt x="679006" y="2361980"/>
                  <a:pt x="707876" y="2481791"/>
                  <a:pt x="713650" y="2495745"/>
                </a:cubicBezTo>
                <a:cubicBezTo>
                  <a:pt x="736265" y="2547230"/>
                  <a:pt x="702102" y="2610264"/>
                  <a:pt x="724236" y="2656456"/>
                </a:cubicBezTo>
                <a:cubicBezTo>
                  <a:pt x="730491" y="2674259"/>
                  <a:pt x="724717" y="2694469"/>
                  <a:pt x="724236" y="2714678"/>
                </a:cubicBezTo>
                <a:cubicBezTo>
                  <a:pt x="725680" y="2750284"/>
                  <a:pt x="724236" y="2867209"/>
                  <a:pt x="729529" y="2882606"/>
                </a:cubicBezTo>
                <a:cubicBezTo>
                  <a:pt x="738671" y="2907627"/>
                  <a:pt x="742039" y="2942271"/>
                  <a:pt x="741077" y="2959112"/>
                </a:cubicBezTo>
                <a:cubicBezTo>
                  <a:pt x="740115" y="2975472"/>
                  <a:pt x="733378" y="2999049"/>
                  <a:pt x="731935" y="3011560"/>
                </a:cubicBezTo>
                <a:cubicBezTo>
                  <a:pt x="729048" y="3031288"/>
                  <a:pt x="735784" y="3054865"/>
                  <a:pt x="735303" y="3066413"/>
                </a:cubicBezTo>
                <a:cubicBezTo>
                  <a:pt x="734822" y="3075074"/>
                  <a:pt x="733860" y="3114530"/>
                  <a:pt x="724236" y="3138589"/>
                </a:cubicBezTo>
                <a:cubicBezTo>
                  <a:pt x="718462" y="3153986"/>
                  <a:pt x="737709" y="3219425"/>
                  <a:pt x="749257" y="3236747"/>
                </a:cubicBezTo>
                <a:cubicBezTo>
                  <a:pt x="758880" y="3251183"/>
                  <a:pt x="765136" y="3263693"/>
                  <a:pt x="761286" y="3281015"/>
                </a:cubicBezTo>
                <a:cubicBezTo>
                  <a:pt x="756475" y="3298337"/>
                  <a:pt x="758399" y="3319990"/>
                  <a:pt x="762249" y="3334425"/>
                </a:cubicBezTo>
                <a:cubicBezTo>
                  <a:pt x="766098" y="3347898"/>
                  <a:pt x="781977" y="3357040"/>
                  <a:pt x="779090" y="3372919"/>
                </a:cubicBezTo>
                <a:cubicBezTo>
                  <a:pt x="768985" y="3422479"/>
                  <a:pt x="806035" y="3470115"/>
                  <a:pt x="786788" y="3520157"/>
                </a:cubicBezTo>
                <a:cubicBezTo>
                  <a:pt x="782458" y="3536997"/>
                  <a:pt x="782458" y="3562981"/>
                  <a:pt x="773315" y="3570679"/>
                </a:cubicBezTo>
                <a:cubicBezTo>
                  <a:pt x="773315" y="3570679"/>
                  <a:pt x="748776" y="3599550"/>
                  <a:pt x="739634" y="3604361"/>
                </a:cubicBezTo>
                <a:cubicBezTo>
                  <a:pt x="730010" y="3610135"/>
                  <a:pt x="709801" y="3635156"/>
                  <a:pt x="709801" y="3635156"/>
                </a:cubicBezTo>
                <a:cubicBezTo>
                  <a:pt x="707876" y="3637562"/>
                  <a:pt x="661203" y="3682311"/>
                  <a:pt x="649655" y="3707332"/>
                </a:cubicBezTo>
                <a:cubicBezTo>
                  <a:pt x="646768" y="3713587"/>
                  <a:pt x="636663" y="3729466"/>
                  <a:pt x="642437" y="3745344"/>
                </a:cubicBezTo>
                <a:cubicBezTo>
                  <a:pt x="642437" y="3757373"/>
                  <a:pt x="697291" y="3785281"/>
                  <a:pt x="717500" y="3784800"/>
                </a:cubicBezTo>
                <a:cubicBezTo>
                  <a:pt x="730491" y="3785762"/>
                  <a:pt x="781977" y="3785281"/>
                  <a:pt x="792562" y="3781913"/>
                </a:cubicBezTo>
                <a:cubicBezTo>
                  <a:pt x="813253" y="3771808"/>
                  <a:pt x="840679" y="3767959"/>
                  <a:pt x="858001" y="3749675"/>
                </a:cubicBezTo>
                <a:cubicBezTo>
                  <a:pt x="862813" y="3746306"/>
                  <a:pt x="918148" y="3691934"/>
                  <a:pt x="928252" y="3686160"/>
                </a:cubicBezTo>
                <a:cubicBezTo>
                  <a:pt x="939319" y="3679905"/>
                  <a:pt x="956160" y="3666913"/>
                  <a:pt x="970114" y="3667395"/>
                </a:cubicBezTo>
                <a:cubicBezTo>
                  <a:pt x="989842" y="3661139"/>
                  <a:pt x="1004758" y="3633232"/>
                  <a:pt x="1004758" y="3633232"/>
                </a:cubicBezTo>
                <a:cubicBezTo>
                  <a:pt x="1008126" y="3628901"/>
                  <a:pt x="1011014" y="3616391"/>
                  <a:pt x="1011976" y="3610616"/>
                </a:cubicBezTo>
                <a:cubicBezTo>
                  <a:pt x="1012938" y="3600031"/>
                  <a:pt x="1006683" y="3594738"/>
                  <a:pt x="999947" y="3586077"/>
                </a:cubicBezTo>
                <a:cubicBezTo>
                  <a:pt x="999465" y="3585596"/>
                  <a:pt x="985993" y="3562018"/>
                  <a:pt x="985030" y="3556726"/>
                </a:cubicBezTo>
                <a:cubicBezTo>
                  <a:pt x="982143" y="3541328"/>
                  <a:pt x="998984" y="3527855"/>
                  <a:pt x="984068" y="3503797"/>
                </a:cubicBezTo>
                <a:cubicBezTo>
                  <a:pt x="980700" y="3495617"/>
                  <a:pt x="985993" y="3484550"/>
                  <a:pt x="989361" y="3478295"/>
                </a:cubicBezTo>
                <a:cubicBezTo>
                  <a:pt x="1017269" y="3421998"/>
                  <a:pt x="1007164" y="3334906"/>
                  <a:pt x="1004277" y="3315659"/>
                </a:cubicBezTo>
                <a:cubicBezTo>
                  <a:pt x="1001871" y="3293044"/>
                  <a:pt x="1023043" y="3178526"/>
                  <a:pt x="1016306" y="3142438"/>
                </a:cubicBezTo>
                <a:cubicBezTo>
                  <a:pt x="1013900" y="3131371"/>
                  <a:pt x="1008608" y="3123191"/>
                  <a:pt x="1018231" y="3112605"/>
                </a:cubicBezTo>
                <a:cubicBezTo>
                  <a:pt x="1021599" y="3106832"/>
                  <a:pt x="1024486" y="3090472"/>
                  <a:pt x="1017269" y="3079405"/>
                </a:cubicBezTo>
                <a:lnTo>
                  <a:pt x="1007164" y="3063045"/>
                </a:lnTo>
                <a:cubicBezTo>
                  <a:pt x="985993" y="3037062"/>
                  <a:pt x="1003315" y="3001936"/>
                  <a:pt x="1005721" y="2997125"/>
                </a:cubicBezTo>
                <a:cubicBezTo>
                  <a:pt x="1024005" y="2974510"/>
                  <a:pt x="1013419" y="2947083"/>
                  <a:pt x="1019675" y="2922543"/>
                </a:cubicBezTo>
                <a:cubicBezTo>
                  <a:pt x="1024005" y="2902334"/>
                  <a:pt x="1028817" y="2846037"/>
                  <a:pt x="1027373" y="2838338"/>
                </a:cubicBezTo>
                <a:cubicBezTo>
                  <a:pt x="1028336" y="2798401"/>
                  <a:pt x="1028336" y="2740180"/>
                  <a:pt x="1023043" y="2713234"/>
                </a:cubicBezTo>
                <a:cubicBezTo>
                  <a:pt x="1018231" y="2698318"/>
                  <a:pt x="1010532" y="2683883"/>
                  <a:pt x="1017750" y="2667523"/>
                </a:cubicBezTo>
                <a:cubicBezTo>
                  <a:pt x="1039884" y="2629511"/>
                  <a:pt x="1021118" y="2584281"/>
                  <a:pt x="1049507" y="2534720"/>
                </a:cubicBezTo>
                <a:cubicBezTo>
                  <a:pt x="1062980" y="2591979"/>
                  <a:pt x="1061055" y="2615557"/>
                  <a:pt x="1063461" y="2654532"/>
                </a:cubicBezTo>
                <a:cubicBezTo>
                  <a:pt x="1062499" y="2663193"/>
                  <a:pt x="1064905" y="2670891"/>
                  <a:pt x="1064905" y="2671373"/>
                </a:cubicBezTo>
                <a:cubicBezTo>
                  <a:pt x="1064423" y="2682920"/>
                  <a:pt x="1062018" y="2683402"/>
                  <a:pt x="1066348" y="2694950"/>
                </a:cubicBezTo>
                <a:cubicBezTo>
                  <a:pt x="1090888" y="2733443"/>
                  <a:pt x="1050951" y="2778192"/>
                  <a:pt x="1074528" y="2800807"/>
                </a:cubicBezTo>
                <a:cubicBezTo>
                  <a:pt x="1103398" y="2819092"/>
                  <a:pt x="1059612" y="2834008"/>
                  <a:pt x="1064905" y="2851330"/>
                </a:cubicBezTo>
                <a:cubicBezTo>
                  <a:pt x="1070197" y="2868171"/>
                  <a:pt x="1068273" y="2870577"/>
                  <a:pt x="1064423" y="2876351"/>
                </a:cubicBezTo>
                <a:cubicBezTo>
                  <a:pt x="1059131" y="2889343"/>
                  <a:pt x="1078377" y="2901372"/>
                  <a:pt x="1078377" y="2911958"/>
                </a:cubicBezTo>
                <a:cubicBezTo>
                  <a:pt x="1073566" y="2930242"/>
                  <a:pt x="1064423" y="3037543"/>
                  <a:pt x="1064423" y="3037543"/>
                </a:cubicBezTo>
                <a:cubicBezTo>
                  <a:pt x="1063461" y="3046685"/>
                  <a:pt x="1074047" y="3101538"/>
                  <a:pt x="1073084" y="3115974"/>
                </a:cubicBezTo>
                <a:cubicBezTo>
                  <a:pt x="1072603" y="3128003"/>
                  <a:pt x="1061055" y="3278609"/>
                  <a:pt x="1050469" y="3291601"/>
                </a:cubicBezTo>
                <a:cubicBezTo>
                  <a:pt x="1044695" y="3298337"/>
                  <a:pt x="1047101" y="3312291"/>
                  <a:pt x="1050469" y="3319990"/>
                </a:cubicBezTo>
                <a:cubicBezTo>
                  <a:pt x="1053838" y="3329613"/>
                  <a:pt x="1052394" y="3439801"/>
                  <a:pt x="1042771" y="3500910"/>
                </a:cubicBezTo>
                <a:cubicBezTo>
                  <a:pt x="1040365" y="3508609"/>
                  <a:pt x="1050469" y="3515826"/>
                  <a:pt x="1047101" y="3519194"/>
                </a:cubicBezTo>
                <a:cubicBezTo>
                  <a:pt x="1044695" y="3522562"/>
                  <a:pt x="1043252" y="3549989"/>
                  <a:pt x="1039403" y="3552876"/>
                </a:cubicBezTo>
                <a:cubicBezTo>
                  <a:pt x="1034591" y="3560094"/>
                  <a:pt x="1042290" y="3567792"/>
                  <a:pt x="1047582" y="3574048"/>
                </a:cubicBezTo>
                <a:cubicBezTo>
                  <a:pt x="1055281" y="3585114"/>
                  <a:pt x="1041808" y="3598106"/>
                  <a:pt x="1041808" y="3598106"/>
                </a:cubicBezTo>
                <a:cubicBezTo>
                  <a:pt x="1035072" y="3604843"/>
                  <a:pt x="1040846" y="3634675"/>
                  <a:pt x="1040846" y="3634675"/>
                </a:cubicBezTo>
                <a:cubicBezTo>
                  <a:pt x="1041808" y="3644298"/>
                  <a:pt x="1047101" y="3648629"/>
                  <a:pt x="1053838" y="3653922"/>
                </a:cubicBezTo>
                <a:cubicBezTo>
                  <a:pt x="1080783" y="3675574"/>
                  <a:pt x="1118314" y="3660177"/>
                  <a:pt x="1141411" y="3693859"/>
                </a:cubicBezTo>
                <a:cubicBezTo>
                  <a:pt x="1155846" y="3719842"/>
                  <a:pt x="1194339" y="3752562"/>
                  <a:pt x="1203963" y="3756892"/>
                </a:cubicBezTo>
                <a:cubicBezTo>
                  <a:pt x="1243900" y="3775658"/>
                  <a:pt x="1307414" y="3805490"/>
                  <a:pt x="1366117" y="3770365"/>
                </a:cubicBezTo>
                <a:cubicBezTo>
                  <a:pt x="1388732" y="3748712"/>
                  <a:pt x="1380552" y="3728984"/>
                  <a:pt x="1370447" y="3706850"/>
                </a:cubicBezTo>
                <a:cubicBezTo>
                  <a:pt x="1367561" y="3699152"/>
                  <a:pt x="1360343" y="3687123"/>
                  <a:pt x="1354088" y="3681349"/>
                </a:cubicBezTo>
                <a:cubicBezTo>
                  <a:pt x="1349757" y="3677018"/>
                  <a:pt x="1347351" y="3674131"/>
                  <a:pt x="1343021" y="3669801"/>
                </a:cubicBezTo>
                <a:cubicBezTo>
                  <a:pt x="1325699" y="3654403"/>
                  <a:pt x="1292979" y="3623127"/>
                  <a:pt x="1278544" y="3609173"/>
                </a:cubicBezTo>
                <a:cubicBezTo>
                  <a:pt x="1272770" y="3603880"/>
                  <a:pt x="1266515" y="3598587"/>
                  <a:pt x="1260260" y="3593294"/>
                </a:cubicBezTo>
                <a:cubicBezTo>
                  <a:pt x="1253523" y="3587520"/>
                  <a:pt x="1250636" y="3565387"/>
                  <a:pt x="1250636" y="3565387"/>
                </a:cubicBezTo>
                <a:cubicBezTo>
                  <a:pt x="1250155" y="3553357"/>
                  <a:pt x="1231871" y="3549027"/>
                  <a:pt x="1231871" y="3539885"/>
                </a:cubicBezTo>
                <a:cubicBezTo>
                  <a:pt x="1226578" y="3473964"/>
                  <a:pt x="1252080" y="3416705"/>
                  <a:pt x="1270845" y="3349341"/>
                </a:cubicBezTo>
                <a:cubicBezTo>
                  <a:pt x="1272770" y="3336349"/>
                  <a:pt x="1284799" y="3291601"/>
                  <a:pt x="1314151" y="3275722"/>
                </a:cubicBezTo>
                <a:cubicBezTo>
                  <a:pt x="1345427" y="3259362"/>
                  <a:pt x="1349276" y="3165053"/>
                  <a:pt x="1352163" y="3144844"/>
                </a:cubicBezTo>
                <a:cubicBezTo>
                  <a:pt x="1353125" y="3128484"/>
                  <a:pt x="1379109" y="3104426"/>
                  <a:pt x="1378146" y="3081329"/>
                </a:cubicBezTo>
                <a:cubicBezTo>
                  <a:pt x="1368042" y="3008192"/>
                  <a:pt x="1381514" y="2950451"/>
                  <a:pt x="1359862" y="2890305"/>
                </a:cubicBezTo>
                <a:cubicBezTo>
                  <a:pt x="1345908" y="2859029"/>
                  <a:pt x="1356012" y="2836414"/>
                  <a:pt x="1367561" y="2813799"/>
                </a:cubicBezTo>
                <a:cubicBezTo>
                  <a:pt x="1396431" y="2756058"/>
                  <a:pt x="1393062" y="2693987"/>
                  <a:pt x="1390657" y="2632398"/>
                </a:cubicBezTo>
                <a:cubicBezTo>
                  <a:pt x="1385364" y="2583800"/>
                  <a:pt x="1395468" y="2521728"/>
                  <a:pt x="1403167" y="2466875"/>
                </a:cubicBezTo>
                <a:cubicBezTo>
                  <a:pt x="1406535" y="2463988"/>
                  <a:pt x="1418564" y="2369679"/>
                  <a:pt x="1426263" y="2347064"/>
                </a:cubicBezTo>
                <a:cubicBezTo>
                  <a:pt x="1435887" y="2310495"/>
                  <a:pt x="1421451" y="2272964"/>
                  <a:pt x="1439255" y="2240244"/>
                </a:cubicBezTo>
                <a:cubicBezTo>
                  <a:pt x="1451765" y="2196939"/>
                  <a:pt x="1450322" y="2154596"/>
                  <a:pt x="1462832" y="2111290"/>
                </a:cubicBezTo>
                <a:cubicBezTo>
                  <a:pt x="1464276" y="2095893"/>
                  <a:pt x="1487853" y="1978969"/>
                  <a:pt x="1487853" y="1978969"/>
                </a:cubicBezTo>
                <a:cubicBezTo>
                  <a:pt x="1504213" y="1947211"/>
                  <a:pt x="1568690" y="1905350"/>
                  <a:pt x="1594192" y="1875517"/>
                </a:cubicBezTo>
                <a:cubicBezTo>
                  <a:pt x="1623543" y="1845203"/>
                  <a:pt x="1606221" y="1823551"/>
                  <a:pt x="1623062" y="1819220"/>
                </a:cubicBezTo>
                <a:cubicBezTo>
                  <a:pt x="1701492" y="1792756"/>
                  <a:pt x="1663480" y="1728760"/>
                  <a:pt x="1672141" y="1681124"/>
                </a:cubicBezTo>
                <a:close/>
                <a:moveTo>
                  <a:pt x="652542" y="639391"/>
                </a:moveTo>
                <a:cubicBezTo>
                  <a:pt x="635220" y="638910"/>
                  <a:pt x="618379" y="638428"/>
                  <a:pt x="601538" y="636023"/>
                </a:cubicBezTo>
                <a:cubicBezTo>
                  <a:pt x="599613" y="635542"/>
                  <a:pt x="577960" y="630730"/>
                  <a:pt x="568818" y="629767"/>
                </a:cubicBezTo>
                <a:cubicBezTo>
                  <a:pt x="524551" y="624956"/>
                  <a:pt x="479321" y="631692"/>
                  <a:pt x="435534" y="624956"/>
                </a:cubicBezTo>
                <a:cubicBezTo>
                  <a:pt x="419656" y="622550"/>
                  <a:pt x="377313" y="618219"/>
                  <a:pt x="373463" y="617257"/>
                </a:cubicBezTo>
                <a:cubicBezTo>
                  <a:pt x="368652" y="614851"/>
                  <a:pt x="351329" y="602822"/>
                  <a:pt x="347961" y="598491"/>
                </a:cubicBezTo>
                <a:cubicBezTo>
                  <a:pt x="341706" y="591274"/>
                  <a:pt x="349886" y="590312"/>
                  <a:pt x="348924" y="575395"/>
                </a:cubicBezTo>
                <a:cubicBezTo>
                  <a:pt x="344593" y="591755"/>
                  <a:pt x="358066" y="555186"/>
                  <a:pt x="363840" y="550856"/>
                </a:cubicBezTo>
                <a:cubicBezTo>
                  <a:pt x="372982" y="543638"/>
                  <a:pt x="382605" y="536420"/>
                  <a:pt x="391748" y="529203"/>
                </a:cubicBezTo>
                <a:cubicBezTo>
                  <a:pt x="425430" y="521985"/>
                  <a:pt x="449488" y="495521"/>
                  <a:pt x="453819" y="472425"/>
                </a:cubicBezTo>
                <a:cubicBezTo>
                  <a:pt x="466329" y="465207"/>
                  <a:pt x="495680" y="457027"/>
                  <a:pt x="504341" y="454140"/>
                </a:cubicBezTo>
                <a:cubicBezTo>
                  <a:pt x="574111" y="435375"/>
                  <a:pt x="639550" y="402655"/>
                  <a:pt x="716056" y="410835"/>
                </a:cubicBezTo>
                <a:cubicBezTo>
                  <a:pt x="745889" y="414203"/>
                  <a:pt x="778127" y="399768"/>
                  <a:pt x="789675" y="363680"/>
                </a:cubicBezTo>
                <a:cubicBezTo>
                  <a:pt x="790156" y="359350"/>
                  <a:pt x="790156" y="355500"/>
                  <a:pt x="790156" y="351651"/>
                </a:cubicBezTo>
                <a:cubicBezTo>
                  <a:pt x="790156" y="349245"/>
                  <a:pt x="789675" y="347321"/>
                  <a:pt x="789675" y="344915"/>
                </a:cubicBezTo>
                <a:cubicBezTo>
                  <a:pt x="799780" y="334810"/>
                  <a:pt x="808441" y="329517"/>
                  <a:pt x="816140" y="328074"/>
                </a:cubicBezTo>
                <a:cubicBezTo>
                  <a:pt x="828169" y="326149"/>
                  <a:pt x="837792" y="333367"/>
                  <a:pt x="845972" y="345396"/>
                </a:cubicBezTo>
                <a:cubicBezTo>
                  <a:pt x="852709" y="355019"/>
                  <a:pt x="856077" y="361756"/>
                  <a:pt x="861851" y="375228"/>
                </a:cubicBezTo>
                <a:cubicBezTo>
                  <a:pt x="857039" y="403136"/>
                  <a:pt x="867144" y="423827"/>
                  <a:pt x="890240" y="429119"/>
                </a:cubicBezTo>
                <a:cubicBezTo>
                  <a:pt x="900826" y="437781"/>
                  <a:pt x="901788" y="444998"/>
                  <a:pt x="912374" y="455584"/>
                </a:cubicBezTo>
                <a:cubicBezTo>
                  <a:pt x="925846" y="469538"/>
                  <a:pt x="935470" y="486379"/>
                  <a:pt x="948461" y="500814"/>
                </a:cubicBezTo>
                <a:cubicBezTo>
                  <a:pt x="952792" y="505144"/>
                  <a:pt x="957604" y="508031"/>
                  <a:pt x="959047" y="518136"/>
                </a:cubicBezTo>
                <a:cubicBezTo>
                  <a:pt x="958085" y="546044"/>
                  <a:pt x="949424" y="570102"/>
                  <a:pt x="936432" y="592236"/>
                </a:cubicBezTo>
                <a:cubicBezTo>
                  <a:pt x="932583" y="598973"/>
                  <a:pt x="928252" y="605228"/>
                  <a:pt x="923922" y="611483"/>
                </a:cubicBezTo>
                <a:cubicBezTo>
                  <a:pt x="917666" y="619663"/>
                  <a:pt x="903231" y="636504"/>
                  <a:pt x="902750" y="636985"/>
                </a:cubicBezTo>
                <a:cubicBezTo>
                  <a:pt x="885909" y="651420"/>
                  <a:pt x="868587" y="660081"/>
                  <a:pt x="851265" y="664412"/>
                </a:cubicBezTo>
                <a:cubicBezTo>
                  <a:pt x="799299" y="676922"/>
                  <a:pt x="787751" y="661044"/>
                  <a:pt x="734822" y="650939"/>
                </a:cubicBezTo>
                <a:cubicBezTo>
                  <a:pt x="732416" y="650939"/>
                  <a:pt x="688148" y="640353"/>
                  <a:pt x="685743" y="640353"/>
                </a:cubicBezTo>
                <a:cubicBezTo>
                  <a:pt x="675638" y="639872"/>
                  <a:pt x="664090" y="639872"/>
                  <a:pt x="652542" y="639391"/>
                </a:cubicBezTo>
                <a:close/>
                <a:moveTo>
                  <a:pt x="1467163" y="1587296"/>
                </a:moveTo>
                <a:cubicBezTo>
                  <a:pt x="1454652" y="1631564"/>
                  <a:pt x="1445991" y="1663321"/>
                  <a:pt x="1433481" y="1707589"/>
                </a:cubicBezTo>
                <a:cubicBezTo>
                  <a:pt x="1433481" y="1728760"/>
                  <a:pt x="1432518" y="1732609"/>
                  <a:pt x="1431075" y="1753781"/>
                </a:cubicBezTo>
                <a:cubicBezTo>
                  <a:pt x="1429150" y="1775915"/>
                  <a:pt x="1424820" y="1789388"/>
                  <a:pt x="1411347" y="1779283"/>
                </a:cubicBezTo>
                <a:cubicBezTo>
                  <a:pt x="1397393" y="1758593"/>
                  <a:pt x="1389694" y="1747526"/>
                  <a:pt x="1396431" y="1726835"/>
                </a:cubicBezTo>
                <a:cubicBezTo>
                  <a:pt x="1395950" y="1719137"/>
                  <a:pt x="1407498" y="1686417"/>
                  <a:pt x="1408460" y="1682568"/>
                </a:cubicBezTo>
                <a:cubicBezTo>
                  <a:pt x="1407016" y="1654660"/>
                  <a:pt x="1405573" y="1626752"/>
                  <a:pt x="1404129" y="1598844"/>
                </a:cubicBezTo>
                <a:cubicBezTo>
                  <a:pt x="1388251" y="1543028"/>
                  <a:pt x="1409903" y="1457380"/>
                  <a:pt x="1413753" y="1400602"/>
                </a:cubicBezTo>
                <a:cubicBezTo>
                  <a:pt x="1421451" y="1381355"/>
                  <a:pt x="1419527" y="1259138"/>
                  <a:pt x="1415678" y="1211502"/>
                </a:cubicBezTo>
                <a:cubicBezTo>
                  <a:pt x="1419527" y="1164347"/>
                  <a:pt x="1432518" y="1091691"/>
                  <a:pt x="1441179" y="1136921"/>
                </a:cubicBezTo>
                <a:cubicBezTo>
                  <a:pt x="1443104" y="1147025"/>
                  <a:pt x="1471974" y="1382318"/>
                  <a:pt x="1469568" y="1402527"/>
                </a:cubicBezTo>
                <a:cubicBezTo>
                  <a:pt x="1463795" y="1425142"/>
                  <a:pt x="1471493" y="1447757"/>
                  <a:pt x="1479673" y="1467004"/>
                </a:cubicBezTo>
                <a:cubicBezTo>
                  <a:pt x="1494589" y="1502129"/>
                  <a:pt x="1491221" y="1520413"/>
                  <a:pt x="1467644" y="1550246"/>
                </a:cubicBezTo>
                <a:cubicBezTo>
                  <a:pt x="1463795" y="1560351"/>
                  <a:pt x="1472456" y="1570936"/>
                  <a:pt x="1467163" y="1587296"/>
                </a:cubicBezTo>
                <a:close/>
              </a:path>
            </a:pathLst>
          </a:custGeom>
          <a:solidFill>
            <a:schemeClr val="accent1"/>
          </a:solidFill>
          <a:ln w="47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C04B0D34-8471-43C9-BAFA-C860F25E17CA}"/>
              </a:ext>
            </a:extLst>
          </p:cNvPr>
          <p:cNvGrpSpPr/>
          <p:nvPr/>
        </p:nvGrpSpPr>
        <p:grpSpPr>
          <a:xfrm>
            <a:off x="8670655" y="1255428"/>
            <a:ext cx="3136676" cy="3146036"/>
            <a:chOff x="7079031" y="1626040"/>
            <a:chExt cx="4494166" cy="4507575"/>
          </a:xfrm>
        </p:grpSpPr>
        <p:sp>
          <p:nvSpPr>
            <p:cNvPr id="6" name="Freeform: Shape 63">
              <a:extLst>
                <a:ext uri="{FF2B5EF4-FFF2-40B4-BE49-F238E27FC236}">
                  <a16:creationId xmlns:a16="http://schemas.microsoft.com/office/drawing/2014/main" id="{230712F4-09ED-4115-A503-C8632AB0087A}"/>
                </a:ext>
              </a:extLst>
            </p:cNvPr>
            <p:cNvSpPr/>
            <p:nvPr/>
          </p:nvSpPr>
          <p:spPr>
            <a:xfrm>
              <a:off x="7079031" y="1638751"/>
              <a:ext cx="4494166" cy="4494165"/>
            </a:xfrm>
            <a:custGeom>
              <a:avLst/>
              <a:gdLst>
                <a:gd name="connsiteX0" fmla="*/ 3244598 w 3244598"/>
                <a:gd name="connsiteY0" fmla="*/ 1622299 h 3244598"/>
                <a:gd name="connsiteX1" fmla="*/ 1622299 w 3244598"/>
                <a:gd name="connsiteY1" fmla="*/ 3244598 h 3244598"/>
                <a:gd name="connsiteX2" fmla="*/ 0 w 3244598"/>
                <a:gd name="connsiteY2" fmla="*/ 1622299 h 3244598"/>
                <a:gd name="connsiteX3" fmla="*/ 1622299 w 3244598"/>
                <a:gd name="connsiteY3" fmla="*/ 0 h 3244598"/>
                <a:gd name="connsiteX4" fmla="*/ 3244598 w 3244598"/>
                <a:gd name="connsiteY4" fmla="*/ 1622299 h 32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4598" h="3244598">
                  <a:moveTo>
                    <a:pt x="3244598" y="1622299"/>
                  </a:moveTo>
                  <a:cubicBezTo>
                    <a:pt x="3244598" y="2518270"/>
                    <a:pt x="2518270" y="3244598"/>
                    <a:pt x="1622299" y="3244598"/>
                  </a:cubicBezTo>
                  <a:cubicBezTo>
                    <a:pt x="726328" y="3244598"/>
                    <a:pt x="0" y="2518270"/>
                    <a:pt x="0" y="1622299"/>
                  </a:cubicBezTo>
                  <a:cubicBezTo>
                    <a:pt x="0" y="726328"/>
                    <a:pt x="726328" y="0"/>
                    <a:pt x="1622299" y="0"/>
                  </a:cubicBezTo>
                  <a:cubicBezTo>
                    <a:pt x="2518270" y="0"/>
                    <a:pt x="3244598" y="726328"/>
                    <a:pt x="3244598" y="162229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4">
              <a:extLst>
                <a:ext uri="{FF2B5EF4-FFF2-40B4-BE49-F238E27FC236}">
                  <a16:creationId xmlns:a16="http://schemas.microsoft.com/office/drawing/2014/main" id="{24F0C785-DA70-46BB-9D46-94045350462C}"/>
                </a:ext>
              </a:extLst>
            </p:cNvPr>
            <p:cNvSpPr/>
            <p:nvPr/>
          </p:nvSpPr>
          <p:spPr>
            <a:xfrm>
              <a:off x="8440434" y="5713954"/>
              <a:ext cx="1590511" cy="418962"/>
            </a:xfrm>
            <a:custGeom>
              <a:avLst/>
              <a:gdLst>
                <a:gd name="connsiteX0" fmla="*/ 59267 w 1647045"/>
                <a:gd name="connsiteY0" fmla="*/ 0 h 418962"/>
                <a:gd name="connsiteX1" fmla="*/ 1576084 w 1647045"/>
                <a:gd name="connsiteY1" fmla="*/ 0 h 418962"/>
                <a:gd name="connsiteX2" fmla="*/ 1647045 w 1647045"/>
                <a:gd name="connsiteY2" fmla="*/ 283844 h 418962"/>
                <a:gd name="connsiteX3" fmla="*/ 1553895 w 1647045"/>
                <a:gd name="connsiteY3" fmla="*/ 317938 h 418962"/>
                <a:gd name="connsiteX4" fmla="*/ 885681 w 1647045"/>
                <a:gd name="connsiteY4" fmla="*/ 418962 h 418962"/>
                <a:gd name="connsiteX5" fmla="*/ 11015 w 1647045"/>
                <a:gd name="connsiteY5" fmla="*/ 242375 h 418962"/>
                <a:gd name="connsiteX6" fmla="*/ 0 w 1647045"/>
                <a:gd name="connsiteY6" fmla="*/ 237069 h 41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045" h="418962">
                  <a:moveTo>
                    <a:pt x="59267" y="0"/>
                  </a:moveTo>
                  <a:lnTo>
                    <a:pt x="1576084" y="0"/>
                  </a:lnTo>
                  <a:lnTo>
                    <a:pt x="1647045" y="283844"/>
                  </a:lnTo>
                  <a:lnTo>
                    <a:pt x="1553895" y="317938"/>
                  </a:lnTo>
                  <a:cubicBezTo>
                    <a:pt x="1342806" y="383593"/>
                    <a:pt x="1118374" y="418962"/>
                    <a:pt x="885681" y="418962"/>
                  </a:cubicBezTo>
                  <a:cubicBezTo>
                    <a:pt x="575424" y="418962"/>
                    <a:pt x="279852" y="356084"/>
                    <a:pt x="11015" y="242375"/>
                  </a:cubicBezTo>
                  <a:lnTo>
                    <a:pt x="0" y="237069"/>
                  </a:lnTo>
                  <a:close/>
                </a:path>
              </a:pathLst>
            </a:custGeom>
            <a:solidFill>
              <a:schemeClr val="tx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65">
              <a:extLst>
                <a:ext uri="{FF2B5EF4-FFF2-40B4-BE49-F238E27FC236}">
                  <a16:creationId xmlns:a16="http://schemas.microsoft.com/office/drawing/2014/main" id="{A66FD122-132C-4F44-B0FB-844AD0A098FF}"/>
                </a:ext>
              </a:extLst>
            </p:cNvPr>
            <p:cNvSpPr/>
            <p:nvPr/>
          </p:nvSpPr>
          <p:spPr>
            <a:xfrm>
              <a:off x="7900140" y="3713057"/>
              <a:ext cx="2897537" cy="2420558"/>
            </a:xfrm>
            <a:custGeom>
              <a:avLst/>
              <a:gdLst>
                <a:gd name="connsiteX0" fmla="*/ 2077777 w 2091899"/>
                <a:gd name="connsiteY0" fmla="*/ 1282655 h 1747541"/>
                <a:gd name="connsiteX1" fmla="*/ 2072690 w 2091899"/>
                <a:gd name="connsiteY1" fmla="*/ 1275830 h 1747541"/>
                <a:gd name="connsiteX2" fmla="*/ 2076734 w 2091899"/>
                <a:gd name="connsiteY2" fmla="*/ 1275135 h 1747541"/>
                <a:gd name="connsiteX3" fmla="*/ 2075818 w 2091899"/>
                <a:gd name="connsiteY3" fmla="*/ 1259275 h 1747541"/>
                <a:gd name="connsiteX4" fmla="*/ 2012691 w 2091899"/>
                <a:gd name="connsiteY4" fmla="*/ 1066104 h 1747541"/>
                <a:gd name="connsiteX5" fmla="*/ 1987479 w 2091899"/>
                <a:gd name="connsiteY5" fmla="*/ 1004399 h 1747541"/>
                <a:gd name="connsiteX6" fmla="*/ 1986910 w 2091899"/>
                <a:gd name="connsiteY6" fmla="*/ 1003641 h 1747541"/>
                <a:gd name="connsiteX7" fmla="*/ 1983656 w 2091899"/>
                <a:gd name="connsiteY7" fmla="*/ 994194 h 1747541"/>
                <a:gd name="connsiteX8" fmla="*/ 1853833 w 2091899"/>
                <a:gd name="connsiteY8" fmla="*/ 608990 h 1747541"/>
                <a:gd name="connsiteX9" fmla="*/ 1840279 w 2091899"/>
                <a:gd name="connsiteY9" fmla="*/ 570192 h 1747541"/>
                <a:gd name="connsiteX10" fmla="*/ 1808589 w 2091899"/>
                <a:gd name="connsiteY10" fmla="*/ 549624 h 1747541"/>
                <a:gd name="connsiteX11" fmla="*/ 1624391 w 2091899"/>
                <a:gd name="connsiteY11" fmla="*/ 476292 h 1747541"/>
                <a:gd name="connsiteX12" fmla="*/ 1513715 w 2091899"/>
                <a:gd name="connsiteY12" fmla="*/ 442707 h 1747541"/>
                <a:gd name="connsiteX13" fmla="*/ 1491503 w 2091899"/>
                <a:gd name="connsiteY13" fmla="*/ 398063 h 1747541"/>
                <a:gd name="connsiteX14" fmla="*/ 1474948 w 2091899"/>
                <a:gd name="connsiteY14" fmla="*/ 355031 h 1747541"/>
                <a:gd name="connsiteX15" fmla="*/ 1434475 w 2091899"/>
                <a:gd name="connsiteY15" fmla="*/ 334873 h 1747541"/>
                <a:gd name="connsiteX16" fmla="*/ 1221715 w 2091899"/>
                <a:gd name="connsiteY16" fmla="*/ 273580 h 1747541"/>
                <a:gd name="connsiteX17" fmla="*/ 1042036 w 2091899"/>
                <a:gd name="connsiteY17" fmla="*/ 251874 h 1747541"/>
                <a:gd name="connsiteX18" fmla="*/ 1018371 w 2091899"/>
                <a:gd name="connsiteY18" fmla="*/ 252822 h 1747541"/>
                <a:gd name="connsiteX19" fmla="*/ 1022857 w 2091899"/>
                <a:gd name="connsiteY19" fmla="*/ 251021 h 1747541"/>
                <a:gd name="connsiteX20" fmla="*/ 999067 w 2091899"/>
                <a:gd name="connsiteY20" fmla="*/ 249283 h 1747541"/>
                <a:gd name="connsiteX21" fmla="*/ 969178 w 2091899"/>
                <a:gd name="connsiteY21" fmla="*/ 248841 h 1747541"/>
                <a:gd name="connsiteX22" fmla="*/ 957203 w 2091899"/>
                <a:gd name="connsiteY22" fmla="*/ 260152 h 1747541"/>
                <a:gd name="connsiteX23" fmla="*/ 947978 w 2091899"/>
                <a:gd name="connsiteY23" fmla="*/ 397779 h 1747541"/>
                <a:gd name="connsiteX24" fmla="*/ 947946 w 2091899"/>
                <a:gd name="connsiteY24" fmla="*/ 398126 h 1747541"/>
                <a:gd name="connsiteX25" fmla="*/ 947630 w 2091899"/>
                <a:gd name="connsiteY25" fmla="*/ 397305 h 1747541"/>
                <a:gd name="connsiteX26" fmla="*/ 930379 w 2091899"/>
                <a:gd name="connsiteY26" fmla="*/ 654108 h 1747541"/>
                <a:gd name="connsiteX27" fmla="*/ 940616 w 2091899"/>
                <a:gd name="connsiteY27" fmla="*/ 649779 h 1747541"/>
                <a:gd name="connsiteX28" fmla="*/ 1007186 w 2091899"/>
                <a:gd name="connsiteY28" fmla="*/ 653286 h 1747541"/>
                <a:gd name="connsiteX29" fmla="*/ 1112460 w 2091899"/>
                <a:gd name="connsiteY29" fmla="*/ 659984 h 1747541"/>
                <a:gd name="connsiteX30" fmla="*/ 1147309 w 2091899"/>
                <a:gd name="connsiteY30" fmla="*/ 664566 h 1747541"/>
                <a:gd name="connsiteX31" fmla="*/ 1379026 w 2091899"/>
                <a:gd name="connsiteY31" fmla="*/ 726207 h 1747541"/>
                <a:gd name="connsiteX32" fmla="*/ 1450430 w 2091899"/>
                <a:gd name="connsiteY32" fmla="*/ 757549 h 1747541"/>
                <a:gd name="connsiteX33" fmla="*/ 1457729 w 2091899"/>
                <a:gd name="connsiteY33" fmla="*/ 763615 h 1747541"/>
                <a:gd name="connsiteX34" fmla="*/ 1456180 w 2091899"/>
                <a:gd name="connsiteY34" fmla="*/ 762446 h 1747541"/>
                <a:gd name="connsiteX35" fmla="*/ 1416023 w 2091899"/>
                <a:gd name="connsiteY35" fmla="*/ 741720 h 1747541"/>
                <a:gd name="connsiteX36" fmla="*/ 1153154 w 2091899"/>
                <a:gd name="connsiteY36" fmla="*/ 668862 h 1747541"/>
                <a:gd name="connsiteX37" fmla="*/ 1136030 w 2091899"/>
                <a:gd name="connsiteY37" fmla="*/ 665197 h 1747541"/>
                <a:gd name="connsiteX38" fmla="*/ 957551 w 2091899"/>
                <a:gd name="connsiteY38" fmla="*/ 653476 h 1747541"/>
                <a:gd name="connsiteX39" fmla="*/ 928863 w 2091899"/>
                <a:gd name="connsiteY39" fmla="*/ 661343 h 1747541"/>
                <a:gd name="connsiteX40" fmla="*/ 949621 w 2091899"/>
                <a:gd name="connsiteY40" fmla="*/ 343309 h 1747541"/>
                <a:gd name="connsiteX41" fmla="*/ 949652 w 2091899"/>
                <a:gd name="connsiteY41" fmla="*/ 342867 h 1747541"/>
                <a:gd name="connsiteX42" fmla="*/ 952022 w 2091899"/>
                <a:gd name="connsiteY42" fmla="*/ 306407 h 1747541"/>
                <a:gd name="connsiteX43" fmla="*/ 952433 w 2091899"/>
                <a:gd name="connsiteY43" fmla="*/ 299993 h 1747541"/>
                <a:gd name="connsiteX44" fmla="*/ 972021 w 2091899"/>
                <a:gd name="connsiteY44" fmla="*/ 0 h 1747541"/>
                <a:gd name="connsiteX45" fmla="*/ 970726 w 2091899"/>
                <a:gd name="connsiteY45" fmla="*/ 379 h 1747541"/>
                <a:gd name="connsiteX46" fmla="*/ 965608 w 2091899"/>
                <a:gd name="connsiteY46" fmla="*/ 12480 h 1747541"/>
                <a:gd name="connsiteX47" fmla="*/ 955529 w 2091899"/>
                <a:gd name="connsiteY47" fmla="*/ 170896 h 1747541"/>
                <a:gd name="connsiteX48" fmla="*/ 945956 w 2091899"/>
                <a:gd name="connsiteY48" fmla="*/ 175888 h 1747541"/>
                <a:gd name="connsiteX49" fmla="*/ 893887 w 2091899"/>
                <a:gd name="connsiteY49" fmla="*/ 136079 h 1747541"/>
                <a:gd name="connsiteX50" fmla="*/ 792658 w 2091899"/>
                <a:gd name="connsiteY50" fmla="*/ 13870 h 1747541"/>
                <a:gd name="connsiteX51" fmla="*/ 780841 w 2091899"/>
                <a:gd name="connsiteY51" fmla="*/ 1295 h 1747541"/>
                <a:gd name="connsiteX52" fmla="*/ 770952 w 2091899"/>
                <a:gd name="connsiteY52" fmla="*/ 8278 h 1747541"/>
                <a:gd name="connsiteX53" fmla="*/ 741948 w 2091899"/>
                <a:gd name="connsiteY53" fmla="*/ 42779 h 1747541"/>
                <a:gd name="connsiteX54" fmla="*/ 725139 w 2091899"/>
                <a:gd name="connsiteY54" fmla="*/ 52384 h 1747541"/>
                <a:gd name="connsiteX55" fmla="*/ 710637 w 2091899"/>
                <a:gd name="connsiteY55" fmla="*/ 55670 h 1747541"/>
                <a:gd name="connsiteX56" fmla="*/ 579329 w 2091899"/>
                <a:gd name="connsiteY56" fmla="*/ 87360 h 1747541"/>
                <a:gd name="connsiteX57" fmla="*/ 400882 w 2091899"/>
                <a:gd name="connsiteY57" fmla="*/ 153488 h 1747541"/>
                <a:gd name="connsiteX58" fmla="*/ 267773 w 2091899"/>
                <a:gd name="connsiteY58" fmla="*/ 260025 h 1747541"/>
                <a:gd name="connsiteX59" fmla="*/ 176369 w 2091899"/>
                <a:gd name="connsiteY59" fmla="*/ 425077 h 1747541"/>
                <a:gd name="connsiteX60" fmla="*/ 102500 w 2091899"/>
                <a:gd name="connsiteY60" fmla="*/ 641375 h 1747541"/>
                <a:gd name="connsiteX61" fmla="*/ 59658 w 2091899"/>
                <a:gd name="connsiteY61" fmla="*/ 752052 h 1747541"/>
                <a:gd name="connsiteX62" fmla="*/ 2566 w 2091899"/>
                <a:gd name="connsiteY62" fmla="*/ 878652 h 1747541"/>
                <a:gd name="connsiteX63" fmla="*/ 6578 w 2091899"/>
                <a:gd name="connsiteY63" fmla="*/ 898083 h 1747541"/>
                <a:gd name="connsiteX64" fmla="*/ 181329 w 2091899"/>
                <a:gd name="connsiteY64" fmla="*/ 1006706 h 1747541"/>
                <a:gd name="connsiteX65" fmla="*/ 196463 w 2091899"/>
                <a:gd name="connsiteY65" fmla="*/ 1010150 h 1747541"/>
                <a:gd name="connsiteX66" fmla="*/ 205626 w 2091899"/>
                <a:gd name="connsiteY66" fmla="*/ 976185 h 1747541"/>
                <a:gd name="connsiteX67" fmla="*/ 227869 w 2091899"/>
                <a:gd name="connsiteY67" fmla="*/ 958113 h 1747541"/>
                <a:gd name="connsiteX68" fmla="*/ 274408 w 2091899"/>
                <a:gd name="connsiteY68" fmla="*/ 960103 h 1747541"/>
                <a:gd name="connsiteX69" fmla="*/ 435920 w 2091899"/>
                <a:gd name="connsiteY69" fmla="*/ 1015205 h 1747541"/>
                <a:gd name="connsiteX70" fmla="*/ 440375 w 2091899"/>
                <a:gd name="connsiteY70" fmla="*/ 1018743 h 1747541"/>
                <a:gd name="connsiteX71" fmla="*/ 216652 w 2091899"/>
                <a:gd name="connsiteY71" fmla="*/ 961652 h 1747541"/>
                <a:gd name="connsiteX72" fmla="*/ 207901 w 2091899"/>
                <a:gd name="connsiteY72" fmla="*/ 968097 h 1747541"/>
                <a:gd name="connsiteX73" fmla="*/ 197474 w 2091899"/>
                <a:gd name="connsiteY73" fmla="*/ 1017290 h 1747541"/>
                <a:gd name="connsiteX74" fmla="*/ 173083 w 2091899"/>
                <a:gd name="connsiteY74" fmla="*/ 1162531 h 1747541"/>
                <a:gd name="connsiteX75" fmla="*/ 205847 w 2091899"/>
                <a:gd name="connsiteY75" fmla="*/ 1304519 h 1747541"/>
                <a:gd name="connsiteX76" fmla="*/ 273776 w 2091899"/>
                <a:gd name="connsiteY76" fmla="*/ 1378830 h 1747541"/>
                <a:gd name="connsiteX77" fmla="*/ 418164 w 2091899"/>
                <a:gd name="connsiteY77" fmla="*/ 1495099 h 1747541"/>
                <a:gd name="connsiteX78" fmla="*/ 375290 w 2091899"/>
                <a:gd name="connsiteY78" fmla="*/ 1554149 h 1747541"/>
                <a:gd name="connsiteX79" fmla="*/ 354058 w 2091899"/>
                <a:gd name="connsiteY79" fmla="*/ 1598003 h 1747541"/>
                <a:gd name="connsiteX80" fmla="*/ 685899 w 2091899"/>
                <a:gd name="connsiteY80" fmla="*/ 1709975 h 1747541"/>
                <a:gd name="connsiteX81" fmla="*/ 646342 w 2091899"/>
                <a:gd name="connsiteY81" fmla="*/ 1665616 h 1747541"/>
                <a:gd name="connsiteX82" fmla="*/ 642487 w 2091899"/>
                <a:gd name="connsiteY82" fmla="*/ 1651240 h 1747541"/>
                <a:gd name="connsiteX83" fmla="*/ 642487 w 2091899"/>
                <a:gd name="connsiteY83" fmla="*/ 1651240 h 1747541"/>
                <a:gd name="connsiteX84" fmla="*/ 642487 w 2091899"/>
                <a:gd name="connsiteY84" fmla="*/ 1651240 h 1747541"/>
                <a:gd name="connsiteX85" fmla="*/ 643435 w 2091899"/>
                <a:gd name="connsiteY85" fmla="*/ 1643784 h 1747541"/>
                <a:gd name="connsiteX86" fmla="*/ 755913 w 2091899"/>
                <a:gd name="connsiteY86" fmla="*/ 1507958 h 1747541"/>
                <a:gd name="connsiteX87" fmla="*/ 755913 w 2091899"/>
                <a:gd name="connsiteY87" fmla="*/ 1507958 h 1747541"/>
                <a:gd name="connsiteX88" fmla="*/ 755913 w 2091899"/>
                <a:gd name="connsiteY88" fmla="*/ 1507958 h 1747541"/>
                <a:gd name="connsiteX89" fmla="*/ 793511 w 2091899"/>
                <a:gd name="connsiteY89" fmla="*/ 1515382 h 1747541"/>
                <a:gd name="connsiteX90" fmla="*/ 829118 w 2091899"/>
                <a:gd name="connsiteY90" fmla="*/ 1522965 h 1747541"/>
                <a:gd name="connsiteX91" fmla="*/ 881945 w 2091899"/>
                <a:gd name="connsiteY91" fmla="*/ 1516994 h 1747541"/>
                <a:gd name="connsiteX92" fmla="*/ 930727 w 2091899"/>
                <a:gd name="connsiteY92" fmla="*/ 1535445 h 1747541"/>
                <a:gd name="connsiteX93" fmla="*/ 930727 w 2091899"/>
                <a:gd name="connsiteY93" fmla="*/ 1535445 h 1747541"/>
                <a:gd name="connsiteX94" fmla="*/ 1038971 w 2091899"/>
                <a:gd name="connsiteY94" fmla="*/ 1623847 h 1747541"/>
                <a:gd name="connsiteX95" fmla="*/ 1070502 w 2091899"/>
                <a:gd name="connsiteY95" fmla="*/ 1665963 h 1747541"/>
                <a:gd name="connsiteX96" fmla="*/ 1074799 w 2091899"/>
                <a:gd name="connsiteY96" fmla="*/ 1678570 h 1747541"/>
                <a:gd name="connsiteX97" fmla="*/ 1056158 w 2091899"/>
                <a:gd name="connsiteY97" fmla="*/ 1696294 h 1747541"/>
                <a:gd name="connsiteX98" fmla="*/ 1047407 w 2091899"/>
                <a:gd name="connsiteY98" fmla="*/ 1703846 h 1747541"/>
                <a:gd name="connsiteX99" fmla="*/ 1042446 w 2091899"/>
                <a:gd name="connsiteY99" fmla="*/ 1705678 h 1747541"/>
                <a:gd name="connsiteX100" fmla="*/ 1050408 w 2091899"/>
                <a:gd name="connsiteY100" fmla="*/ 1722771 h 1747541"/>
                <a:gd name="connsiteX101" fmla="*/ 1040582 w 2091899"/>
                <a:gd name="connsiteY101" fmla="*/ 1737652 h 1747541"/>
                <a:gd name="connsiteX102" fmla="*/ 1045290 w 2091899"/>
                <a:gd name="connsiteY102" fmla="*/ 1737557 h 1747541"/>
                <a:gd name="connsiteX103" fmla="*/ 1035906 w 2091899"/>
                <a:gd name="connsiteY103" fmla="*/ 1747541 h 1747541"/>
                <a:gd name="connsiteX104" fmla="*/ 1047754 w 2091899"/>
                <a:gd name="connsiteY104" fmla="*/ 1747541 h 1747541"/>
                <a:gd name="connsiteX105" fmla="*/ 1218682 w 2091899"/>
                <a:gd name="connsiteY105" fmla="*/ 1736767 h 1747541"/>
                <a:gd name="connsiteX106" fmla="*/ 1332961 w 2091899"/>
                <a:gd name="connsiteY106" fmla="*/ 1719169 h 1747541"/>
                <a:gd name="connsiteX107" fmla="*/ 1332961 w 2091899"/>
                <a:gd name="connsiteY107" fmla="*/ 1719169 h 1747541"/>
                <a:gd name="connsiteX108" fmla="*/ 1332961 w 2091899"/>
                <a:gd name="connsiteY108" fmla="*/ 1719169 h 1747541"/>
                <a:gd name="connsiteX109" fmla="*/ 1369895 w 2091899"/>
                <a:gd name="connsiteY109" fmla="*/ 1712155 h 1747541"/>
                <a:gd name="connsiteX110" fmla="*/ 1890736 w 2091899"/>
                <a:gd name="connsiteY110" fmla="*/ 1501733 h 1747541"/>
                <a:gd name="connsiteX111" fmla="*/ 1896486 w 2091899"/>
                <a:gd name="connsiteY111" fmla="*/ 1475636 h 1747541"/>
                <a:gd name="connsiteX112" fmla="*/ 1893042 w 2091899"/>
                <a:gd name="connsiteY112" fmla="*/ 1469001 h 1747541"/>
                <a:gd name="connsiteX113" fmla="*/ 1824608 w 2091899"/>
                <a:gd name="connsiteY113" fmla="*/ 1366603 h 1747541"/>
                <a:gd name="connsiteX114" fmla="*/ 1725526 w 2091899"/>
                <a:gd name="connsiteY114" fmla="*/ 1304771 h 1747541"/>
                <a:gd name="connsiteX115" fmla="*/ 1604487 w 2091899"/>
                <a:gd name="connsiteY115" fmla="*/ 1226416 h 1747541"/>
                <a:gd name="connsiteX116" fmla="*/ 1599052 w 2091899"/>
                <a:gd name="connsiteY116" fmla="*/ 1221014 h 1747541"/>
                <a:gd name="connsiteX117" fmla="*/ 1553966 w 2091899"/>
                <a:gd name="connsiteY117" fmla="*/ 1174222 h 1747541"/>
                <a:gd name="connsiteX118" fmla="*/ 1551060 w 2091899"/>
                <a:gd name="connsiteY118" fmla="*/ 1171157 h 1747541"/>
                <a:gd name="connsiteX119" fmla="*/ 1488281 w 2091899"/>
                <a:gd name="connsiteY119" fmla="*/ 1104523 h 1747541"/>
                <a:gd name="connsiteX120" fmla="*/ 1465532 w 2091899"/>
                <a:gd name="connsiteY120" fmla="*/ 1080290 h 1747541"/>
                <a:gd name="connsiteX121" fmla="*/ 1464332 w 2091899"/>
                <a:gd name="connsiteY121" fmla="*/ 1079026 h 1747541"/>
                <a:gd name="connsiteX122" fmla="*/ 1444585 w 2091899"/>
                <a:gd name="connsiteY122" fmla="*/ 1060449 h 1747541"/>
                <a:gd name="connsiteX123" fmla="*/ 1428472 w 2091899"/>
                <a:gd name="connsiteY123" fmla="*/ 1047242 h 1747541"/>
                <a:gd name="connsiteX124" fmla="*/ 1311887 w 2091899"/>
                <a:gd name="connsiteY124" fmla="*/ 998428 h 1747541"/>
                <a:gd name="connsiteX125" fmla="*/ 1226518 w 2091899"/>
                <a:gd name="connsiteY125" fmla="*/ 985632 h 1747541"/>
                <a:gd name="connsiteX126" fmla="*/ 1231510 w 2091899"/>
                <a:gd name="connsiteY126" fmla="*/ 989929 h 1747541"/>
                <a:gd name="connsiteX127" fmla="*/ 1224148 w 2091899"/>
                <a:gd name="connsiteY127" fmla="*/ 988981 h 1747541"/>
                <a:gd name="connsiteX128" fmla="*/ 934992 w 2091899"/>
                <a:gd name="connsiteY128" fmla="*/ 785479 h 1747541"/>
                <a:gd name="connsiteX129" fmla="*/ 1127310 w 2091899"/>
                <a:gd name="connsiteY129" fmla="*/ 822666 h 1747541"/>
                <a:gd name="connsiteX130" fmla="*/ 1542592 w 2091899"/>
                <a:gd name="connsiteY130" fmla="*/ 981304 h 1747541"/>
                <a:gd name="connsiteX131" fmla="*/ 1836645 w 2091899"/>
                <a:gd name="connsiteY131" fmla="*/ 1194063 h 1747541"/>
                <a:gd name="connsiteX132" fmla="*/ 1952756 w 2091899"/>
                <a:gd name="connsiteY132" fmla="*/ 1282560 h 1747541"/>
                <a:gd name="connsiteX133" fmla="*/ 2089183 w 2091899"/>
                <a:gd name="connsiteY133" fmla="*/ 1337819 h 1747541"/>
                <a:gd name="connsiteX134" fmla="*/ 2091900 w 2091899"/>
                <a:gd name="connsiteY134" fmla="*/ 1330553 h 1747541"/>
                <a:gd name="connsiteX135" fmla="*/ 2077777 w 2091899"/>
                <a:gd name="connsiteY135" fmla="*/ 1282655 h 17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091899" h="1747541">
                  <a:moveTo>
                    <a:pt x="2077777" y="1282655"/>
                  </a:moveTo>
                  <a:cubicBezTo>
                    <a:pt x="2076071" y="1280380"/>
                    <a:pt x="2074396" y="1278105"/>
                    <a:pt x="2072690" y="1275830"/>
                  </a:cubicBezTo>
                  <a:cubicBezTo>
                    <a:pt x="2073828" y="1275957"/>
                    <a:pt x="2075155" y="1275767"/>
                    <a:pt x="2076734" y="1275135"/>
                  </a:cubicBezTo>
                  <a:cubicBezTo>
                    <a:pt x="2079799" y="1269669"/>
                    <a:pt x="2077303" y="1264488"/>
                    <a:pt x="2075818" y="1259275"/>
                  </a:cubicBezTo>
                  <a:cubicBezTo>
                    <a:pt x="2057461" y="1194000"/>
                    <a:pt x="2035914" y="1129768"/>
                    <a:pt x="2012691" y="1066104"/>
                  </a:cubicBezTo>
                  <a:cubicBezTo>
                    <a:pt x="2005109" y="1045283"/>
                    <a:pt x="2000717" y="1022977"/>
                    <a:pt x="1987479" y="1004399"/>
                  </a:cubicBezTo>
                  <a:cubicBezTo>
                    <a:pt x="1987289" y="1004147"/>
                    <a:pt x="1987100" y="1003894"/>
                    <a:pt x="1986910" y="1003641"/>
                  </a:cubicBezTo>
                  <a:cubicBezTo>
                    <a:pt x="1986152" y="1000418"/>
                    <a:pt x="1984762" y="997322"/>
                    <a:pt x="1983656" y="994194"/>
                  </a:cubicBezTo>
                  <a:cubicBezTo>
                    <a:pt x="1938760" y="866330"/>
                    <a:pt x="1892631" y="738908"/>
                    <a:pt x="1853833" y="608990"/>
                  </a:cubicBezTo>
                  <a:cubicBezTo>
                    <a:pt x="1849915" y="595878"/>
                    <a:pt x="1848114" y="581945"/>
                    <a:pt x="1840279" y="570192"/>
                  </a:cubicBezTo>
                  <a:cubicBezTo>
                    <a:pt x="1829726" y="563336"/>
                    <a:pt x="1819300" y="556227"/>
                    <a:pt x="1808589" y="549624"/>
                  </a:cubicBezTo>
                  <a:cubicBezTo>
                    <a:pt x="1751497" y="514332"/>
                    <a:pt x="1688118" y="494996"/>
                    <a:pt x="1624391" y="476292"/>
                  </a:cubicBezTo>
                  <a:cubicBezTo>
                    <a:pt x="1587394" y="465455"/>
                    <a:pt x="1549132" y="458409"/>
                    <a:pt x="1513715" y="442707"/>
                  </a:cubicBezTo>
                  <a:cubicBezTo>
                    <a:pt x="1484647" y="429848"/>
                    <a:pt x="1485248" y="422612"/>
                    <a:pt x="1491503" y="398063"/>
                  </a:cubicBezTo>
                  <a:cubicBezTo>
                    <a:pt x="1496685" y="377716"/>
                    <a:pt x="1492325" y="367006"/>
                    <a:pt x="1474948" y="355031"/>
                  </a:cubicBezTo>
                  <a:cubicBezTo>
                    <a:pt x="1462436" y="346406"/>
                    <a:pt x="1448693" y="340087"/>
                    <a:pt x="1434475" y="334873"/>
                  </a:cubicBezTo>
                  <a:cubicBezTo>
                    <a:pt x="1364998" y="309440"/>
                    <a:pt x="1292740" y="293674"/>
                    <a:pt x="1221715" y="273580"/>
                  </a:cubicBezTo>
                  <a:cubicBezTo>
                    <a:pt x="1162633" y="256866"/>
                    <a:pt x="1102319" y="255697"/>
                    <a:pt x="1042036" y="251874"/>
                  </a:cubicBezTo>
                  <a:cubicBezTo>
                    <a:pt x="1033884" y="253169"/>
                    <a:pt x="1025733" y="253233"/>
                    <a:pt x="1018371" y="252822"/>
                  </a:cubicBezTo>
                  <a:cubicBezTo>
                    <a:pt x="1019824" y="252506"/>
                    <a:pt x="1021341" y="251969"/>
                    <a:pt x="1022857" y="251021"/>
                  </a:cubicBezTo>
                  <a:cubicBezTo>
                    <a:pt x="1015085" y="248398"/>
                    <a:pt x="1007060" y="249157"/>
                    <a:pt x="999067" y="249283"/>
                  </a:cubicBezTo>
                  <a:cubicBezTo>
                    <a:pt x="989083" y="252285"/>
                    <a:pt x="979130" y="248999"/>
                    <a:pt x="969178" y="248841"/>
                  </a:cubicBezTo>
                  <a:cubicBezTo>
                    <a:pt x="960932" y="248746"/>
                    <a:pt x="957741" y="251021"/>
                    <a:pt x="957203" y="260152"/>
                  </a:cubicBezTo>
                  <a:cubicBezTo>
                    <a:pt x="954455" y="306059"/>
                    <a:pt x="951390" y="351935"/>
                    <a:pt x="947978" y="397779"/>
                  </a:cubicBezTo>
                  <a:cubicBezTo>
                    <a:pt x="947978" y="397905"/>
                    <a:pt x="947978" y="398000"/>
                    <a:pt x="947946" y="398126"/>
                  </a:cubicBezTo>
                  <a:cubicBezTo>
                    <a:pt x="947851" y="397842"/>
                    <a:pt x="947725" y="397589"/>
                    <a:pt x="947630" y="397305"/>
                  </a:cubicBezTo>
                  <a:cubicBezTo>
                    <a:pt x="941090" y="497334"/>
                    <a:pt x="935024" y="587348"/>
                    <a:pt x="930379" y="654108"/>
                  </a:cubicBezTo>
                  <a:cubicBezTo>
                    <a:pt x="931928" y="651232"/>
                    <a:pt x="935119" y="649906"/>
                    <a:pt x="940616" y="649779"/>
                  </a:cubicBezTo>
                  <a:cubicBezTo>
                    <a:pt x="962922" y="649242"/>
                    <a:pt x="985038" y="651991"/>
                    <a:pt x="1007186" y="653286"/>
                  </a:cubicBezTo>
                  <a:cubicBezTo>
                    <a:pt x="1042288" y="655340"/>
                    <a:pt x="1077359" y="658247"/>
                    <a:pt x="1112460" y="659984"/>
                  </a:cubicBezTo>
                  <a:cubicBezTo>
                    <a:pt x="1124277" y="660585"/>
                    <a:pt x="1135809" y="662101"/>
                    <a:pt x="1147309" y="664566"/>
                  </a:cubicBezTo>
                  <a:cubicBezTo>
                    <a:pt x="1225349" y="682195"/>
                    <a:pt x="1302851" y="701847"/>
                    <a:pt x="1379026" y="726207"/>
                  </a:cubicBezTo>
                  <a:cubicBezTo>
                    <a:pt x="1403828" y="734137"/>
                    <a:pt x="1428819" y="742068"/>
                    <a:pt x="1450430" y="757549"/>
                  </a:cubicBezTo>
                  <a:cubicBezTo>
                    <a:pt x="1453274" y="759571"/>
                    <a:pt x="1455675" y="761593"/>
                    <a:pt x="1457729" y="763615"/>
                  </a:cubicBezTo>
                  <a:cubicBezTo>
                    <a:pt x="1457223" y="763204"/>
                    <a:pt x="1456718" y="762825"/>
                    <a:pt x="1456180" y="762446"/>
                  </a:cubicBezTo>
                  <a:cubicBezTo>
                    <a:pt x="1443858" y="753505"/>
                    <a:pt x="1430241" y="746902"/>
                    <a:pt x="1416023" y="741720"/>
                  </a:cubicBezTo>
                  <a:cubicBezTo>
                    <a:pt x="1330307" y="710568"/>
                    <a:pt x="1241778" y="689557"/>
                    <a:pt x="1153154" y="668862"/>
                  </a:cubicBezTo>
                  <a:cubicBezTo>
                    <a:pt x="1147436" y="667599"/>
                    <a:pt x="1141780" y="665608"/>
                    <a:pt x="1136030" y="665197"/>
                  </a:cubicBezTo>
                  <a:cubicBezTo>
                    <a:pt x="1076537" y="661090"/>
                    <a:pt x="1017076" y="657046"/>
                    <a:pt x="957551" y="653476"/>
                  </a:cubicBezTo>
                  <a:cubicBezTo>
                    <a:pt x="937488" y="652275"/>
                    <a:pt x="930916" y="652149"/>
                    <a:pt x="928863" y="661343"/>
                  </a:cubicBezTo>
                  <a:lnTo>
                    <a:pt x="949621" y="343309"/>
                  </a:lnTo>
                  <a:cubicBezTo>
                    <a:pt x="949621" y="343151"/>
                    <a:pt x="949652" y="342993"/>
                    <a:pt x="949652" y="342867"/>
                  </a:cubicBezTo>
                  <a:lnTo>
                    <a:pt x="952022" y="306407"/>
                  </a:lnTo>
                  <a:cubicBezTo>
                    <a:pt x="952053" y="304258"/>
                    <a:pt x="952117" y="302110"/>
                    <a:pt x="952433" y="299993"/>
                  </a:cubicBezTo>
                  <a:lnTo>
                    <a:pt x="972021" y="0"/>
                  </a:lnTo>
                  <a:cubicBezTo>
                    <a:pt x="971579" y="126"/>
                    <a:pt x="971168" y="221"/>
                    <a:pt x="970726" y="379"/>
                  </a:cubicBezTo>
                  <a:cubicBezTo>
                    <a:pt x="965797" y="3065"/>
                    <a:pt x="965892" y="7899"/>
                    <a:pt x="965608" y="12480"/>
                  </a:cubicBezTo>
                  <a:cubicBezTo>
                    <a:pt x="962480" y="65307"/>
                    <a:pt x="957962" y="118038"/>
                    <a:pt x="955529" y="170896"/>
                  </a:cubicBezTo>
                  <a:cubicBezTo>
                    <a:pt x="955118" y="179522"/>
                    <a:pt x="952591" y="180280"/>
                    <a:pt x="945956" y="175888"/>
                  </a:cubicBezTo>
                  <a:cubicBezTo>
                    <a:pt x="927662" y="163851"/>
                    <a:pt x="909811" y="151213"/>
                    <a:pt x="893887" y="136079"/>
                  </a:cubicBezTo>
                  <a:cubicBezTo>
                    <a:pt x="855247" y="99397"/>
                    <a:pt x="821978" y="58292"/>
                    <a:pt x="792658" y="13870"/>
                  </a:cubicBezTo>
                  <a:cubicBezTo>
                    <a:pt x="789467" y="9068"/>
                    <a:pt x="787097" y="3286"/>
                    <a:pt x="780841" y="1295"/>
                  </a:cubicBezTo>
                  <a:cubicBezTo>
                    <a:pt x="776070" y="1517"/>
                    <a:pt x="773543" y="5055"/>
                    <a:pt x="770952" y="8278"/>
                  </a:cubicBezTo>
                  <a:cubicBezTo>
                    <a:pt x="761537" y="20000"/>
                    <a:pt x="751490" y="31184"/>
                    <a:pt x="741948" y="42779"/>
                  </a:cubicBezTo>
                  <a:cubicBezTo>
                    <a:pt x="737430" y="48277"/>
                    <a:pt x="732248" y="51847"/>
                    <a:pt x="725139" y="52384"/>
                  </a:cubicBezTo>
                  <a:cubicBezTo>
                    <a:pt x="720305" y="53427"/>
                    <a:pt x="715471" y="54659"/>
                    <a:pt x="710637" y="55670"/>
                  </a:cubicBezTo>
                  <a:cubicBezTo>
                    <a:pt x="666594" y="65054"/>
                    <a:pt x="622709" y="75259"/>
                    <a:pt x="579329" y="87360"/>
                  </a:cubicBezTo>
                  <a:cubicBezTo>
                    <a:pt x="518035" y="104484"/>
                    <a:pt x="457531" y="123631"/>
                    <a:pt x="400882" y="153488"/>
                  </a:cubicBezTo>
                  <a:cubicBezTo>
                    <a:pt x="349603" y="180533"/>
                    <a:pt x="304265" y="214750"/>
                    <a:pt x="267773" y="260025"/>
                  </a:cubicBezTo>
                  <a:cubicBezTo>
                    <a:pt x="227742" y="309693"/>
                    <a:pt x="199275" y="365963"/>
                    <a:pt x="176369" y="425077"/>
                  </a:cubicBezTo>
                  <a:cubicBezTo>
                    <a:pt x="148850" y="496165"/>
                    <a:pt x="127239" y="569307"/>
                    <a:pt x="102500" y="641375"/>
                  </a:cubicBezTo>
                  <a:cubicBezTo>
                    <a:pt x="89641" y="678815"/>
                    <a:pt x="74918" y="715528"/>
                    <a:pt x="59658" y="752052"/>
                  </a:cubicBezTo>
                  <a:cubicBezTo>
                    <a:pt x="41807" y="794768"/>
                    <a:pt x="21839" y="836568"/>
                    <a:pt x="2566" y="878652"/>
                  </a:cubicBezTo>
                  <a:cubicBezTo>
                    <a:pt x="-1004" y="886456"/>
                    <a:pt x="-1826" y="892490"/>
                    <a:pt x="6578" y="898083"/>
                  </a:cubicBezTo>
                  <a:cubicBezTo>
                    <a:pt x="63670" y="936186"/>
                    <a:pt x="121362" y="973278"/>
                    <a:pt x="181329" y="1006706"/>
                  </a:cubicBezTo>
                  <a:cubicBezTo>
                    <a:pt x="185847" y="1009233"/>
                    <a:pt x="190492" y="1013246"/>
                    <a:pt x="196463" y="1010150"/>
                  </a:cubicBezTo>
                  <a:cubicBezTo>
                    <a:pt x="201929" y="999471"/>
                    <a:pt x="202845" y="987591"/>
                    <a:pt x="205626" y="976185"/>
                  </a:cubicBezTo>
                  <a:cubicBezTo>
                    <a:pt x="210018" y="958176"/>
                    <a:pt x="209954" y="958176"/>
                    <a:pt x="227869" y="958113"/>
                  </a:cubicBezTo>
                  <a:cubicBezTo>
                    <a:pt x="243413" y="958050"/>
                    <a:pt x="258958" y="959819"/>
                    <a:pt x="274408" y="960103"/>
                  </a:cubicBezTo>
                  <a:cubicBezTo>
                    <a:pt x="334375" y="961178"/>
                    <a:pt x="386285" y="984526"/>
                    <a:pt x="435920" y="1015205"/>
                  </a:cubicBezTo>
                  <a:cubicBezTo>
                    <a:pt x="437658" y="1016279"/>
                    <a:pt x="439111" y="1017448"/>
                    <a:pt x="440375" y="1018743"/>
                  </a:cubicBezTo>
                  <a:cubicBezTo>
                    <a:pt x="372573" y="973847"/>
                    <a:pt x="297251" y="957765"/>
                    <a:pt x="216652" y="961652"/>
                  </a:cubicBezTo>
                  <a:cubicBezTo>
                    <a:pt x="212040" y="961873"/>
                    <a:pt x="208975" y="962378"/>
                    <a:pt x="207901" y="968097"/>
                  </a:cubicBezTo>
                  <a:cubicBezTo>
                    <a:pt x="204836" y="984558"/>
                    <a:pt x="201013" y="1000892"/>
                    <a:pt x="197474" y="1017290"/>
                  </a:cubicBezTo>
                  <a:cubicBezTo>
                    <a:pt x="186511" y="1065219"/>
                    <a:pt x="177633" y="1113528"/>
                    <a:pt x="173083" y="1162531"/>
                  </a:cubicBezTo>
                  <a:cubicBezTo>
                    <a:pt x="168376" y="1213336"/>
                    <a:pt x="176622" y="1261202"/>
                    <a:pt x="205847" y="1304519"/>
                  </a:cubicBezTo>
                  <a:cubicBezTo>
                    <a:pt x="224899" y="1332733"/>
                    <a:pt x="248911" y="1356144"/>
                    <a:pt x="273776" y="1378830"/>
                  </a:cubicBezTo>
                  <a:cubicBezTo>
                    <a:pt x="319494" y="1420566"/>
                    <a:pt x="369161" y="1457438"/>
                    <a:pt x="418164" y="1495099"/>
                  </a:cubicBezTo>
                  <a:cubicBezTo>
                    <a:pt x="402967" y="1514119"/>
                    <a:pt x="387580" y="1533075"/>
                    <a:pt x="375290" y="1554149"/>
                  </a:cubicBezTo>
                  <a:cubicBezTo>
                    <a:pt x="367107" y="1568177"/>
                    <a:pt x="356902" y="1581352"/>
                    <a:pt x="354058" y="1598003"/>
                  </a:cubicBezTo>
                  <a:cubicBezTo>
                    <a:pt x="459395" y="1647765"/>
                    <a:pt x="569093" y="1684415"/>
                    <a:pt x="685899" y="1709975"/>
                  </a:cubicBezTo>
                  <a:cubicBezTo>
                    <a:pt x="671397" y="1693672"/>
                    <a:pt x="659011" y="1679518"/>
                    <a:pt x="646342" y="1665616"/>
                  </a:cubicBezTo>
                  <a:cubicBezTo>
                    <a:pt x="642393" y="1661287"/>
                    <a:pt x="639739" y="1657117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487" y="1651240"/>
                    <a:pt x="642487" y="1651240"/>
                    <a:pt x="642487" y="1651240"/>
                  </a:cubicBezTo>
                  <a:cubicBezTo>
                    <a:pt x="642772" y="1648744"/>
                    <a:pt x="642614" y="1646090"/>
                    <a:pt x="643435" y="1643784"/>
                  </a:cubicBezTo>
                  <a:cubicBezTo>
                    <a:pt x="664604" y="1585017"/>
                    <a:pt x="701696" y="1539394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55913" y="1507958"/>
                    <a:pt x="755913" y="1507958"/>
                    <a:pt x="755913" y="1507958"/>
                  </a:cubicBezTo>
                  <a:cubicBezTo>
                    <a:pt x="770257" y="1501291"/>
                    <a:pt x="782610" y="1504451"/>
                    <a:pt x="793511" y="1515382"/>
                  </a:cubicBezTo>
                  <a:cubicBezTo>
                    <a:pt x="803684" y="1525619"/>
                    <a:pt x="815248" y="1527483"/>
                    <a:pt x="829118" y="1522965"/>
                  </a:cubicBezTo>
                  <a:cubicBezTo>
                    <a:pt x="846148" y="1517405"/>
                    <a:pt x="863304" y="1513518"/>
                    <a:pt x="881945" y="1516994"/>
                  </a:cubicBezTo>
                  <a:cubicBezTo>
                    <a:pt x="899574" y="1520280"/>
                    <a:pt x="914803" y="1528431"/>
                    <a:pt x="930727" y="1535445"/>
                  </a:cubicBezTo>
                  <a:lnTo>
                    <a:pt x="930727" y="1535445"/>
                  </a:lnTo>
                  <a:cubicBezTo>
                    <a:pt x="970347" y="1560563"/>
                    <a:pt x="1005859" y="1590736"/>
                    <a:pt x="1038971" y="1623847"/>
                  </a:cubicBezTo>
                  <a:cubicBezTo>
                    <a:pt x="1049966" y="1637496"/>
                    <a:pt x="1062604" y="1649945"/>
                    <a:pt x="1070502" y="1665963"/>
                  </a:cubicBezTo>
                  <a:cubicBezTo>
                    <a:pt x="1072872" y="1670766"/>
                    <a:pt x="1074294" y="1674905"/>
                    <a:pt x="1074799" y="1678570"/>
                  </a:cubicBezTo>
                  <a:cubicBezTo>
                    <a:pt x="1072809" y="1685773"/>
                    <a:pt x="1066648" y="1691618"/>
                    <a:pt x="1056158" y="1696294"/>
                  </a:cubicBezTo>
                  <a:cubicBezTo>
                    <a:pt x="1051893" y="1698190"/>
                    <a:pt x="1047691" y="1699738"/>
                    <a:pt x="1047407" y="1703846"/>
                  </a:cubicBezTo>
                  <a:cubicBezTo>
                    <a:pt x="1045764" y="1704446"/>
                    <a:pt x="1044121" y="1705046"/>
                    <a:pt x="1042446" y="1705678"/>
                  </a:cubicBezTo>
                  <a:cubicBezTo>
                    <a:pt x="1046711" y="1713450"/>
                    <a:pt x="1049429" y="1718569"/>
                    <a:pt x="1050408" y="1722771"/>
                  </a:cubicBezTo>
                  <a:cubicBezTo>
                    <a:pt x="1049302" y="1727889"/>
                    <a:pt x="1046080" y="1732786"/>
                    <a:pt x="1040582" y="1737652"/>
                  </a:cubicBezTo>
                  <a:cubicBezTo>
                    <a:pt x="1042162" y="1737620"/>
                    <a:pt x="1043710" y="1737589"/>
                    <a:pt x="1045290" y="1737557"/>
                  </a:cubicBezTo>
                  <a:cubicBezTo>
                    <a:pt x="1042952" y="1740306"/>
                    <a:pt x="1039855" y="1743497"/>
                    <a:pt x="1035906" y="1747541"/>
                  </a:cubicBezTo>
                  <a:cubicBezTo>
                    <a:pt x="1040614" y="1747541"/>
                    <a:pt x="1044184" y="1747541"/>
                    <a:pt x="1047754" y="1747541"/>
                  </a:cubicBezTo>
                  <a:cubicBezTo>
                    <a:pt x="1104941" y="1747383"/>
                    <a:pt x="1161906" y="1743149"/>
                    <a:pt x="1218682" y="1736767"/>
                  </a:cubicBezTo>
                  <a:cubicBezTo>
                    <a:pt x="1256975" y="1732470"/>
                    <a:pt x="1295300" y="1727763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32961" y="1719169"/>
                    <a:pt x="1332961" y="1719169"/>
                    <a:pt x="1332961" y="1719169"/>
                  </a:cubicBezTo>
                  <a:cubicBezTo>
                    <a:pt x="1345283" y="1716831"/>
                    <a:pt x="1357636" y="1714714"/>
                    <a:pt x="1369895" y="1712155"/>
                  </a:cubicBezTo>
                  <a:cubicBezTo>
                    <a:pt x="1556241" y="1673546"/>
                    <a:pt x="1729760" y="1603153"/>
                    <a:pt x="1890736" y="1501733"/>
                  </a:cubicBezTo>
                  <a:cubicBezTo>
                    <a:pt x="1907291" y="1491307"/>
                    <a:pt x="1907260" y="1491339"/>
                    <a:pt x="1896486" y="1475636"/>
                  </a:cubicBezTo>
                  <a:cubicBezTo>
                    <a:pt x="1895064" y="1473583"/>
                    <a:pt x="1893895" y="1471308"/>
                    <a:pt x="1893042" y="1469001"/>
                  </a:cubicBezTo>
                  <a:cubicBezTo>
                    <a:pt x="1877655" y="1427391"/>
                    <a:pt x="1854338" y="1393679"/>
                    <a:pt x="1824608" y="1366603"/>
                  </a:cubicBezTo>
                  <a:cubicBezTo>
                    <a:pt x="1797088" y="1340252"/>
                    <a:pt x="1763630" y="1320000"/>
                    <a:pt x="1725526" y="1304771"/>
                  </a:cubicBezTo>
                  <a:cubicBezTo>
                    <a:pt x="1679335" y="1286320"/>
                    <a:pt x="1639904" y="1259085"/>
                    <a:pt x="1604487" y="1226416"/>
                  </a:cubicBezTo>
                  <a:cubicBezTo>
                    <a:pt x="1602654" y="1224615"/>
                    <a:pt x="1600853" y="1222846"/>
                    <a:pt x="1599052" y="1221014"/>
                  </a:cubicBezTo>
                  <a:cubicBezTo>
                    <a:pt x="1583887" y="1205564"/>
                    <a:pt x="1568911" y="1189924"/>
                    <a:pt x="1553966" y="1174222"/>
                  </a:cubicBezTo>
                  <a:cubicBezTo>
                    <a:pt x="1552987" y="1173179"/>
                    <a:pt x="1552007" y="1172168"/>
                    <a:pt x="1551060" y="1171157"/>
                  </a:cubicBezTo>
                  <a:cubicBezTo>
                    <a:pt x="1530049" y="1149040"/>
                    <a:pt x="1509165" y="1126798"/>
                    <a:pt x="1488281" y="1104523"/>
                  </a:cubicBezTo>
                  <a:cubicBezTo>
                    <a:pt x="1480824" y="1096340"/>
                    <a:pt x="1473305" y="1088189"/>
                    <a:pt x="1465532" y="1080290"/>
                  </a:cubicBezTo>
                  <a:cubicBezTo>
                    <a:pt x="1465122" y="1079880"/>
                    <a:pt x="1464743" y="1079437"/>
                    <a:pt x="1464332" y="1079026"/>
                  </a:cubicBezTo>
                  <a:cubicBezTo>
                    <a:pt x="1458076" y="1072391"/>
                    <a:pt x="1451473" y="1066231"/>
                    <a:pt x="1444585" y="1060449"/>
                  </a:cubicBezTo>
                  <a:cubicBezTo>
                    <a:pt x="1439372" y="1055867"/>
                    <a:pt x="1434032" y="1051444"/>
                    <a:pt x="1428472" y="1047242"/>
                  </a:cubicBezTo>
                  <a:cubicBezTo>
                    <a:pt x="1393781" y="1021050"/>
                    <a:pt x="1354319" y="1006358"/>
                    <a:pt x="1311887" y="998428"/>
                  </a:cubicBezTo>
                  <a:cubicBezTo>
                    <a:pt x="1284557" y="993341"/>
                    <a:pt x="1256912" y="990656"/>
                    <a:pt x="1226518" y="985632"/>
                  </a:cubicBezTo>
                  <a:cubicBezTo>
                    <a:pt x="1228224" y="987054"/>
                    <a:pt x="1229867" y="988476"/>
                    <a:pt x="1231510" y="989929"/>
                  </a:cubicBezTo>
                  <a:cubicBezTo>
                    <a:pt x="1229045" y="989613"/>
                    <a:pt x="1226612" y="989297"/>
                    <a:pt x="1224148" y="988981"/>
                  </a:cubicBezTo>
                  <a:lnTo>
                    <a:pt x="934992" y="785479"/>
                  </a:lnTo>
                  <a:cubicBezTo>
                    <a:pt x="999256" y="797074"/>
                    <a:pt x="1063236" y="810028"/>
                    <a:pt x="1127310" y="822666"/>
                  </a:cubicBezTo>
                  <a:cubicBezTo>
                    <a:pt x="1274889" y="851765"/>
                    <a:pt x="1413749" y="902949"/>
                    <a:pt x="1542592" y="981304"/>
                  </a:cubicBezTo>
                  <a:cubicBezTo>
                    <a:pt x="1646350" y="1044398"/>
                    <a:pt x="1743567" y="1116340"/>
                    <a:pt x="1836645" y="1194063"/>
                  </a:cubicBezTo>
                  <a:cubicBezTo>
                    <a:pt x="1874022" y="1225279"/>
                    <a:pt x="1909092" y="1259338"/>
                    <a:pt x="1952756" y="1282560"/>
                  </a:cubicBezTo>
                  <a:cubicBezTo>
                    <a:pt x="1996389" y="1305782"/>
                    <a:pt x="2040558" y="1327299"/>
                    <a:pt x="2089183" y="1337819"/>
                  </a:cubicBezTo>
                  <a:lnTo>
                    <a:pt x="2091900" y="1330553"/>
                  </a:lnTo>
                  <a:cubicBezTo>
                    <a:pt x="2088519" y="1314123"/>
                    <a:pt x="2084854" y="1297915"/>
                    <a:pt x="2077777" y="1282655"/>
                  </a:cubicBezTo>
                  <a:close/>
                </a:path>
              </a:pathLst>
            </a:custGeom>
            <a:noFill/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66">
              <a:extLst>
                <a:ext uri="{FF2B5EF4-FFF2-40B4-BE49-F238E27FC236}">
                  <a16:creationId xmlns:a16="http://schemas.microsoft.com/office/drawing/2014/main" id="{B0BCF658-AB06-4CD3-A83E-8EB384DFE7DF}"/>
                </a:ext>
              </a:extLst>
            </p:cNvPr>
            <p:cNvSpPr/>
            <p:nvPr/>
          </p:nvSpPr>
          <p:spPr>
            <a:xfrm>
              <a:off x="8840878" y="3165955"/>
              <a:ext cx="748169" cy="814362"/>
            </a:xfrm>
            <a:custGeom>
              <a:avLst/>
              <a:gdLst>
                <a:gd name="connsiteX0" fmla="*/ 258894 w 748169"/>
                <a:gd name="connsiteY0" fmla="*/ 14817 h 814362"/>
                <a:gd name="connsiteX1" fmla="*/ 256400 w 748169"/>
                <a:gd name="connsiteY1" fmla="*/ 15299 h 814362"/>
                <a:gd name="connsiteX2" fmla="*/ 295480 w 748169"/>
                <a:gd name="connsiteY2" fmla="*/ 15299 h 814362"/>
                <a:gd name="connsiteX3" fmla="*/ 314763 w 748169"/>
                <a:gd name="connsiteY3" fmla="*/ 15319 h 814362"/>
                <a:gd name="connsiteX4" fmla="*/ 315352 w 748169"/>
                <a:gd name="connsiteY4" fmla="*/ 15079 h 814362"/>
                <a:gd name="connsiteX5" fmla="*/ 318726 w 748169"/>
                <a:gd name="connsiteY5" fmla="*/ 15074 h 814362"/>
                <a:gd name="connsiteX6" fmla="*/ 323309 w 748169"/>
                <a:gd name="connsiteY6" fmla="*/ 15328 h 814362"/>
                <a:gd name="connsiteX7" fmla="*/ 374085 w 748169"/>
                <a:gd name="connsiteY7" fmla="*/ 15380 h 814362"/>
                <a:gd name="connsiteX8" fmla="*/ 424861 w 748169"/>
                <a:gd name="connsiteY8" fmla="*/ 15328 h 814362"/>
                <a:gd name="connsiteX9" fmla="*/ 429444 w 748169"/>
                <a:gd name="connsiteY9" fmla="*/ 15074 h 814362"/>
                <a:gd name="connsiteX10" fmla="*/ 432818 w 748169"/>
                <a:gd name="connsiteY10" fmla="*/ 15079 h 814362"/>
                <a:gd name="connsiteX11" fmla="*/ 433407 w 748169"/>
                <a:gd name="connsiteY11" fmla="*/ 15319 h 814362"/>
                <a:gd name="connsiteX12" fmla="*/ 452690 w 748169"/>
                <a:gd name="connsiteY12" fmla="*/ 15299 h 814362"/>
                <a:gd name="connsiteX13" fmla="*/ 491770 w 748169"/>
                <a:gd name="connsiteY13" fmla="*/ 15299 h 814362"/>
                <a:gd name="connsiteX14" fmla="*/ 489276 w 748169"/>
                <a:gd name="connsiteY14" fmla="*/ 14817 h 814362"/>
                <a:gd name="connsiteX15" fmla="*/ 434395 w 748169"/>
                <a:gd name="connsiteY15" fmla="*/ 14900 h 814362"/>
                <a:gd name="connsiteX16" fmla="*/ 433507 w 748169"/>
                <a:gd name="connsiteY16" fmla="*/ 15080 h 814362"/>
                <a:gd name="connsiteX17" fmla="*/ 432818 w 748169"/>
                <a:gd name="connsiteY17" fmla="*/ 15079 h 814362"/>
                <a:gd name="connsiteX18" fmla="*/ 432402 w 748169"/>
                <a:gd name="connsiteY18" fmla="*/ 14910 h 814362"/>
                <a:gd name="connsiteX19" fmla="*/ 429444 w 748169"/>
                <a:gd name="connsiteY19" fmla="*/ 15074 h 814362"/>
                <a:gd name="connsiteX20" fmla="*/ 374085 w 748169"/>
                <a:gd name="connsiteY20" fmla="*/ 14990 h 814362"/>
                <a:gd name="connsiteX21" fmla="*/ 318726 w 748169"/>
                <a:gd name="connsiteY21" fmla="*/ 15074 h 814362"/>
                <a:gd name="connsiteX22" fmla="*/ 315768 w 748169"/>
                <a:gd name="connsiteY22" fmla="*/ 14910 h 814362"/>
                <a:gd name="connsiteX23" fmla="*/ 315352 w 748169"/>
                <a:gd name="connsiteY23" fmla="*/ 15079 h 814362"/>
                <a:gd name="connsiteX24" fmla="*/ 314663 w 748169"/>
                <a:gd name="connsiteY24" fmla="*/ 15080 h 814362"/>
                <a:gd name="connsiteX25" fmla="*/ 313775 w 748169"/>
                <a:gd name="connsiteY25" fmla="*/ 14900 h 814362"/>
                <a:gd name="connsiteX26" fmla="*/ 129220 w 748169"/>
                <a:gd name="connsiteY26" fmla="*/ 15 h 814362"/>
                <a:gd name="connsiteX27" fmla="*/ 167168 w 748169"/>
                <a:gd name="connsiteY27" fmla="*/ 7859 h 814362"/>
                <a:gd name="connsiteX28" fmla="*/ 159422 w 748169"/>
                <a:gd name="connsiteY28" fmla="*/ 12148 h 814362"/>
                <a:gd name="connsiteX29" fmla="*/ 229398 w 748169"/>
                <a:gd name="connsiteY29" fmla="*/ 5671 h 814362"/>
                <a:gd name="connsiteX30" fmla="*/ 322101 w 748169"/>
                <a:gd name="connsiteY30" fmla="*/ 5213 h 814362"/>
                <a:gd name="connsiteX31" fmla="*/ 323765 w 748169"/>
                <a:gd name="connsiteY31" fmla="*/ 4708 h 814362"/>
                <a:gd name="connsiteX32" fmla="*/ 374085 w 748169"/>
                <a:gd name="connsiteY32" fmla="*/ 4957 h 814362"/>
                <a:gd name="connsiteX33" fmla="*/ 424405 w 748169"/>
                <a:gd name="connsiteY33" fmla="*/ 4708 h 814362"/>
                <a:gd name="connsiteX34" fmla="*/ 426069 w 748169"/>
                <a:gd name="connsiteY34" fmla="*/ 5213 h 814362"/>
                <a:gd name="connsiteX35" fmla="*/ 518772 w 748169"/>
                <a:gd name="connsiteY35" fmla="*/ 5671 h 814362"/>
                <a:gd name="connsiteX36" fmla="*/ 588748 w 748169"/>
                <a:gd name="connsiteY36" fmla="*/ 12148 h 814362"/>
                <a:gd name="connsiteX37" fmla="*/ 581002 w 748169"/>
                <a:gd name="connsiteY37" fmla="*/ 7859 h 814362"/>
                <a:gd name="connsiteX38" fmla="*/ 657717 w 748169"/>
                <a:gd name="connsiteY38" fmla="*/ 1032 h 814362"/>
                <a:gd name="connsiteX39" fmla="*/ 663450 w 748169"/>
                <a:gd name="connsiteY39" fmla="*/ 23875 h 814362"/>
                <a:gd name="connsiteX40" fmla="*/ 659819 w 748169"/>
                <a:gd name="connsiteY40" fmla="*/ 154508 h 814362"/>
                <a:gd name="connsiteX41" fmla="*/ 656317 w 748169"/>
                <a:gd name="connsiteY41" fmla="*/ 167680 h 814362"/>
                <a:gd name="connsiteX42" fmla="*/ 655399 w 748169"/>
                <a:gd name="connsiteY42" fmla="*/ 168730 h 814362"/>
                <a:gd name="connsiteX43" fmla="*/ 657237 w 748169"/>
                <a:gd name="connsiteY43" fmla="*/ 168424 h 814362"/>
                <a:gd name="connsiteX44" fmla="*/ 692509 w 748169"/>
                <a:gd name="connsiteY44" fmla="*/ 109038 h 814362"/>
                <a:gd name="connsiteX45" fmla="*/ 732640 w 748169"/>
                <a:gd name="connsiteY45" fmla="*/ 110876 h 814362"/>
                <a:gd name="connsiteX46" fmla="*/ 745375 w 748169"/>
                <a:gd name="connsiteY46" fmla="*/ 151312 h 814362"/>
                <a:gd name="connsiteX47" fmla="*/ 745549 w 748169"/>
                <a:gd name="connsiteY47" fmla="*/ 176870 h 814362"/>
                <a:gd name="connsiteX48" fmla="*/ 737453 w 748169"/>
                <a:gd name="connsiteY48" fmla="*/ 206936 h 814362"/>
                <a:gd name="connsiteX49" fmla="*/ 705813 w 748169"/>
                <a:gd name="connsiteY49" fmla="*/ 331440 h 814362"/>
                <a:gd name="connsiteX50" fmla="*/ 646077 w 748169"/>
                <a:gd name="connsiteY50" fmla="*/ 414764 h 814362"/>
                <a:gd name="connsiteX51" fmla="*/ 634262 w 748169"/>
                <a:gd name="connsiteY51" fmla="*/ 432575 h 814362"/>
                <a:gd name="connsiteX52" fmla="*/ 605465 w 748169"/>
                <a:gd name="connsiteY52" fmla="*/ 559794 h 814362"/>
                <a:gd name="connsiteX53" fmla="*/ 591899 w 748169"/>
                <a:gd name="connsiteY53" fmla="*/ 577693 h 814362"/>
                <a:gd name="connsiteX54" fmla="*/ 424200 w 748169"/>
                <a:gd name="connsiteY54" fmla="*/ 770642 h 814362"/>
                <a:gd name="connsiteX55" fmla="*/ 393128 w 748169"/>
                <a:gd name="connsiteY55" fmla="*/ 794258 h 814362"/>
                <a:gd name="connsiteX56" fmla="*/ 391453 w 748169"/>
                <a:gd name="connsiteY56" fmla="*/ 795206 h 814362"/>
                <a:gd name="connsiteX57" fmla="*/ 390577 w 748169"/>
                <a:gd name="connsiteY57" fmla="*/ 814362 h 814362"/>
                <a:gd name="connsiteX58" fmla="*/ 374085 w 748169"/>
                <a:gd name="connsiteY58" fmla="*/ 805031 h 814362"/>
                <a:gd name="connsiteX59" fmla="*/ 357593 w 748169"/>
                <a:gd name="connsiteY59" fmla="*/ 814362 h 814362"/>
                <a:gd name="connsiteX60" fmla="*/ 356717 w 748169"/>
                <a:gd name="connsiteY60" fmla="*/ 795206 h 814362"/>
                <a:gd name="connsiteX61" fmla="*/ 355042 w 748169"/>
                <a:gd name="connsiteY61" fmla="*/ 794258 h 814362"/>
                <a:gd name="connsiteX62" fmla="*/ 323970 w 748169"/>
                <a:gd name="connsiteY62" fmla="*/ 770642 h 814362"/>
                <a:gd name="connsiteX63" fmla="*/ 156271 w 748169"/>
                <a:gd name="connsiteY63" fmla="*/ 577693 h 814362"/>
                <a:gd name="connsiteX64" fmla="*/ 142705 w 748169"/>
                <a:gd name="connsiteY64" fmla="*/ 559794 h 814362"/>
                <a:gd name="connsiteX65" fmla="*/ 113908 w 748169"/>
                <a:gd name="connsiteY65" fmla="*/ 432575 h 814362"/>
                <a:gd name="connsiteX66" fmla="*/ 102093 w 748169"/>
                <a:gd name="connsiteY66" fmla="*/ 414764 h 814362"/>
                <a:gd name="connsiteX67" fmla="*/ 42357 w 748169"/>
                <a:gd name="connsiteY67" fmla="*/ 331440 h 814362"/>
                <a:gd name="connsiteX68" fmla="*/ 10717 w 748169"/>
                <a:gd name="connsiteY68" fmla="*/ 206936 h 814362"/>
                <a:gd name="connsiteX69" fmla="*/ 2621 w 748169"/>
                <a:gd name="connsiteY69" fmla="*/ 176870 h 814362"/>
                <a:gd name="connsiteX70" fmla="*/ 2795 w 748169"/>
                <a:gd name="connsiteY70" fmla="*/ 151312 h 814362"/>
                <a:gd name="connsiteX71" fmla="*/ 15530 w 748169"/>
                <a:gd name="connsiteY71" fmla="*/ 110876 h 814362"/>
                <a:gd name="connsiteX72" fmla="*/ 55661 w 748169"/>
                <a:gd name="connsiteY72" fmla="*/ 109038 h 814362"/>
                <a:gd name="connsiteX73" fmla="*/ 90933 w 748169"/>
                <a:gd name="connsiteY73" fmla="*/ 168424 h 814362"/>
                <a:gd name="connsiteX74" fmla="*/ 92771 w 748169"/>
                <a:gd name="connsiteY74" fmla="*/ 168730 h 814362"/>
                <a:gd name="connsiteX75" fmla="*/ 91853 w 748169"/>
                <a:gd name="connsiteY75" fmla="*/ 167680 h 814362"/>
                <a:gd name="connsiteX76" fmla="*/ 88351 w 748169"/>
                <a:gd name="connsiteY76" fmla="*/ 154508 h 814362"/>
                <a:gd name="connsiteX77" fmla="*/ 84720 w 748169"/>
                <a:gd name="connsiteY77" fmla="*/ 23875 h 814362"/>
                <a:gd name="connsiteX78" fmla="*/ 90453 w 748169"/>
                <a:gd name="connsiteY78" fmla="*/ 1032 h 814362"/>
                <a:gd name="connsiteX79" fmla="*/ 129220 w 748169"/>
                <a:gd name="connsiteY79" fmla="*/ 15 h 8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48169" h="814362">
                  <a:moveTo>
                    <a:pt x="258894" y="14817"/>
                  </a:moveTo>
                  <a:cubicBezTo>
                    <a:pt x="258063" y="14817"/>
                    <a:pt x="257626" y="13066"/>
                    <a:pt x="256400" y="15299"/>
                  </a:cubicBezTo>
                  <a:cubicBezTo>
                    <a:pt x="270054" y="15299"/>
                    <a:pt x="282789" y="15299"/>
                    <a:pt x="295480" y="15299"/>
                  </a:cubicBezTo>
                  <a:lnTo>
                    <a:pt x="314763" y="15319"/>
                  </a:lnTo>
                  <a:lnTo>
                    <a:pt x="315352" y="15079"/>
                  </a:lnTo>
                  <a:lnTo>
                    <a:pt x="318726" y="15074"/>
                  </a:lnTo>
                  <a:lnTo>
                    <a:pt x="323309" y="15328"/>
                  </a:lnTo>
                  <a:lnTo>
                    <a:pt x="374085" y="15380"/>
                  </a:lnTo>
                  <a:lnTo>
                    <a:pt x="424861" y="15328"/>
                  </a:lnTo>
                  <a:lnTo>
                    <a:pt x="429444" y="15074"/>
                  </a:lnTo>
                  <a:lnTo>
                    <a:pt x="432818" y="15079"/>
                  </a:lnTo>
                  <a:lnTo>
                    <a:pt x="433407" y="15319"/>
                  </a:lnTo>
                  <a:lnTo>
                    <a:pt x="452690" y="15299"/>
                  </a:lnTo>
                  <a:cubicBezTo>
                    <a:pt x="465381" y="15299"/>
                    <a:pt x="478116" y="15299"/>
                    <a:pt x="491770" y="15299"/>
                  </a:cubicBezTo>
                  <a:cubicBezTo>
                    <a:pt x="490544" y="13066"/>
                    <a:pt x="490107" y="14817"/>
                    <a:pt x="489276" y="14817"/>
                  </a:cubicBezTo>
                  <a:lnTo>
                    <a:pt x="434395" y="14900"/>
                  </a:lnTo>
                  <a:lnTo>
                    <a:pt x="433507" y="15080"/>
                  </a:lnTo>
                  <a:lnTo>
                    <a:pt x="432818" y="15079"/>
                  </a:lnTo>
                  <a:lnTo>
                    <a:pt x="432402" y="14910"/>
                  </a:lnTo>
                  <a:lnTo>
                    <a:pt x="429444" y="15074"/>
                  </a:lnTo>
                  <a:lnTo>
                    <a:pt x="374085" y="14990"/>
                  </a:lnTo>
                  <a:lnTo>
                    <a:pt x="318726" y="15074"/>
                  </a:lnTo>
                  <a:lnTo>
                    <a:pt x="315768" y="14910"/>
                  </a:lnTo>
                  <a:lnTo>
                    <a:pt x="315352" y="15079"/>
                  </a:lnTo>
                  <a:lnTo>
                    <a:pt x="314663" y="15080"/>
                  </a:lnTo>
                  <a:lnTo>
                    <a:pt x="313775" y="14900"/>
                  </a:lnTo>
                  <a:close/>
                  <a:moveTo>
                    <a:pt x="129220" y="15"/>
                  </a:moveTo>
                  <a:cubicBezTo>
                    <a:pt x="142092" y="179"/>
                    <a:pt x="154827" y="1820"/>
                    <a:pt x="167168" y="7859"/>
                  </a:cubicBezTo>
                  <a:cubicBezTo>
                    <a:pt x="166424" y="12760"/>
                    <a:pt x="162267" y="11009"/>
                    <a:pt x="159422" y="12148"/>
                  </a:cubicBezTo>
                  <a:cubicBezTo>
                    <a:pt x="182267" y="4621"/>
                    <a:pt x="206468" y="12454"/>
                    <a:pt x="229398" y="5671"/>
                  </a:cubicBezTo>
                  <a:lnTo>
                    <a:pt x="322101" y="5213"/>
                  </a:lnTo>
                  <a:lnTo>
                    <a:pt x="323765" y="4708"/>
                  </a:lnTo>
                  <a:lnTo>
                    <a:pt x="374085" y="4957"/>
                  </a:lnTo>
                  <a:lnTo>
                    <a:pt x="424405" y="4708"/>
                  </a:lnTo>
                  <a:lnTo>
                    <a:pt x="426069" y="5213"/>
                  </a:lnTo>
                  <a:lnTo>
                    <a:pt x="518772" y="5671"/>
                  </a:lnTo>
                  <a:cubicBezTo>
                    <a:pt x="541702" y="12454"/>
                    <a:pt x="565903" y="4621"/>
                    <a:pt x="588748" y="12148"/>
                  </a:cubicBezTo>
                  <a:cubicBezTo>
                    <a:pt x="585903" y="11009"/>
                    <a:pt x="581746" y="12760"/>
                    <a:pt x="581002" y="7859"/>
                  </a:cubicBezTo>
                  <a:cubicBezTo>
                    <a:pt x="605684" y="-4219"/>
                    <a:pt x="631942" y="1294"/>
                    <a:pt x="657717" y="1032"/>
                  </a:cubicBezTo>
                  <a:cubicBezTo>
                    <a:pt x="664764" y="7377"/>
                    <a:pt x="663013" y="15911"/>
                    <a:pt x="663450" y="23875"/>
                  </a:cubicBezTo>
                  <a:cubicBezTo>
                    <a:pt x="665813" y="67507"/>
                    <a:pt x="658506" y="110876"/>
                    <a:pt x="659819" y="154508"/>
                  </a:cubicBezTo>
                  <a:cubicBezTo>
                    <a:pt x="659993" y="159146"/>
                    <a:pt x="659425" y="163785"/>
                    <a:pt x="656317" y="167680"/>
                  </a:cubicBezTo>
                  <a:cubicBezTo>
                    <a:pt x="655749" y="168380"/>
                    <a:pt x="655660" y="168906"/>
                    <a:pt x="655399" y="168730"/>
                  </a:cubicBezTo>
                  <a:cubicBezTo>
                    <a:pt x="653429" y="167461"/>
                    <a:pt x="656274" y="170525"/>
                    <a:pt x="657237" y="168424"/>
                  </a:cubicBezTo>
                  <a:cubicBezTo>
                    <a:pt x="665333" y="146455"/>
                    <a:pt x="677061" y="126543"/>
                    <a:pt x="692509" y="109038"/>
                  </a:cubicBezTo>
                  <a:cubicBezTo>
                    <a:pt x="706382" y="93284"/>
                    <a:pt x="719249" y="94202"/>
                    <a:pt x="732640" y="110876"/>
                  </a:cubicBezTo>
                  <a:cubicBezTo>
                    <a:pt x="739773" y="123437"/>
                    <a:pt x="741393" y="137746"/>
                    <a:pt x="745375" y="151312"/>
                  </a:cubicBezTo>
                  <a:cubicBezTo>
                    <a:pt x="749225" y="159803"/>
                    <a:pt x="748919" y="168337"/>
                    <a:pt x="745549" y="176870"/>
                  </a:cubicBezTo>
                  <a:cubicBezTo>
                    <a:pt x="742880" y="186892"/>
                    <a:pt x="740517" y="197045"/>
                    <a:pt x="737453" y="206936"/>
                  </a:cubicBezTo>
                  <a:cubicBezTo>
                    <a:pt x="724763" y="247897"/>
                    <a:pt x="710671" y="288596"/>
                    <a:pt x="705813" y="331440"/>
                  </a:cubicBezTo>
                  <a:cubicBezTo>
                    <a:pt x="701349" y="370739"/>
                    <a:pt x="681744" y="398484"/>
                    <a:pt x="646077" y="414764"/>
                  </a:cubicBezTo>
                  <a:cubicBezTo>
                    <a:pt x="637762" y="418571"/>
                    <a:pt x="635924" y="425224"/>
                    <a:pt x="634262" y="432575"/>
                  </a:cubicBezTo>
                  <a:cubicBezTo>
                    <a:pt x="624634" y="474982"/>
                    <a:pt x="615049" y="517387"/>
                    <a:pt x="605465" y="559794"/>
                  </a:cubicBezTo>
                  <a:cubicBezTo>
                    <a:pt x="598901" y="564214"/>
                    <a:pt x="596056" y="571522"/>
                    <a:pt x="591899" y="577693"/>
                  </a:cubicBezTo>
                  <a:cubicBezTo>
                    <a:pt x="543935" y="648895"/>
                    <a:pt x="491026" y="715895"/>
                    <a:pt x="424200" y="770642"/>
                  </a:cubicBezTo>
                  <a:cubicBezTo>
                    <a:pt x="414222" y="778826"/>
                    <a:pt x="404047" y="786834"/>
                    <a:pt x="393128" y="794258"/>
                  </a:cubicBezTo>
                  <a:lnTo>
                    <a:pt x="391453" y="795206"/>
                  </a:lnTo>
                  <a:lnTo>
                    <a:pt x="390577" y="814362"/>
                  </a:lnTo>
                  <a:lnTo>
                    <a:pt x="374085" y="805031"/>
                  </a:lnTo>
                  <a:lnTo>
                    <a:pt x="357593" y="814362"/>
                  </a:lnTo>
                  <a:lnTo>
                    <a:pt x="356717" y="795206"/>
                  </a:lnTo>
                  <a:lnTo>
                    <a:pt x="355042" y="794258"/>
                  </a:lnTo>
                  <a:cubicBezTo>
                    <a:pt x="344123" y="786834"/>
                    <a:pt x="333948" y="778826"/>
                    <a:pt x="323970" y="770642"/>
                  </a:cubicBezTo>
                  <a:cubicBezTo>
                    <a:pt x="257144" y="715895"/>
                    <a:pt x="204235" y="648895"/>
                    <a:pt x="156271" y="577693"/>
                  </a:cubicBezTo>
                  <a:cubicBezTo>
                    <a:pt x="152114" y="571522"/>
                    <a:pt x="149269" y="564214"/>
                    <a:pt x="142705" y="559794"/>
                  </a:cubicBezTo>
                  <a:cubicBezTo>
                    <a:pt x="133121" y="517387"/>
                    <a:pt x="123536" y="474982"/>
                    <a:pt x="113908" y="432575"/>
                  </a:cubicBezTo>
                  <a:cubicBezTo>
                    <a:pt x="112246" y="425224"/>
                    <a:pt x="110408" y="418571"/>
                    <a:pt x="102093" y="414764"/>
                  </a:cubicBezTo>
                  <a:cubicBezTo>
                    <a:pt x="66426" y="398484"/>
                    <a:pt x="46821" y="370739"/>
                    <a:pt x="42357" y="331440"/>
                  </a:cubicBezTo>
                  <a:cubicBezTo>
                    <a:pt x="37499" y="288596"/>
                    <a:pt x="23407" y="247897"/>
                    <a:pt x="10717" y="206936"/>
                  </a:cubicBezTo>
                  <a:cubicBezTo>
                    <a:pt x="7653" y="197045"/>
                    <a:pt x="5290" y="186892"/>
                    <a:pt x="2621" y="176870"/>
                  </a:cubicBezTo>
                  <a:cubicBezTo>
                    <a:pt x="-749" y="168337"/>
                    <a:pt x="-1055" y="159803"/>
                    <a:pt x="2795" y="151312"/>
                  </a:cubicBezTo>
                  <a:cubicBezTo>
                    <a:pt x="6777" y="137746"/>
                    <a:pt x="8397" y="123437"/>
                    <a:pt x="15530" y="110876"/>
                  </a:cubicBezTo>
                  <a:cubicBezTo>
                    <a:pt x="28921" y="94202"/>
                    <a:pt x="41788" y="93284"/>
                    <a:pt x="55661" y="109038"/>
                  </a:cubicBezTo>
                  <a:cubicBezTo>
                    <a:pt x="71109" y="126543"/>
                    <a:pt x="82837" y="146455"/>
                    <a:pt x="90933" y="168424"/>
                  </a:cubicBezTo>
                  <a:cubicBezTo>
                    <a:pt x="91896" y="170525"/>
                    <a:pt x="94741" y="167461"/>
                    <a:pt x="92771" y="168730"/>
                  </a:cubicBezTo>
                  <a:cubicBezTo>
                    <a:pt x="92510" y="168906"/>
                    <a:pt x="92421" y="168380"/>
                    <a:pt x="91853" y="167680"/>
                  </a:cubicBezTo>
                  <a:cubicBezTo>
                    <a:pt x="88745" y="163785"/>
                    <a:pt x="88177" y="159146"/>
                    <a:pt x="88351" y="154508"/>
                  </a:cubicBezTo>
                  <a:cubicBezTo>
                    <a:pt x="89664" y="110876"/>
                    <a:pt x="82357" y="67507"/>
                    <a:pt x="84720" y="23875"/>
                  </a:cubicBezTo>
                  <a:cubicBezTo>
                    <a:pt x="85157" y="15911"/>
                    <a:pt x="83406" y="7377"/>
                    <a:pt x="90453" y="1032"/>
                  </a:cubicBezTo>
                  <a:cubicBezTo>
                    <a:pt x="103341" y="1163"/>
                    <a:pt x="116349" y="-150"/>
                    <a:pt x="129220" y="15"/>
                  </a:cubicBezTo>
                  <a:close/>
                </a:path>
              </a:pathLst>
            </a:custGeom>
            <a:solidFill>
              <a:srgbClr val="FDCBA7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67">
              <a:extLst>
                <a:ext uri="{FF2B5EF4-FFF2-40B4-BE49-F238E27FC236}">
                  <a16:creationId xmlns:a16="http://schemas.microsoft.com/office/drawing/2014/main" id="{006E39C5-3EA4-46F4-9CA1-1B1200ED9BDD}"/>
                </a:ext>
              </a:extLst>
            </p:cNvPr>
            <p:cNvSpPr/>
            <p:nvPr/>
          </p:nvSpPr>
          <p:spPr>
            <a:xfrm>
              <a:off x="8882404" y="3795638"/>
              <a:ext cx="27002" cy="7133"/>
            </a:xfrm>
            <a:custGeom>
              <a:avLst/>
              <a:gdLst>
                <a:gd name="connsiteX0" fmla="*/ 4866 w 19494"/>
                <a:gd name="connsiteY0" fmla="*/ 5086 h 5150"/>
                <a:gd name="connsiteX1" fmla="*/ 0 w 19494"/>
                <a:gd name="connsiteY1" fmla="*/ 4644 h 5150"/>
                <a:gd name="connsiteX2" fmla="*/ 19494 w 19494"/>
                <a:gd name="connsiteY2" fmla="*/ 2148 h 5150"/>
                <a:gd name="connsiteX3" fmla="*/ 4866 w 19494"/>
                <a:gd name="connsiteY3" fmla="*/ 5086 h 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4" h="5150">
                  <a:moveTo>
                    <a:pt x="4866" y="5086"/>
                  </a:moveTo>
                  <a:cubicBezTo>
                    <a:pt x="3254" y="4928"/>
                    <a:pt x="1643" y="4802"/>
                    <a:pt x="0" y="4644"/>
                  </a:cubicBezTo>
                  <a:cubicBezTo>
                    <a:pt x="6667" y="4991"/>
                    <a:pt x="12164" y="-3982"/>
                    <a:pt x="19494" y="2148"/>
                  </a:cubicBezTo>
                  <a:cubicBezTo>
                    <a:pt x="14723" y="3601"/>
                    <a:pt x="10016" y="5528"/>
                    <a:pt x="4866" y="5086"/>
                  </a:cubicBezTo>
                  <a:close/>
                </a:path>
              </a:pathLst>
            </a:custGeom>
            <a:solidFill>
              <a:srgbClr val="22617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68">
              <a:extLst>
                <a:ext uri="{FF2B5EF4-FFF2-40B4-BE49-F238E27FC236}">
                  <a16:creationId xmlns:a16="http://schemas.microsoft.com/office/drawing/2014/main" id="{900A84CB-32A2-49E0-80EA-9C39307003A8}"/>
                </a:ext>
              </a:extLst>
            </p:cNvPr>
            <p:cNvSpPr/>
            <p:nvPr/>
          </p:nvSpPr>
          <p:spPr>
            <a:xfrm>
              <a:off x="8852996" y="3154077"/>
              <a:ext cx="723934" cy="184022"/>
            </a:xfrm>
            <a:custGeom>
              <a:avLst/>
              <a:gdLst>
                <a:gd name="connsiteX0" fmla="*/ 719734 w 723934"/>
                <a:gd name="connsiteY0" fmla="*/ 0 h 184022"/>
                <a:gd name="connsiteX1" fmla="*/ 721836 w 723934"/>
                <a:gd name="connsiteY1" fmla="*/ 15448 h 184022"/>
                <a:gd name="connsiteX2" fmla="*/ 720522 w 723934"/>
                <a:gd name="connsiteY2" fmla="*/ 122754 h 184022"/>
                <a:gd name="connsiteX3" fmla="*/ 678115 w 723934"/>
                <a:gd name="connsiteY3" fmla="*/ 131113 h 184022"/>
                <a:gd name="connsiteX4" fmla="*/ 646169 w 723934"/>
                <a:gd name="connsiteY4" fmla="*/ 184022 h 184022"/>
                <a:gd name="connsiteX5" fmla="*/ 646169 w 723934"/>
                <a:gd name="connsiteY5" fmla="*/ 15230 h 184022"/>
                <a:gd name="connsiteX6" fmla="*/ 719734 w 723934"/>
                <a:gd name="connsiteY6" fmla="*/ 0 h 184022"/>
                <a:gd name="connsiteX7" fmla="*/ 4200 w 723934"/>
                <a:gd name="connsiteY7" fmla="*/ 0 h 184022"/>
                <a:gd name="connsiteX8" fmla="*/ 77765 w 723934"/>
                <a:gd name="connsiteY8" fmla="*/ 15230 h 184022"/>
                <a:gd name="connsiteX9" fmla="*/ 77765 w 723934"/>
                <a:gd name="connsiteY9" fmla="*/ 184022 h 184022"/>
                <a:gd name="connsiteX10" fmla="*/ 45819 w 723934"/>
                <a:gd name="connsiteY10" fmla="*/ 131113 h 184022"/>
                <a:gd name="connsiteX11" fmla="*/ 3412 w 723934"/>
                <a:gd name="connsiteY11" fmla="*/ 122754 h 184022"/>
                <a:gd name="connsiteX12" fmla="*/ 2098 w 723934"/>
                <a:gd name="connsiteY12" fmla="*/ 15448 h 184022"/>
                <a:gd name="connsiteX13" fmla="*/ 4200 w 723934"/>
                <a:gd name="connsiteY13" fmla="*/ 0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34" h="184022">
                  <a:moveTo>
                    <a:pt x="719734" y="0"/>
                  </a:moveTo>
                  <a:cubicBezTo>
                    <a:pt x="720434" y="5121"/>
                    <a:pt x="721572" y="10240"/>
                    <a:pt x="721836" y="15448"/>
                  </a:cubicBezTo>
                  <a:cubicBezTo>
                    <a:pt x="723629" y="51247"/>
                    <a:pt x="726037" y="87044"/>
                    <a:pt x="720522" y="122754"/>
                  </a:cubicBezTo>
                  <a:cubicBezTo>
                    <a:pt x="698421" y="108882"/>
                    <a:pt x="694615" y="109800"/>
                    <a:pt x="678115" y="131113"/>
                  </a:cubicBezTo>
                  <a:cubicBezTo>
                    <a:pt x="664855" y="148268"/>
                    <a:pt x="656190" y="168312"/>
                    <a:pt x="646169" y="184022"/>
                  </a:cubicBezTo>
                  <a:cubicBezTo>
                    <a:pt x="646169" y="128837"/>
                    <a:pt x="646169" y="72033"/>
                    <a:pt x="646169" y="15230"/>
                  </a:cubicBezTo>
                  <a:cubicBezTo>
                    <a:pt x="671245" y="12779"/>
                    <a:pt x="695533" y="6609"/>
                    <a:pt x="719734" y="0"/>
                  </a:cubicBezTo>
                  <a:close/>
                  <a:moveTo>
                    <a:pt x="4200" y="0"/>
                  </a:moveTo>
                  <a:cubicBezTo>
                    <a:pt x="28401" y="6609"/>
                    <a:pt x="52689" y="12779"/>
                    <a:pt x="77765" y="15230"/>
                  </a:cubicBezTo>
                  <a:cubicBezTo>
                    <a:pt x="77765" y="72033"/>
                    <a:pt x="77765" y="128837"/>
                    <a:pt x="77765" y="184022"/>
                  </a:cubicBezTo>
                  <a:cubicBezTo>
                    <a:pt x="67744" y="168312"/>
                    <a:pt x="59079" y="148268"/>
                    <a:pt x="45819" y="131113"/>
                  </a:cubicBezTo>
                  <a:cubicBezTo>
                    <a:pt x="29319" y="109800"/>
                    <a:pt x="25513" y="108882"/>
                    <a:pt x="3412" y="122754"/>
                  </a:cubicBezTo>
                  <a:cubicBezTo>
                    <a:pt x="-2103" y="87044"/>
                    <a:pt x="305" y="51247"/>
                    <a:pt x="2098" y="15448"/>
                  </a:cubicBezTo>
                  <a:cubicBezTo>
                    <a:pt x="2362" y="10240"/>
                    <a:pt x="3500" y="5121"/>
                    <a:pt x="4200" y="0"/>
                  </a:cubicBezTo>
                  <a:close/>
                </a:path>
              </a:pathLst>
            </a:custGeom>
            <a:solidFill>
              <a:srgbClr val="656968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69">
              <a:extLst>
                <a:ext uri="{FF2B5EF4-FFF2-40B4-BE49-F238E27FC236}">
                  <a16:creationId xmlns:a16="http://schemas.microsoft.com/office/drawing/2014/main" id="{ECBAA177-C615-4E51-B03B-1DD92F59A38F}"/>
                </a:ext>
              </a:extLst>
            </p:cNvPr>
            <p:cNvSpPr/>
            <p:nvPr/>
          </p:nvSpPr>
          <p:spPr>
            <a:xfrm>
              <a:off x="9095484" y="3175426"/>
              <a:ext cx="188156" cy="11253"/>
            </a:xfrm>
            <a:custGeom>
              <a:avLst/>
              <a:gdLst>
                <a:gd name="connsiteX0" fmla="*/ 135226 w 135841"/>
                <a:gd name="connsiteY0" fmla="*/ 68 h 8124"/>
                <a:gd name="connsiteX1" fmla="*/ 133836 w 135841"/>
                <a:gd name="connsiteY1" fmla="*/ 8125 h 8124"/>
                <a:gd name="connsiteX2" fmla="*/ 119586 w 135841"/>
                <a:gd name="connsiteY2" fmla="*/ 5439 h 8124"/>
                <a:gd name="connsiteX3" fmla="*/ 0 w 135841"/>
                <a:gd name="connsiteY3" fmla="*/ 2849 h 8124"/>
                <a:gd name="connsiteX4" fmla="*/ 29162 w 135841"/>
                <a:gd name="connsiteY4" fmla="*/ 2849 h 8124"/>
                <a:gd name="connsiteX5" fmla="*/ 119966 w 135841"/>
                <a:gd name="connsiteY5" fmla="*/ 2785 h 8124"/>
                <a:gd name="connsiteX6" fmla="*/ 133362 w 135841"/>
                <a:gd name="connsiteY6" fmla="*/ 1016 h 8124"/>
                <a:gd name="connsiteX7" fmla="*/ 135226 w 135841"/>
                <a:gd name="connsiteY7" fmla="*/ 68 h 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841" h="8124">
                  <a:moveTo>
                    <a:pt x="135226" y="68"/>
                  </a:moveTo>
                  <a:cubicBezTo>
                    <a:pt x="136300" y="3007"/>
                    <a:pt x="136047" y="5724"/>
                    <a:pt x="133836" y="8125"/>
                  </a:cubicBezTo>
                  <a:cubicBezTo>
                    <a:pt x="129792" y="3544"/>
                    <a:pt x="124389" y="5471"/>
                    <a:pt x="119586" y="5439"/>
                  </a:cubicBezTo>
                  <a:cubicBezTo>
                    <a:pt x="79745" y="5281"/>
                    <a:pt x="39904" y="5345"/>
                    <a:pt x="0" y="2849"/>
                  </a:cubicBezTo>
                  <a:cubicBezTo>
                    <a:pt x="9731" y="2849"/>
                    <a:pt x="19431" y="2849"/>
                    <a:pt x="29162" y="2849"/>
                  </a:cubicBezTo>
                  <a:cubicBezTo>
                    <a:pt x="59430" y="2849"/>
                    <a:pt x="89698" y="2912"/>
                    <a:pt x="119966" y="2785"/>
                  </a:cubicBezTo>
                  <a:cubicBezTo>
                    <a:pt x="124452" y="2754"/>
                    <a:pt x="129254" y="4270"/>
                    <a:pt x="133362" y="1016"/>
                  </a:cubicBezTo>
                  <a:cubicBezTo>
                    <a:pt x="133709" y="163"/>
                    <a:pt x="134310" y="-153"/>
                    <a:pt x="135226" y="68"/>
                  </a:cubicBezTo>
                  <a:close/>
                </a:path>
              </a:pathLst>
            </a:custGeom>
            <a:solidFill>
              <a:srgbClr val="FBD7B0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0">
              <a:extLst>
                <a:ext uri="{FF2B5EF4-FFF2-40B4-BE49-F238E27FC236}">
                  <a16:creationId xmlns:a16="http://schemas.microsoft.com/office/drawing/2014/main" id="{A989ED14-109B-4DEB-B2ED-AD4CF8E2898B}"/>
                </a:ext>
              </a:extLst>
            </p:cNvPr>
            <p:cNvSpPr/>
            <p:nvPr/>
          </p:nvSpPr>
          <p:spPr>
            <a:xfrm>
              <a:off x="8993649" y="3175302"/>
              <a:ext cx="73258" cy="4365"/>
            </a:xfrm>
            <a:custGeom>
              <a:avLst/>
              <a:gdLst>
                <a:gd name="connsiteX0" fmla="*/ 10742 w 52889"/>
                <a:gd name="connsiteY0" fmla="*/ 0 h 3151"/>
                <a:gd name="connsiteX1" fmla="*/ 52890 w 52889"/>
                <a:gd name="connsiteY1" fmla="*/ 758 h 3151"/>
                <a:gd name="connsiteX2" fmla="*/ 0 w 52889"/>
                <a:gd name="connsiteY2" fmla="*/ 1264 h 3151"/>
                <a:gd name="connsiteX3" fmla="*/ 10742 w 52889"/>
                <a:gd name="connsiteY3" fmla="*/ 0 h 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89" h="3151">
                  <a:moveTo>
                    <a:pt x="10742" y="0"/>
                  </a:moveTo>
                  <a:cubicBezTo>
                    <a:pt x="24802" y="253"/>
                    <a:pt x="38830" y="506"/>
                    <a:pt x="52890" y="758"/>
                  </a:cubicBezTo>
                  <a:cubicBezTo>
                    <a:pt x="35386" y="5687"/>
                    <a:pt x="17693" y="1517"/>
                    <a:pt x="0" y="1264"/>
                  </a:cubicBezTo>
                  <a:cubicBezTo>
                    <a:pt x="3570" y="853"/>
                    <a:pt x="7140" y="411"/>
                    <a:pt x="10742" y="0"/>
                  </a:cubicBezTo>
                  <a:close/>
                </a:path>
              </a:pathLst>
            </a:custGeom>
            <a:solidFill>
              <a:srgbClr val="FFE7BD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71">
              <a:extLst>
                <a:ext uri="{FF2B5EF4-FFF2-40B4-BE49-F238E27FC236}">
                  <a16:creationId xmlns:a16="http://schemas.microsoft.com/office/drawing/2014/main" id="{583AF037-FC8A-444E-9AC0-EADF62DBB13E}"/>
                </a:ext>
              </a:extLst>
            </p:cNvPr>
            <p:cNvSpPr/>
            <p:nvPr/>
          </p:nvSpPr>
          <p:spPr>
            <a:xfrm>
              <a:off x="8535321" y="5413414"/>
              <a:ext cx="130238" cy="124329"/>
            </a:xfrm>
            <a:custGeom>
              <a:avLst/>
              <a:gdLst>
                <a:gd name="connsiteX0" fmla="*/ 94026 w 94026"/>
                <a:gd name="connsiteY0" fmla="*/ 89761 h 89760"/>
                <a:gd name="connsiteX1" fmla="*/ 0 w 94026"/>
                <a:gd name="connsiteY1" fmla="*/ 0 h 89760"/>
                <a:gd name="connsiteX2" fmla="*/ 94026 w 94026"/>
                <a:gd name="connsiteY2" fmla="*/ 89761 h 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26" h="89760">
                  <a:moveTo>
                    <a:pt x="94026" y="89761"/>
                  </a:moveTo>
                  <a:cubicBezTo>
                    <a:pt x="62969" y="59556"/>
                    <a:pt x="31974" y="29225"/>
                    <a:pt x="0" y="0"/>
                  </a:cubicBezTo>
                  <a:cubicBezTo>
                    <a:pt x="31374" y="29857"/>
                    <a:pt x="62684" y="59809"/>
                    <a:pt x="94026" y="89761"/>
                  </a:cubicBezTo>
                  <a:close/>
                </a:path>
              </a:pathLst>
            </a:custGeom>
            <a:solidFill>
              <a:srgbClr val="1B668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72">
              <a:extLst>
                <a:ext uri="{FF2B5EF4-FFF2-40B4-BE49-F238E27FC236}">
                  <a16:creationId xmlns:a16="http://schemas.microsoft.com/office/drawing/2014/main" id="{881AED76-F89C-476B-B02F-30436AFF6A01}"/>
                </a:ext>
              </a:extLst>
            </p:cNvPr>
            <p:cNvSpPr/>
            <p:nvPr/>
          </p:nvSpPr>
          <p:spPr>
            <a:xfrm>
              <a:off x="8138332" y="5034806"/>
              <a:ext cx="809006" cy="955895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73">
              <a:extLst>
                <a:ext uri="{FF2B5EF4-FFF2-40B4-BE49-F238E27FC236}">
                  <a16:creationId xmlns:a16="http://schemas.microsoft.com/office/drawing/2014/main" id="{25DBC7D3-9E17-4FE1-A72A-02E15B0CFC87}"/>
                </a:ext>
              </a:extLst>
            </p:cNvPr>
            <p:cNvSpPr/>
            <p:nvPr/>
          </p:nvSpPr>
          <p:spPr>
            <a:xfrm>
              <a:off x="8479393" y="5783952"/>
              <a:ext cx="310715" cy="216816"/>
            </a:xfrm>
            <a:custGeom>
              <a:avLst/>
              <a:gdLst>
                <a:gd name="connsiteX0" fmla="*/ 13238 w 224323"/>
                <a:gd name="connsiteY0" fmla="*/ 12985 h 156532"/>
                <a:gd name="connsiteX1" fmla="*/ 214276 w 224323"/>
                <a:gd name="connsiteY1" fmla="*/ 152350 h 156532"/>
                <a:gd name="connsiteX2" fmla="*/ 224323 w 224323"/>
                <a:gd name="connsiteY2" fmla="*/ 156110 h 156532"/>
                <a:gd name="connsiteX3" fmla="*/ 0 w 224323"/>
                <a:gd name="connsiteY3" fmla="*/ 0 h 156532"/>
                <a:gd name="connsiteX4" fmla="*/ 13238 w 224323"/>
                <a:gd name="connsiteY4" fmla="*/ 12985 h 15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23" h="156532">
                  <a:moveTo>
                    <a:pt x="13238" y="12985"/>
                  </a:moveTo>
                  <a:cubicBezTo>
                    <a:pt x="79335" y="60757"/>
                    <a:pt x="146189" y="107454"/>
                    <a:pt x="214276" y="152350"/>
                  </a:cubicBezTo>
                  <a:cubicBezTo>
                    <a:pt x="217278" y="154341"/>
                    <a:pt x="219900" y="157721"/>
                    <a:pt x="224323" y="156110"/>
                  </a:cubicBezTo>
                  <a:cubicBezTo>
                    <a:pt x="148780" y="105179"/>
                    <a:pt x="73900" y="53300"/>
                    <a:pt x="0" y="0"/>
                  </a:cubicBezTo>
                  <a:cubicBezTo>
                    <a:pt x="2117" y="6635"/>
                    <a:pt x="8246" y="9384"/>
                    <a:pt x="13238" y="12985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74">
              <a:extLst>
                <a:ext uri="{FF2B5EF4-FFF2-40B4-BE49-F238E27FC236}">
                  <a16:creationId xmlns:a16="http://schemas.microsoft.com/office/drawing/2014/main" id="{49CA5566-8534-46B8-9FC0-556CBECE9FDC}"/>
                </a:ext>
              </a:extLst>
            </p:cNvPr>
            <p:cNvSpPr/>
            <p:nvPr/>
          </p:nvSpPr>
          <p:spPr>
            <a:xfrm>
              <a:off x="7900140" y="3714894"/>
              <a:ext cx="2608915" cy="2087919"/>
            </a:xfrm>
            <a:custGeom>
              <a:avLst/>
              <a:gdLst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84970 w 2608915"/>
                <a:gd name="connsiteY47" fmla="*/ 2088839 h 2098532"/>
                <a:gd name="connsiteX48" fmla="*/ 1249041 w 2608915"/>
                <a:gd name="connsiteY48" fmla="*/ 2091552 h 2098532"/>
                <a:gd name="connsiteX49" fmla="*/ 1228734 w 2608915"/>
                <a:gd name="connsiteY49" fmla="*/ 2087919 h 2098532"/>
                <a:gd name="connsiteX50" fmla="*/ 1191798 w 2608915"/>
                <a:gd name="connsiteY50" fmla="*/ 2084506 h 2098532"/>
                <a:gd name="connsiteX51" fmla="*/ 1122785 w 2608915"/>
                <a:gd name="connsiteY51" fmla="*/ 2078598 h 2098532"/>
                <a:gd name="connsiteX52" fmla="*/ 1080991 w 2608915"/>
                <a:gd name="connsiteY52" fmla="*/ 2072164 h 2098532"/>
                <a:gd name="connsiteX53" fmla="*/ 1062262 w 2608915"/>
                <a:gd name="connsiteY53" fmla="*/ 2069321 h 2098532"/>
                <a:gd name="connsiteX54" fmla="*/ 1026682 w 2608915"/>
                <a:gd name="connsiteY54" fmla="*/ 2063543 h 2098532"/>
                <a:gd name="connsiteX55" fmla="*/ 1005720 w 2608915"/>
                <a:gd name="connsiteY55" fmla="*/ 2053259 h 2098532"/>
                <a:gd name="connsiteX56" fmla="*/ 1005414 w 2608915"/>
                <a:gd name="connsiteY56" fmla="*/ 2052953 h 2098532"/>
                <a:gd name="connsiteX57" fmla="*/ 902309 w 2608915"/>
                <a:gd name="connsiteY57" fmla="*/ 1953480 h 2098532"/>
                <a:gd name="connsiteX58" fmla="*/ 765419 w 2608915"/>
                <a:gd name="connsiteY58" fmla="*/ 1822805 h 2098532"/>
                <a:gd name="connsiteX59" fmla="*/ 635181 w 2608915"/>
                <a:gd name="connsiteY59" fmla="*/ 1698475 h 2098532"/>
                <a:gd name="connsiteX60" fmla="*/ 614263 w 2608915"/>
                <a:gd name="connsiteY60" fmla="*/ 1678519 h 2098532"/>
                <a:gd name="connsiteX61" fmla="*/ 607610 w 2608915"/>
                <a:gd name="connsiteY61" fmla="*/ 1658388 h 2098532"/>
                <a:gd name="connsiteX62" fmla="*/ 624328 w 2608915"/>
                <a:gd name="connsiteY62" fmla="*/ 1429466 h 2098532"/>
                <a:gd name="connsiteX63" fmla="*/ 616407 w 2608915"/>
                <a:gd name="connsiteY63" fmla="*/ 1413493 h 2098532"/>
                <a:gd name="connsiteX64" fmla="*/ 609973 w 2608915"/>
                <a:gd name="connsiteY64" fmla="*/ 1409290 h 2098532"/>
                <a:gd name="connsiteX65" fmla="*/ 603803 w 2608915"/>
                <a:gd name="connsiteY65" fmla="*/ 1404390 h 2098532"/>
                <a:gd name="connsiteX66" fmla="*/ 380089 w 2608915"/>
                <a:gd name="connsiteY66" fmla="*/ 1328067 h 2098532"/>
                <a:gd name="connsiteX67" fmla="*/ 315627 w 2608915"/>
                <a:gd name="connsiteY67" fmla="*/ 1325310 h 2098532"/>
                <a:gd name="connsiteX68" fmla="*/ 284817 w 2608915"/>
                <a:gd name="connsiteY68" fmla="*/ 1350342 h 2098532"/>
                <a:gd name="connsiteX69" fmla="*/ 272126 w 2608915"/>
                <a:gd name="connsiteY69" fmla="*/ 1397388 h 2098532"/>
                <a:gd name="connsiteX70" fmla="*/ 251163 w 2608915"/>
                <a:gd name="connsiteY70" fmla="*/ 1392618 h 2098532"/>
                <a:gd name="connsiteX71" fmla="*/ 9112 w 2608915"/>
                <a:gd name="connsiteY71" fmla="*/ 1242162 h 2098532"/>
                <a:gd name="connsiteX72" fmla="*/ 3554 w 2608915"/>
                <a:gd name="connsiteY72" fmla="*/ 1215247 h 2098532"/>
                <a:gd name="connsiteX73" fmla="*/ 82634 w 2608915"/>
                <a:gd name="connsiteY73" fmla="*/ 1039891 h 2098532"/>
                <a:gd name="connsiteX74" fmla="*/ 141975 w 2608915"/>
                <a:gd name="connsiteY74" fmla="*/ 886590 h 2098532"/>
                <a:gd name="connsiteX75" fmla="*/ 244293 w 2608915"/>
                <a:gd name="connsiteY75" fmla="*/ 586990 h 2098532"/>
                <a:gd name="connsiteX76" fmla="*/ 370899 w 2608915"/>
                <a:gd name="connsiteY76" fmla="*/ 358373 h 2098532"/>
                <a:gd name="connsiteX77" fmla="*/ 555271 w 2608915"/>
                <a:gd name="connsiteY77" fmla="*/ 210806 h 2098532"/>
                <a:gd name="connsiteX78" fmla="*/ 802442 w 2608915"/>
                <a:gd name="connsiteY78" fmla="*/ 119211 h 2098532"/>
                <a:gd name="connsiteX79" fmla="*/ 984320 w 2608915"/>
                <a:gd name="connsiteY79" fmla="*/ 75316 h 2098532"/>
                <a:gd name="connsiteX80" fmla="*/ 1004407 w 2608915"/>
                <a:gd name="connsiteY80" fmla="*/ 70765 h 2098532"/>
                <a:gd name="connsiteX81" fmla="*/ 1027689 w 2608915"/>
                <a:gd name="connsiteY81" fmla="*/ 57461 h 2098532"/>
                <a:gd name="connsiteX82" fmla="*/ 1067863 w 2608915"/>
                <a:gd name="connsiteY82" fmla="*/ 9672 h 2098532"/>
                <a:gd name="connsiteX83" fmla="*/ 1081561 w 2608915"/>
                <a:gd name="connsiteY83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88952 w 2608915"/>
                <a:gd name="connsiteY46" fmla="*/ 2083543 h 2098532"/>
                <a:gd name="connsiteX47" fmla="*/ 1249041 w 2608915"/>
                <a:gd name="connsiteY47" fmla="*/ 2091552 h 2098532"/>
                <a:gd name="connsiteX48" fmla="*/ 1228734 w 2608915"/>
                <a:gd name="connsiteY48" fmla="*/ 2087919 h 2098532"/>
                <a:gd name="connsiteX49" fmla="*/ 1191798 w 2608915"/>
                <a:gd name="connsiteY49" fmla="*/ 2084506 h 2098532"/>
                <a:gd name="connsiteX50" fmla="*/ 1122785 w 2608915"/>
                <a:gd name="connsiteY50" fmla="*/ 2078598 h 2098532"/>
                <a:gd name="connsiteX51" fmla="*/ 1080991 w 2608915"/>
                <a:gd name="connsiteY51" fmla="*/ 2072164 h 2098532"/>
                <a:gd name="connsiteX52" fmla="*/ 1062262 w 2608915"/>
                <a:gd name="connsiteY52" fmla="*/ 2069321 h 2098532"/>
                <a:gd name="connsiteX53" fmla="*/ 1026682 w 2608915"/>
                <a:gd name="connsiteY53" fmla="*/ 2063543 h 2098532"/>
                <a:gd name="connsiteX54" fmla="*/ 1005720 w 2608915"/>
                <a:gd name="connsiteY54" fmla="*/ 2053259 h 2098532"/>
                <a:gd name="connsiteX55" fmla="*/ 1005414 w 2608915"/>
                <a:gd name="connsiteY55" fmla="*/ 2052953 h 2098532"/>
                <a:gd name="connsiteX56" fmla="*/ 902309 w 2608915"/>
                <a:gd name="connsiteY56" fmla="*/ 1953480 h 2098532"/>
                <a:gd name="connsiteX57" fmla="*/ 765419 w 2608915"/>
                <a:gd name="connsiteY57" fmla="*/ 1822805 h 2098532"/>
                <a:gd name="connsiteX58" fmla="*/ 635181 w 2608915"/>
                <a:gd name="connsiteY58" fmla="*/ 1698475 h 2098532"/>
                <a:gd name="connsiteX59" fmla="*/ 614263 w 2608915"/>
                <a:gd name="connsiteY59" fmla="*/ 1678519 h 2098532"/>
                <a:gd name="connsiteX60" fmla="*/ 607610 w 2608915"/>
                <a:gd name="connsiteY60" fmla="*/ 1658388 h 2098532"/>
                <a:gd name="connsiteX61" fmla="*/ 624328 w 2608915"/>
                <a:gd name="connsiteY61" fmla="*/ 1429466 h 2098532"/>
                <a:gd name="connsiteX62" fmla="*/ 616407 w 2608915"/>
                <a:gd name="connsiteY62" fmla="*/ 1413493 h 2098532"/>
                <a:gd name="connsiteX63" fmla="*/ 609973 w 2608915"/>
                <a:gd name="connsiteY63" fmla="*/ 1409290 h 2098532"/>
                <a:gd name="connsiteX64" fmla="*/ 603803 w 2608915"/>
                <a:gd name="connsiteY64" fmla="*/ 1404390 h 2098532"/>
                <a:gd name="connsiteX65" fmla="*/ 380089 w 2608915"/>
                <a:gd name="connsiteY65" fmla="*/ 1328067 h 2098532"/>
                <a:gd name="connsiteX66" fmla="*/ 315627 w 2608915"/>
                <a:gd name="connsiteY66" fmla="*/ 1325310 h 2098532"/>
                <a:gd name="connsiteX67" fmla="*/ 284817 w 2608915"/>
                <a:gd name="connsiteY67" fmla="*/ 1350342 h 2098532"/>
                <a:gd name="connsiteX68" fmla="*/ 272126 w 2608915"/>
                <a:gd name="connsiteY68" fmla="*/ 1397388 h 2098532"/>
                <a:gd name="connsiteX69" fmla="*/ 251163 w 2608915"/>
                <a:gd name="connsiteY69" fmla="*/ 1392618 h 2098532"/>
                <a:gd name="connsiteX70" fmla="*/ 9112 w 2608915"/>
                <a:gd name="connsiteY70" fmla="*/ 1242162 h 2098532"/>
                <a:gd name="connsiteX71" fmla="*/ 3554 w 2608915"/>
                <a:gd name="connsiteY71" fmla="*/ 1215247 h 2098532"/>
                <a:gd name="connsiteX72" fmla="*/ 82634 w 2608915"/>
                <a:gd name="connsiteY72" fmla="*/ 1039891 h 2098532"/>
                <a:gd name="connsiteX73" fmla="*/ 141975 w 2608915"/>
                <a:gd name="connsiteY73" fmla="*/ 886590 h 2098532"/>
                <a:gd name="connsiteX74" fmla="*/ 244293 w 2608915"/>
                <a:gd name="connsiteY74" fmla="*/ 586990 h 2098532"/>
                <a:gd name="connsiteX75" fmla="*/ 370899 w 2608915"/>
                <a:gd name="connsiteY75" fmla="*/ 358373 h 2098532"/>
                <a:gd name="connsiteX76" fmla="*/ 555271 w 2608915"/>
                <a:gd name="connsiteY76" fmla="*/ 210806 h 2098532"/>
                <a:gd name="connsiteX77" fmla="*/ 802442 w 2608915"/>
                <a:gd name="connsiteY77" fmla="*/ 119211 h 2098532"/>
                <a:gd name="connsiteX78" fmla="*/ 984320 w 2608915"/>
                <a:gd name="connsiteY78" fmla="*/ 75316 h 2098532"/>
                <a:gd name="connsiteX79" fmla="*/ 1004407 w 2608915"/>
                <a:gd name="connsiteY79" fmla="*/ 70765 h 2098532"/>
                <a:gd name="connsiteX80" fmla="*/ 1027689 w 2608915"/>
                <a:gd name="connsiteY80" fmla="*/ 57461 h 2098532"/>
                <a:gd name="connsiteX81" fmla="*/ 1067863 w 2608915"/>
                <a:gd name="connsiteY81" fmla="*/ 9672 h 2098532"/>
                <a:gd name="connsiteX82" fmla="*/ 1081561 w 2608915"/>
                <a:gd name="connsiteY82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89110 w 2608915"/>
                <a:gd name="connsiteY45" fmla="*/ 2071952 h 2098532"/>
                <a:gd name="connsiteX46" fmla="*/ 1249041 w 2608915"/>
                <a:gd name="connsiteY46" fmla="*/ 2091552 h 2098532"/>
                <a:gd name="connsiteX47" fmla="*/ 1228734 w 2608915"/>
                <a:gd name="connsiteY47" fmla="*/ 2087919 h 2098532"/>
                <a:gd name="connsiteX48" fmla="*/ 1191798 w 2608915"/>
                <a:gd name="connsiteY48" fmla="*/ 2084506 h 2098532"/>
                <a:gd name="connsiteX49" fmla="*/ 1122785 w 2608915"/>
                <a:gd name="connsiteY49" fmla="*/ 2078598 h 2098532"/>
                <a:gd name="connsiteX50" fmla="*/ 1080991 w 2608915"/>
                <a:gd name="connsiteY50" fmla="*/ 2072164 h 2098532"/>
                <a:gd name="connsiteX51" fmla="*/ 1062262 w 2608915"/>
                <a:gd name="connsiteY51" fmla="*/ 2069321 h 2098532"/>
                <a:gd name="connsiteX52" fmla="*/ 1026682 w 2608915"/>
                <a:gd name="connsiteY52" fmla="*/ 2063543 h 2098532"/>
                <a:gd name="connsiteX53" fmla="*/ 1005720 w 2608915"/>
                <a:gd name="connsiteY53" fmla="*/ 2053259 h 2098532"/>
                <a:gd name="connsiteX54" fmla="*/ 1005414 w 2608915"/>
                <a:gd name="connsiteY54" fmla="*/ 2052953 h 2098532"/>
                <a:gd name="connsiteX55" fmla="*/ 902309 w 2608915"/>
                <a:gd name="connsiteY55" fmla="*/ 1953480 h 2098532"/>
                <a:gd name="connsiteX56" fmla="*/ 765419 w 2608915"/>
                <a:gd name="connsiteY56" fmla="*/ 1822805 h 2098532"/>
                <a:gd name="connsiteX57" fmla="*/ 635181 w 2608915"/>
                <a:gd name="connsiteY57" fmla="*/ 1698475 h 2098532"/>
                <a:gd name="connsiteX58" fmla="*/ 614263 w 2608915"/>
                <a:gd name="connsiteY58" fmla="*/ 1678519 h 2098532"/>
                <a:gd name="connsiteX59" fmla="*/ 607610 w 2608915"/>
                <a:gd name="connsiteY59" fmla="*/ 1658388 h 2098532"/>
                <a:gd name="connsiteX60" fmla="*/ 624328 w 2608915"/>
                <a:gd name="connsiteY60" fmla="*/ 1429466 h 2098532"/>
                <a:gd name="connsiteX61" fmla="*/ 616407 w 2608915"/>
                <a:gd name="connsiteY61" fmla="*/ 1413493 h 2098532"/>
                <a:gd name="connsiteX62" fmla="*/ 609973 w 2608915"/>
                <a:gd name="connsiteY62" fmla="*/ 1409290 h 2098532"/>
                <a:gd name="connsiteX63" fmla="*/ 603803 w 2608915"/>
                <a:gd name="connsiteY63" fmla="*/ 1404390 h 2098532"/>
                <a:gd name="connsiteX64" fmla="*/ 380089 w 2608915"/>
                <a:gd name="connsiteY64" fmla="*/ 1328067 h 2098532"/>
                <a:gd name="connsiteX65" fmla="*/ 315627 w 2608915"/>
                <a:gd name="connsiteY65" fmla="*/ 1325310 h 2098532"/>
                <a:gd name="connsiteX66" fmla="*/ 284817 w 2608915"/>
                <a:gd name="connsiteY66" fmla="*/ 1350342 h 2098532"/>
                <a:gd name="connsiteX67" fmla="*/ 272126 w 2608915"/>
                <a:gd name="connsiteY67" fmla="*/ 1397388 h 2098532"/>
                <a:gd name="connsiteX68" fmla="*/ 251163 w 2608915"/>
                <a:gd name="connsiteY68" fmla="*/ 1392618 h 2098532"/>
                <a:gd name="connsiteX69" fmla="*/ 9112 w 2608915"/>
                <a:gd name="connsiteY69" fmla="*/ 1242162 h 2098532"/>
                <a:gd name="connsiteX70" fmla="*/ 3554 w 2608915"/>
                <a:gd name="connsiteY70" fmla="*/ 1215247 h 2098532"/>
                <a:gd name="connsiteX71" fmla="*/ 82634 w 2608915"/>
                <a:gd name="connsiteY71" fmla="*/ 1039891 h 2098532"/>
                <a:gd name="connsiteX72" fmla="*/ 141975 w 2608915"/>
                <a:gd name="connsiteY72" fmla="*/ 886590 h 2098532"/>
                <a:gd name="connsiteX73" fmla="*/ 244293 w 2608915"/>
                <a:gd name="connsiteY73" fmla="*/ 586990 h 2098532"/>
                <a:gd name="connsiteX74" fmla="*/ 370899 w 2608915"/>
                <a:gd name="connsiteY74" fmla="*/ 358373 h 2098532"/>
                <a:gd name="connsiteX75" fmla="*/ 555271 w 2608915"/>
                <a:gd name="connsiteY75" fmla="*/ 210806 h 2098532"/>
                <a:gd name="connsiteX76" fmla="*/ 802442 w 2608915"/>
                <a:gd name="connsiteY76" fmla="*/ 119211 h 2098532"/>
                <a:gd name="connsiteX77" fmla="*/ 984320 w 2608915"/>
                <a:gd name="connsiteY77" fmla="*/ 75316 h 2098532"/>
                <a:gd name="connsiteX78" fmla="*/ 1004407 w 2608915"/>
                <a:gd name="connsiteY78" fmla="*/ 70765 h 2098532"/>
                <a:gd name="connsiteX79" fmla="*/ 1027689 w 2608915"/>
                <a:gd name="connsiteY79" fmla="*/ 57461 h 2098532"/>
                <a:gd name="connsiteX80" fmla="*/ 1067863 w 2608915"/>
                <a:gd name="connsiteY80" fmla="*/ 9672 h 2098532"/>
                <a:gd name="connsiteX81" fmla="*/ 1081561 w 2608915"/>
                <a:gd name="connsiteY81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49041 w 2608915"/>
                <a:gd name="connsiteY45" fmla="*/ 2091552 h 2098532"/>
                <a:gd name="connsiteX46" fmla="*/ 1228734 w 2608915"/>
                <a:gd name="connsiteY46" fmla="*/ 2087919 h 2098532"/>
                <a:gd name="connsiteX47" fmla="*/ 1191798 w 2608915"/>
                <a:gd name="connsiteY47" fmla="*/ 2084506 h 2098532"/>
                <a:gd name="connsiteX48" fmla="*/ 1122785 w 2608915"/>
                <a:gd name="connsiteY48" fmla="*/ 2078598 h 2098532"/>
                <a:gd name="connsiteX49" fmla="*/ 1080991 w 2608915"/>
                <a:gd name="connsiteY49" fmla="*/ 2072164 h 2098532"/>
                <a:gd name="connsiteX50" fmla="*/ 1062262 w 2608915"/>
                <a:gd name="connsiteY50" fmla="*/ 2069321 h 2098532"/>
                <a:gd name="connsiteX51" fmla="*/ 1026682 w 2608915"/>
                <a:gd name="connsiteY51" fmla="*/ 2063543 h 2098532"/>
                <a:gd name="connsiteX52" fmla="*/ 1005720 w 2608915"/>
                <a:gd name="connsiteY52" fmla="*/ 2053259 h 2098532"/>
                <a:gd name="connsiteX53" fmla="*/ 1005414 w 2608915"/>
                <a:gd name="connsiteY53" fmla="*/ 2052953 h 2098532"/>
                <a:gd name="connsiteX54" fmla="*/ 902309 w 2608915"/>
                <a:gd name="connsiteY54" fmla="*/ 1953480 h 2098532"/>
                <a:gd name="connsiteX55" fmla="*/ 765419 w 2608915"/>
                <a:gd name="connsiteY55" fmla="*/ 1822805 h 2098532"/>
                <a:gd name="connsiteX56" fmla="*/ 635181 w 2608915"/>
                <a:gd name="connsiteY56" fmla="*/ 1698475 h 2098532"/>
                <a:gd name="connsiteX57" fmla="*/ 614263 w 2608915"/>
                <a:gd name="connsiteY57" fmla="*/ 1678519 h 2098532"/>
                <a:gd name="connsiteX58" fmla="*/ 607610 w 2608915"/>
                <a:gd name="connsiteY58" fmla="*/ 1658388 h 2098532"/>
                <a:gd name="connsiteX59" fmla="*/ 624328 w 2608915"/>
                <a:gd name="connsiteY59" fmla="*/ 1429466 h 2098532"/>
                <a:gd name="connsiteX60" fmla="*/ 616407 w 2608915"/>
                <a:gd name="connsiteY60" fmla="*/ 1413493 h 2098532"/>
                <a:gd name="connsiteX61" fmla="*/ 609973 w 2608915"/>
                <a:gd name="connsiteY61" fmla="*/ 1409290 h 2098532"/>
                <a:gd name="connsiteX62" fmla="*/ 603803 w 2608915"/>
                <a:gd name="connsiteY62" fmla="*/ 1404390 h 2098532"/>
                <a:gd name="connsiteX63" fmla="*/ 380089 w 2608915"/>
                <a:gd name="connsiteY63" fmla="*/ 1328067 h 2098532"/>
                <a:gd name="connsiteX64" fmla="*/ 315627 w 2608915"/>
                <a:gd name="connsiteY64" fmla="*/ 1325310 h 2098532"/>
                <a:gd name="connsiteX65" fmla="*/ 284817 w 2608915"/>
                <a:gd name="connsiteY65" fmla="*/ 1350342 h 2098532"/>
                <a:gd name="connsiteX66" fmla="*/ 272126 w 2608915"/>
                <a:gd name="connsiteY66" fmla="*/ 1397388 h 2098532"/>
                <a:gd name="connsiteX67" fmla="*/ 251163 w 2608915"/>
                <a:gd name="connsiteY67" fmla="*/ 1392618 h 2098532"/>
                <a:gd name="connsiteX68" fmla="*/ 9112 w 2608915"/>
                <a:gd name="connsiteY68" fmla="*/ 1242162 h 2098532"/>
                <a:gd name="connsiteX69" fmla="*/ 3554 w 2608915"/>
                <a:gd name="connsiteY69" fmla="*/ 1215247 h 2098532"/>
                <a:gd name="connsiteX70" fmla="*/ 82634 w 2608915"/>
                <a:gd name="connsiteY70" fmla="*/ 1039891 h 2098532"/>
                <a:gd name="connsiteX71" fmla="*/ 141975 w 2608915"/>
                <a:gd name="connsiteY71" fmla="*/ 886590 h 2098532"/>
                <a:gd name="connsiteX72" fmla="*/ 244293 w 2608915"/>
                <a:gd name="connsiteY72" fmla="*/ 586990 h 2098532"/>
                <a:gd name="connsiteX73" fmla="*/ 370899 w 2608915"/>
                <a:gd name="connsiteY73" fmla="*/ 358373 h 2098532"/>
                <a:gd name="connsiteX74" fmla="*/ 555271 w 2608915"/>
                <a:gd name="connsiteY74" fmla="*/ 210806 h 2098532"/>
                <a:gd name="connsiteX75" fmla="*/ 802442 w 2608915"/>
                <a:gd name="connsiteY75" fmla="*/ 119211 h 2098532"/>
                <a:gd name="connsiteX76" fmla="*/ 984320 w 2608915"/>
                <a:gd name="connsiteY76" fmla="*/ 75316 h 2098532"/>
                <a:gd name="connsiteX77" fmla="*/ 1004407 w 2608915"/>
                <a:gd name="connsiteY77" fmla="*/ 70765 h 2098532"/>
                <a:gd name="connsiteX78" fmla="*/ 1027689 w 2608915"/>
                <a:gd name="connsiteY78" fmla="*/ 57461 h 2098532"/>
                <a:gd name="connsiteX79" fmla="*/ 1067863 w 2608915"/>
                <a:gd name="connsiteY79" fmla="*/ 9672 h 2098532"/>
                <a:gd name="connsiteX80" fmla="*/ 1081561 w 2608915"/>
                <a:gd name="connsiteY80" fmla="*/ 0 h 2098532"/>
                <a:gd name="connsiteX0" fmla="*/ 1081561 w 2608915"/>
                <a:gd name="connsiteY0" fmla="*/ 0 h 2098532"/>
                <a:gd name="connsiteX1" fmla="*/ 1097929 w 2608915"/>
                <a:gd name="connsiteY1" fmla="*/ 17418 h 2098532"/>
                <a:gd name="connsiteX2" fmla="*/ 1238143 w 2608915"/>
                <a:gd name="connsiteY2" fmla="*/ 186693 h 2098532"/>
                <a:gd name="connsiteX3" fmla="*/ 1307841 w 2608915"/>
                <a:gd name="connsiteY3" fmla="*/ 239979 h 2098532"/>
                <a:gd name="connsiteX4" fmla="*/ 1370772 w 2608915"/>
                <a:gd name="connsiteY4" fmla="*/ 191866 h 2098532"/>
                <a:gd name="connsiteX5" fmla="*/ 1510986 w 2608915"/>
                <a:gd name="connsiteY5" fmla="*/ 22591 h 2098532"/>
                <a:gd name="connsiteX6" fmla="*/ 1527354 w 2608915"/>
                <a:gd name="connsiteY6" fmla="*/ 5173 h 2098532"/>
                <a:gd name="connsiteX7" fmla="*/ 1541052 w 2608915"/>
                <a:gd name="connsiteY7" fmla="*/ 14845 h 2098532"/>
                <a:gd name="connsiteX8" fmla="*/ 1581226 w 2608915"/>
                <a:gd name="connsiteY8" fmla="*/ 62634 h 2098532"/>
                <a:gd name="connsiteX9" fmla="*/ 1604508 w 2608915"/>
                <a:gd name="connsiteY9" fmla="*/ 75938 h 2098532"/>
                <a:gd name="connsiteX10" fmla="*/ 1624596 w 2608915"/>
                <a:gd name="connsiteY10" fmla="*/ 80489 h 2098532"/>
                <a:gd name="connsiteX11" fmla="*/ 1806473 w 2608915"/>
                <a:gd name="connsiteY11" fmla="*/ 124384 h 2098532"/>
                <a:gd name="connsiteX12" fmla="*/ 2053644 w 2608915"/>
                <a:gd name="connsiteY12" fmla="*/ 215979 h 2098532"/>
                <a:gd name="connsiteX13" fmla="*/ 2238016 w 2608915"/>
                <a:gd name="connsiteY13" fmla="*/ 363546 h 2098532"/>
                <a:gd name="connsiteX14" fmla="*/ 2364622 w 2608915"/>
                <a:gd name="connsiteY14" fmla="*/ 592163 h 2098532"/>
                <a:gd name="connsiteX15" fmla="*/ 2466940 w 2608915"/>
                <a:gd name="connsiteY15" fmla="*/ 891763 h 2098532"/>
                <a:gd name="connsiteX16" fmla="*/ 2526281 w 2608915"/>
                <a:gd name="connsiteY16" fmla="*/ 1045064 h 2098532"/>
                <a:gd name="connsiteX17" fmla="*/ 2605361 w 2608915"/>
                <a:gd name="connsiteY17" fmla="*/ 1220420 h 2098532"/>
                <a:gd name="connsiteX18" fmla="*/ 2599804 w 2608915"/>
                <a:gd name="connsiteY18" fmla="*/ 1247335 h 2098532"/>
                <a:gd name="connsiteX19" fmla="*/ 2357752 w 2608915"/>
                <a:gd name="connsiteY19" fmla="*/ 1397791 h 2098532"/>
                <a:gd name="connsiteX20" fmla="*/ 2336790 w 2608915"/>
                <a:gd name="connsiteY20" fmla="*/ 1402561 h 2098532"/>
                <a:gd name="connsiteX21" fmla="*/ 2324098 w 2608915"/>
                <a:gd name="connsiteY21" fmla="*/ 1355515 h 2098532"/>
                <a:gd name="connsiteX22" fmla="*/ 2293288 w 2608915"/>
                <a:gd name="connsiteY22" fmla="*/ 1330483 h 2098532"/>
                <a:gd name="connsiteX23" fmla="*/ 2228826 w 2608915"/>
                <a:gd name="connsiteY23" fmla="*/ 1333240 h 2098532"/>
                <a:gd name="connsiteX24" fmla="*/ 2005112 w 2608915"/>
                <a:gd name="connsiteY24" fmla="*/ 1409563 h 2098532"/>
                <a:gd name="connsiteX25" fmla="*/ 1998942 w 2608915"/>
                <a:gd name="connsiteY25" fmla="*/ 1414463 h 2098532"/>
                <a:gd name="connsiteX26" fmla="*/ 1992508 w 2608915"/>
                <a:gd name="connsiteY26" fmla="*/ 1418666 h 2098532"/>
                <a:gd name="connsiteX27" fmla="*/ 1984588 w 2608915"/>
                <a:gd name="connsiteY27" fmla="*/ 1434639 h 2098532"/>
                <a:gd name="connsiteX28" fmla="*/ 2001305 w 2608915"/>
                <a:gd name="connsiteY28" fmla="*/ 1663561 h 2098532"/>
                <a:gd name="connsiteX29" fmla="*/ 1994652 w 2608915"/>
                <a:gd name="connsiteY29" fmla="*/ 1683692 h 2098532"/>
                <a:gd name="connsiteX30" fmla="*/ 1973734 w 2608915"/>
                <a:gd name="connsiteY30" fmla="*/ 1703648 h 2098532"/>
                <a:gd name="connsiteX31" fmla="*/ 1843496 w 2608915"/>
                <a:gd name="connsiteY31" fmla="*/ 1827978 h 2098532"/>
                <a:gd name="connsiteX32" fmla="*/ 1706606 w 2608915"/>
                <a:gd name="connsiteY32" fmla="*/ 1958653 h 2098532"/>
                <a:gd name="connsiteX33" fmla="*/ 1603501 w 2608915"/>
                <a:gd name="connsiteY33" fmla="*/ 2058126 h 2098532"/>
                <a:gd name="connsiteX34" fmla="*/ 1603195 w 2608915"/>
                <a:gd name="connsiteY34" fmla="*/ 2058432 h 2098532"/>
                <a:gd name="connsiteX35" fmla="*/ 1582233 w 2608915"/>
                <a:gd name="connsiteY35" fmla="*/ 2068716 h 2098532"/>
                <a:gd name="connsiteX36" fmla="*/ 1546653 w 2608915"/>
                <a:gd name="connsiteY36" fmla="*/ 2074494 h 2098532"/>
                <a:gd name="connsiteX37" fmla="*/ 1527924 w 2608915"/>
                <a:gd name="connsiteY37" fmla="*/ 2077337 h 2098532"/>
                <a:gd name="connsiteX38" fmla="*/ 1486130 w 2608915"/>
                <a:gd name="connsiteY38" fmla="*/ 2083771 h 2098532"/>
                <a:gd name="connsiteX39" fmla="*/ 1417117 w 2608915"/>
                <a:gd name="connsiteY39" fmla="*/ 2089679 h 2098532"/>
                <a:gd name="connsiteX40" fmla="*/ 1380181 w 2608915"/>
                <a:gd name="connsiteY40" fmla="*/ 2093092 h 2098532"/>
                <a:gd name="connsiteX41" fmla="*/ 1359874 w 2608915"/>
                <a:gd name="connsiteY41" fmla="*/ 2096725 h 2098532"/>
                <a:gd name="connsiteX42" fmla="*/ 1323945 w 2608915"/>
                <a:gd name="connsiteY42" fmla="*/ 2094012 h 2098532"/>
                <a:gd name="connsiteX43" fmla="*/ 1319963 w 2608915"/>
                <a:gd name="connsiteY43" fmla="*/ 2088716 h 2098532"/>
                <a:gd name="connsiteX44" fmla="*/ 1319734 w 2608915"/>
                <a:gd name="connsiteY44" fmla="*/ 2071952 h 2098532"/>
                <a:gd name="connsiteX45" fmla="*/ 1228734 w 2608915"/>
                <a:gd name="connsiteY45" fmla="*/ 2087919 h 2098532"/>
                <a:gd name="connsiteX46" fmla="*/ 1191798 w 2608915"/>
                <a:gd name="connsiteY46" fmla="*/ 2084506 h 2098532"/>
                <a:gd name="connsiteX47" fmla="*/ 1122785 w 2608915"/>
                <a:gd name="connsiteY47" fmla="*/ 2078598 h 2098532"/>
                <a:gd name="connsiteX48" fmla="*/ 1080991 w 2608915"/>
                <a:gd name="connsiteY48" fmla="*/ 2072164 h 2098532"/>
                <a:gd name="connsiteX49" fmla="*/ 1062262 w 2608915"/>
                <a:gd name="connsiteY49" fmla="*/ 2069321 h 2098532"/>
                <a:gd name="connsiteX50" fmla="*/ 1026682 w 2608915"/>
                <a:gd name="connsiteY50" fmla="*/ 2063543 h 2098532"/>
                <a:gd name="connsiteX51" fmla="*/ 1005720 w 2608915"/>
                <a:gd name="connsiteY51" fmla="*/ 2053259 h 2098532"/>
                <a:gd name="connsiteX52" fmla="*/ 1005414 w 2608915"/>
                <a:gd name="connsiteY52" fmla="*/ 2052953 h 2098532"/>
                <a:gd name="connsiteX53" fmla="*/ 902309 w 2608915"/>
                <a:gd name="connsiteY53" fmla="*/ 1953480 h 2098532"/>
                <a:gd name="connsiteX54" fmla="*/ 765419 w 2608915"/>
                <a:gd name="connsiteY54" fmla="*/ 1822805 h 2098532"/>
                <a:gd name="connsiteX55" fmla="*/ 635181 w 2608915"/>
                <a:gd name="connsiteY55" fmla="*/ 1698475 h 2098532"/>
                <a:gd name="connsiteX56" fmla="*/ 614263 w 2608915"/>
                <a:gd name="connsiteY56" fmla="*/ 1678519 h 2098532"/>
                <a:gd name="connsiteX57" fmla="*/ 607610 w 2608915"/>
                <a:gd name="connsiteY57" fmla="*/ 1658388 h 2098532"/>
                <a:gd name="connsiteX58" fmla="*/ 624328 w 2608915"/>
                <a:gd name="connsiteY58" fmla="*/ 1429466 h 2098532"/>
                <a:gd name="connsiteX59" fmla="*/ 616407 w 2608915"/>
                <a:gd name="connsiteY59" fmla="*/ 1413493 h 2098532"/>
                <a:gd name="connsiteX60" fmla="*/ 609973 w 2608915"/>
                <a:gd name="connsiteY60" fmla="*/ 1409290 h 2098532"/>
                <a:gd name="connsiteX61" fmla="*/ 603803 w 2608915"/>
                <a:gd name="connsiteY61" fmla="*/ 1404390 h 2098532"/>
                <a:gd name="connsiteX62" fmla="*/ 380089 w 2608915"/>
                <a:gd name="connsiteY62" fmla="*/ 1328067 h 2098532"/>
                <a:gd name="connsiteX63" fmla="*/ 315627 w 2608915"/>
                <a:gd name="connsiteY63" fmla="*/ 1325310 h 2098532"/>
                <a:gd name="connsiteX64" fmla="*/ 284817 w 2608915"/>
                <a:gd name="connsiteY64" fmla="*/ 1350342 h 2098532"/>
                <a:gd name="connsiteX65" fmla="*/ 272126 w 2608915"/>
                <a:gd name="connsiteY65" fmla="*/ 1397388 h 2098532"/>
                <a:gd name="connsiteX66" fmla="*/ 251163 w 2608915"/>
                <a:gd name="connsiteY66" fmla="*/ 1392618 h 2098532"/>
                <a:gd name="connsiteX67" fmla="*/ 9112 w 2608915"/>
                <a:gd name="connsiteY67" fmla="*/ 1242162 h 2098532"/>
                <a:gd name="connsiteX68" fmla="*/ 3554 w 2608915"/>
                <a:gd name="connsiteY68" fmla="*/ 1215247 h 2098532"/>
                <a:gd name="connsiteX69" fmla="*/ 82634 w 2608915"/>
                <a:gd name="connsiteY69" fmla="*/ 1039891 h 2098532"/>
                <a:gd name="connsiteX70" fmla="*/ 141975 w 2608915"/>
                <a:gd name="connsiteY70" fmla="*/ 886590 h 2098532"/>
                <a:gd name="connsiteX71" fmla="*/ 244293 w 2608915"/>
                <a:gd name="connsiteY71" fmla="*/ 586990 h 2098532"/>
                <a:gd name="connsiteX72" fmla="*/ 370899 w 2608915"/>
                <a:gd name="connsiteY72" fmla="*/ 358373 h 2098532"/>
                <a:gd name="connsiteX73" fmla="*/ 555271 w 2608915"/>
                <a:gd name="connsiteY73" fmla="*/ 210806 h 2098532"/>
                <a:gd name="connsiteX74" fmla="*/ 802442 w 2608915"/>
                <a:gd name="connsiteY74" fmla="*/ 119211 h 2098532"/>
                <a:gd name="connsiteX75" fmla="*/ 984320 w 2608915"/>
                <a:gd name="connsiteY75" fmla="*/ 75316 h 2098532"/>
                <a:gd name="connsiteX76" fmla="*/ 1004407 w 2608915"/>
                <a:gd name="connsiteY76" fmla="*/ 70765 h 2098532"/>
                <a:gd name="connsiteX77" fmla="*/ 1027689 w 2608915"/>
                <a:gd name="connsiteY77" fmla="*/ 57461 h 2098532"/>
                <a:gd name="connsiteX78" fmla="*/ 1067863 w 2608915"/>
                <a:gd name="connsiteY78" fmla="*/ 9672 h 2098532"/>
                <a:gd name="connsiteX79" fmla="*/ 1081561 w 2608915"/>
                <a:gd name="connsiteY79" fmla="*/ 0 h 2098532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319734 w 2608915"/>
                <a:gd name="connsiteY43" fmla="*/ 2071952 h 2094277"/>
                <a:gd name="connsiteX44" fmla="*/ 1228734 w 2608915"/>
                <a:gd name="connsiteY44" fmla="*/ 2087919 h 2094277"/>
                <a:gd name="connsiteX45" fmla="*/ 1191798 w 2608915"/>
                <a:gd name="connsiteY45" fmla="*/ 2084506 h 2094277"/>
                <a:gd name="connsiteX46" fmla="*/ 1122785 w 2608915"/>
                <a:gd name="connsiteY46" fmla="*/ 2078598 h 2094277"/>
                <a:gd name="connsiteX47" fmla="*/ 1080991 w 2608915"/>
                <a:gd name="connsiteY47" fmla="*/ 2072164 h 2094277"/>
                <a:gd name="connsiteX48" fmla="*/ 1062262 w 2608915"/>
                <a:gd name="connsiteY48" fmla="*/ 2069321 h 2094277"/>
                <a:gd name="connsiteX49" fmla="*/ 1026682 w 2608915"/>
                <a:gd name="connsiteY49" fmla="*/ 2063543 h 2094277"/>
                <a:gd name="connsiteX50" fmla="*/ 1005720 w 2608915"/>
                <a:gd name="connsiteY50" fmla="*/ 2053259 h 2094277"/>
                <a:gd name="connsiteX51" fmla="*/ 1005414 w 2608915"/>
                <a:gd name="connsiteY51" fmla="*/ 2052953 h 2094277"/>
                <a:gd name="connsiteX52" fmla="*/ 902309 w 2608915"/>
                <a:gd name="connsiteY52" fmla="*/ 1953480 h 2094277"/>
                <a:gd name="connsiteX53" fmla="*/ 765419 w 2608915"/>
                <a:gd name="connsiteY53" fmla="*/ 1822805 h 2094277"/>
                <a:gd name="connsiteX54" fmla="*/ 635181 w 2608915"/>
                <a:gd name="connsiteY54" fmla="*/ 1698475 h 2094277"/>
                <a:gd name="connsiteX55" fmla="*/ 614263 w 2608915"/>
                <a:gd name="connsiteY55" fmla="*/ 1678519 h 2094277"/>
                <a:gd name="connsiteX56" fmla="*/ 607610 w 2608915"/>
                <a:gd name="connsiteY56" fmla="*/ 1658388 h 2094277"/>
                <a:gd name="connsiteX57" fmla="*/ 624328 w 2608915"/>
                <a:gd name="connsiteY57" fmla="*/ 1429466 h 2094277"/>
                <a:gd name="connsiteX58" fmla="*/ 616407 w 2608915"/>
                <a:gd name="connsiteY58" fmla="*/ 1413493 h 2094277"/>
                <a:gd name="connsiteX59" fmla="*/ 609973 w 2608915"/>
                <a:gd name="connsiteY59" fmla="*/ 1409290 h 2094277"/>
                <a:gd name="connsiteX60" fmla="*/ 603803 w 2608915"/>
                <a:gd name="connsiteY60" fmla="*/ 1404390 h 2094277"/>
                <a:gd name="connsiteX61" fmla="*/ 380089 w 2608915"/>
                <a:gd name="connsiteY61" fmla="*/ 1328067 h 2094277"/>
                <a:gd name="connsiteX62" fmla="*/ 315627 w 2608915"/>
                <a:gd name="connsiteY62" fmla="*/ 1325310 h 2094277"/>
                <a:gd name="connsiteX63" fmla="*/ 284817 w 2608915"/>
                <a:gd name="connsiteY63" fmla="*/ 1350342 h 2094277"/>
                <a:gd name="connsiteX64" fmla="*/ 272126 w 2608915"/>
                <a:gd name="connsiteY64" fmla="*/ 1397388 h 2094277"/>
                <a:gd name="connsiteX65" fmla="*/ 251163 w 2608915"/>
                <a:gd name="connsiteY65" fmla="*/ 1392618 h 2094277"/>
                <a:gd name="connsiteX66" fmla="*/ 9112 w 2608915"/>
                <a:gd name="connsiteY66" fmla="*/ 1242162 h 2094277"/>
                <a:gd name="connsiteX67" fmla="*/ 3554 w 2608915"/>
                <a:gd name="connsiteY67" fmla="*/ 1215247 h 2094277"/>
                <a:gd name="connsiteX68" fmla="*/ 82634 w 2608915"/>
                <a:gd name="connsiteY68" fmla="*/ 1039891 h 2094277"/>
                <a:gd name="connsiteX69" fmla="*/ 141975 w 2608915"/>
                <a:gd name="connsiteY69" fmla="*/ 886590 h 2094277"/>
                <a:gd name="connsiteX70" fmla="*/ 244293 w 2608915"/>
                <a:gd name="connsiteY70" fmla="*/ 586990 h 2094277"/>
                <a:gd name="connsiteX71" fmla="*/ 370899 w 2608915"/>
                <a:gd name="connsiteY71" fmla="*/ 358373 h 2094277"/>
                <a:gd name="connsiteX72" fmla="*/ 555271 w 2608915"/>
                <a:gd name="connsiteY72" fmla="*/ 210806 h 2094277"/>
                <a:gd name="connsiteX73" fmla="*/ 802442 w 2608915"/>
                <a:gd name="connsiteY73" fmla="*/ 119211 h 2094277"/>
                <a:gd name="connsiteX74" fmla="*/ 984320 w 2608915"/>
                <a:gd name="connsiteY74" fmla="*/ 75316 h 2094277"/>
                <a:gd name="connsiteX75" fmla="*/ 1004407 w 2608915"/>
                <a:gd name="connsiteY75" fmla="*/ 70765 h 2094277"/>
                <a:gd name="connsiteX76" fmla="*/ 1027689 w 2608915"/>
                <a:gd name="connsiteY76" fmla="*/ 57461 h 2094277"/>
                <a:gd name="connsiteX77" fmla="*/ 1067863 w 2608915"/>
                <a:gd name="connsiteY77" fmla="*/ 9672 h 2094277"/>
                <a:gd name="connsiteX78" fmla="*/ 1081561 w 2608915"/>
                <a:gd name="connsiteY78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319963 w 2608915"/>
                <a:gd name="connsiteY42" fmla="*/ 2088716 h 2094277"/>
                <a:gd name="connsiteX43" fmla="*/ 1228734 w 2608915"/>
                <a:gd name="connsiteY43" fmla="*/ 2087919 h 2094277"/>
                <a:gd name="connsiteX44" fmla="*/ 1191798 w 2608915"/>
                <a:gd name="connsiteY44" fmla="*/ 2084506 h 2094277"/>
                <a:gd name="connsiteX45" fmla="*/ 1122785 w 2608915"/>
                <a:gd name="connsiteY45" fmla="*/ 2078598 h 2094277"/>
                <a:gd name="connsiteX46" fmla="*/ 1080991 w 2608915"/>
                <a:gd name="connsiteY46" fmla="*/ 2072164 h 2094277"/>
                <a:gd name="connsiteX47" fmla="*/ 1062262 w 2608915"/>
                <a:gd name="connsiteY47" fmla="*/ 2069321 h 2094277"/>
                <a:gd name="connsiteX48" fmla="*/ 1026682 w 2608915"/>
                <a:gd name="connsiteY48" fmla="*/ 2063543 h 2094277"/>
                <a:gd name="connsiteX49" fmla="*/ 1005720 w 2608915"/>
                <a:gd name="connsiteY49" fmla="*/ 2053259 h 2094277"/>
                <a:gd name="connsiteX50" fmla="*/ 1005414 w 2608915"/>
                <a:gd name="connsiteY50" fmla="*/ 2052953 h 2094277"/>
                <a:gd name="connsiteX51" fmla="*/ 902309 w 2608915"/>
                <a:gd name="connsiteY51" fmla="*/ 1953480 h 2094277"/>
                <a:gd name="connsiteX52" fmla="*/ 765419 w 2608915"/>
                <a:gd name="connsiteY52" fmla="*/ 1822805 h 2094277"/>
                <a:gd name="connsiteX53" fmla="*/ 635181 w 2608915"/>
                <a:gd name="connsiteY53" fmla="*/ 1698475 h 2094277"/>
                <a:gd name="connsiteX54" fmla="*/ 614263 w 2608915"/>
                <a:gd name="connsiteY54" fmla="*/ 1678519 h 2094277"/>
                <a:gd name="connsiteX55" fmla="*/ 607610 w 2608915"/>
                <a:gd name="connsiteY55" fmla="*/ 1658388 h 2094277"/>
                <a:gd name="connsiteX56" fmla="*/ 624328 w 2608915"/>
                <a:gd name="connsiteY56" fmla="*/ 1429466 h 2094277"/>
                <a:gd name="connsiteX57" fmla="*/ 616407 w 2608915"/>
                <a:gd name="connsiteY57" fmla="*/ 1413493 h 2094277"/>
                <a:gd name="connsiteX58" fmla="*/ 609973 w 2608915"/>
                <a:gd name="connsiteY58" fmla="*/ 1409290 h 2094277"/>
                <a:gd name="connsiteX59" fmla="*/ 603803 w 2608915"/>
                <a:gd name="connsiteY59" fmla="*/ 1404390 h 2094277"/>
                <a:gd name="connsiteX60" fmla="*/ 380089 w 2608915"/>
                <a:gd name="connsiteY60" fmla="*/ 1328067 h 2094277"/>
                <a:gd name="connsiteX61" fmla="*/ 315627 w 2608915"/>
                <a:gd name="connsiteY61" fmla="*/ 1325310 h 2094277"/>
                <a:gd name="connsiteX62" fmla="*/ 284817 w 2608915"/>
                <a:gd name="connsiteY62" fmla="*/ 1350342 h 2094277"/>
                <a:gd name="connsiteX63" fmla="*/ 272126 w 2608915"/>
                <a:gd name="connsiteY63" fmla="*/ 1397388 h 2094277"/>
                <a:gd name="connsiteX64" fmla="*/ 251163 w 2608915"/>
                <a:gd name="connsiteY64" fmla="*/ 1392618 h 2094277"/>
                <a:gd name="connsiteX65" fmla="*/ 9112 w 2608915"/>
                <a:gd name="connsiteY65" fmla="*/ 1242162 h 2094277"/>
                <a:gd name="connsiteX66" fmla="*/ 3554 w 2608915"/>
                <a:gd name="connsiteY66" fmla="*/ 1215247 h 2094277"/>
                <a:gd name="connsiteX67" fmla="*/ 82634 w 2608915"/>
                <a:gd name="connsiteY67" fmla="*/ 1039891 h 2094277"/>
                <a:gd name="connsiteX68" fmla="*/ 141975 w 2608915"/>
                <a:gd name="connsiteY68" fmla="*/ 886590 h 2094277"/>
                <a:gd name="connsiteX69" fmla="*/ 244293 w 2608915"/>
                <a:gd name="connsiteY69" fmla="*/ 586990 h 2094277"/>
                <a:gd name="connsiteX70" fmla="*/ 370899 w 2608915"/>
                <a:gd name="connsiteY70" fmla="*/ 358373 h 2094277"/>
                <a:gd name="connsiteX71" fmla="*/ 555271 w 2608915"/>
                <a:gd name="connsiteY71" fmla="*/ 210806 h 2094277"/>
                <a:gd name="connsiteX72" fmla="*/ 802442 w 2608915"/>
                <a:gd name="connsiteY72" fmla="*/ 119211 h 2094277"/>
                <a:gd name="connsiteX73" fmla="*/ 984320 w 2608915"/>
                <a:gd name="connsiteY73" fmla="*/ 75316 h 2094277"/>
                <a:gd name="connsiteX74" fmla="*/ 1004407 w 2608915"/>
                <a:gd name="connsiteY74" fmla="*/ 70765 h 2094277"/>
                <a:gd name="connsiteX75" fmla="*/ 1027689 w 2608915"/>
                <a:gd name="connsiteY75" fmla="*/ 57461 h 2094277"/>
                <a:gd name="connsiteX76" fmla="*/ 1067863 w 2608915"/>
                <a:gd name="connsiteY76" fmla="*/ 9672 h 2094277"/>
                <a:gd name="connsiteX77" fmla="*/ 1081561 w 2608915"/>
                <a:gd name="connsiteY77" fmla="*/ 0 h 2094277"/>
                <a:gd name="connsiteX0" fmla="*/ 1081561 w 2608915"/>
                <a:gd name="connsiteY0" fmla="*/ 0 h 2094277"/>
                <a:gd name="connsiteX1" fmla="*/ 1097929 w 2608915"/>
                <a:gd name="connsiteY1" fmla="*/ 17418 h 2094277"/>
                <a:gd name="connsiteX2" fmla="*/ 1238143 w 2608915"/>
                <a:gd name="connsiteY2" fmla="*/ 186693 h 2094277"/>
                <a:gd name="connsiteX3" fmla="*/ 1307841 w 2608915"/>
                <a:gd name="connsiteY3" fmla="*/ 239979 h 2094277"/>
                <a:gd name="connsiteX4" fmla="*/ 1370772 w 2608915"/>
                <a:gd name="connsiteY4" fmla="*/ 191866 h 2094277"/>
                <a:gd name="connsiteX5" fmla="*/ 1510986 w 2608915"/>
                <a:gd name="connsiteY5" fmla="*/ 22591 h 2094277"/>
                <a:gd name="connsiteX6" fmla="*/ 1527354 w 2608915"/>
                <a:gd name="connsiteY6" fmla="*/ 5173 h 2094277"/>
                <a:gd name="connsiteX7" fmla="*/ 1541052 w 2608915"/>
                <a:gd name="connsiteY7" fmla="*/ 14845 h 2094277"/>
                <a:gd name="connsiteX8" fmla="*/ 1581226 w 2608915"/>
                <a:gd name="connsiteY8" fmla="*/ 62634 h 2094277"/>
                <a:gd name="connsiteX9" fmla="*/ 1604508 w 2608915"/>
                <a:gd name="connsiteY9" fmla="*/ 75938 h 2094277"/>
                <a:gd name="connsiteX10" fmla="*/ 1624596 w 2608915"/>
                <a:gd name="connsiteY10" fmla="*/ 80489 h 2094277"/>
                <a:gd name="connsiteX11" fmla="*/ 1806473 w 2608915"/>
                <a:gd name="connsiteY11" fmla="*/ 124384 h 2094277"/>
                <a:gd name="connsiteX12" fmla="*/ 2053644 w 2608915"/>
                <a:gd name="connsiteY12" fmla="*/ 215979 h 2094277"/>
                <a:gd name="connsiteX13" fmla="*/ 2238016 w 2608915"/>
                <a:gd name="connsiteY13" fmla="*/ 363546 h 2094277"/>
                <a:gd name="connsiteX14" fmla="*/ 2364622 w 2608915"/>
                <a:gd name="connsiteY14" fmla="*/ 592163 h 2094277"/>
                <a:gd name="connsiteX15" fmla="*/ 2466940 w 2608915"/>
                <a:gd name="connsiteY15" fmla="*/ 891763 h 2094277"/>
                <a:gd name="connsiteX16" fmla="*/ 2526281 w 2608915"/>
                <a:gd name="connsiteY16" fmla="*/ 1045064 h 2094277"/>
                <a:gd name="connsiteX17" fmla="*/ 2605361 w 2608915"/>
                <a:gd name="connsiteY17" fmla="*/ 1220420 h 2094277"/>
                <a:gd name="connsiteX18" fmla="*/ 2599804 w 2608915"/>
                <a:gd name="connsiteY18" fmla="*/ 1247335 h 2094277"/>
                <a:gd name="connsiteX19" fmla="*/ 2357752 w 2608915"/>
                <a:gd name="connsiteY19" fmla="*/ 1397791 h 2094277"/>
                <a:gd name="connsiteX20" fmla="*/ 2336790 w 2608915"/>
                <a:gd name="connsiteY20" fmla="*/ 1402561 h 2094277"/>
                <a:gd name="connsiteX21" fmla="*/ 2324098 w 2608915"/>
                <a:gd name="connsiteY21" fmla="*/ 1355515 h 2094277"/>
                <a:gd name="connsiteX22" fmla="*/ 2293288 w 2608915"/>
                <a:gd name="connsiteY22" fmla="*/ 1330483 h 2094277"/>
                <a:gd name="connsiteX23" fmla="*/ 2228826 w 2608915"/>
                <a:gd name="connsiteY23" fmla="*/ 1333240 h 2094277"/>
                <a:gd name="connsiteX24" fmla="*/ 2005112 w 2608915"/>
                <a:gd name="connsiteY24" fmla="*/ 1409563 h 2094277"/>
                <a:gd name="connsiteX25" fmla="*/ 1998942 w 2608915"/>
                <a:gd name="connsiteY25" fmla="*/ 1414463 h 2094277"/>
                <a:gd name="connsiteX26" fmla="*/ 1992508 w 2608915"/>
                <a:gd name="connsiteY26" fmla="*/ 1418666 h 2094277"/>
                <a:gd name="connsiteX27" fmla="*/ 1984588 w 2608915"/>
                <a:gd name="connsiteY27" fmla="*/ 1434639 h 2094277"/>
                <a:gd name="connsiteX28" fmla="*/ 2001305 w 2608915"/>
                <a:gd name="connsiteY28" fmla="*/ 1663561 h 2094277"/>
                <a:gd name="connsiteX29" fmla="*/ 1994652 w 2608915"/>
                <a:gd name="connsiteY29" fmla="*/ 1683692 h 2094277"/>
                <a:gd name="connsiteX30" fmla="*/ 1973734 w 2608915"/>
                <a:gd name="connsiteY30" fmla="*/ 1703648 h 2094277"/>
                <a:gd name="connsiteX31" fmla="*/ 1843496 w 2608915"/>
                <a:gd name="connsiteY31" fmla="*/ 1827978 h 2094277"/>
                <a:gd name="connsiteX32" fmla="*/ 1706606 w 2608915"/>
                <a:gd name="connsiteY32" fmla="*/ 1958653 h 2094277"/>
                <a:gd name="connsiteX33" fmla="*/ 1603501 w 2608915"/>
                <a:gd name="connsiteY33" fmla="*/ 2058126 h 2094277"/>
                <a:gd name="connsiteX34" fmla="*/ 1603195 w 2608915"/>
                <a:gd name="connsiteY34" fmla="*/ 2058432 h 2094277"/>
                <a:gd name="connsiteX35" fmla="*/ 1582233 w 2608915"/>
                <a:gd name="connsiteY35" fmla="*/ 2068716 h 2094277"/>
                <a:gd name="connsiteX36" fmla="*/ 1546653 w 2608915"/>
                <a:gd name="connsiteY36" fmla="*/ 2074494 h 2094277"/>
                <a:gd name="connsiteX37" fmla="*/ 1527924 w 2608915"/>
                <a:gd name="connsiteY37" fmla="*/ 2077337 h 2094277"/>
                <a:gd name="connsiteX38" fmla="*/ 1486130 w 2608915"/>
                <a:gd name="connsiteY38" fmla="*/ 2083771 h 2094277"/>
                <a:gd name="connsiteX39" fmla="*/ 1417117 w 2608915"/>
                <a:gd name="connsiteY39" fmla="*/ 2089679 h 2094277"/>
                <a:gd name="connsiteX40" fmla="*/ 1380181 w 2608915"/>
                <a:gd name="connsiteY40" fmla="*/ 2093092 h 2094277"/>
                <a:gd name="connsiteX41" fmla="*/ 1323945 w 2608915"/>
                <a:gd name="connsiteY41" fmla="*/ 2094012 h 2094277"/>
                <a:gd name="connsiteX42" fmla="*/ 1228734 w 2608915"/>
                <a:gd name="connsiteY42" fmla="*/ 2087919 h 2094277"/>
                <a:gd name="connsiteX43" fmla="*/ 1191798 w 2608915"/>
                <a:gd name="connsiteY43" fmla="*/ 2084506 h 2094277"/>
                <a:gd name="connsiteX44" fmla="*/ 1122785 w 2608915"/>
                <a:gd name="connsiteY44" fmla="*/ 2078598 h 2094277"/>
                <a:gd name="connsiteX45" fmla="*/ 1080991 w 2608915"/>
                <a:gd name="connsiteY45" fmla="*/ 2072164 h 2094277"/>
                <a:gd name="connsiteX46" fmla="*/ 1062262 w 2608915"/>
                <a:gd name="connsiteY46" fmla="*/ 2069321 h 2094277"/>
                <a:gd name="connsiteX47" fmla="*/ 1026682 w 2608915"/>
                <a:gd name="connsiteY47" fmla="*/ 2063543 h 2094277"/>
                <a:gd name="connsiteX48" fmla="*/ 1005720 w 2608915"/>
                <a:gd name="connsiteY48" fmla="*/ 2053259 h 2094277"/>
                <a:gd name="connsiteX49" fmla="*/ 1005414 w 2608915"/>
                <a:gd name="connsiteY49" fmla="*/ 2052953 h 2094277"/>
                <a:gd name="connsiteX50" fmla="*/ 902309 w 2608915"/>
                <a:gd name="connsiteY50" fmla="*/ 1953480 h 2094277"/>
                <a:gd name="connsiteX51" fmla="*/ 765419 w 2608915"/>
                <a:gd name="connsiteY51" fmla="*/ 1822805 h 2094277"/>
                <a:gd name="connsiteX52" fmla="*/ 635181 w 2608915"/>
                <a:gd name="connsiteY52" fmla="*/ 1698475 h 2094277"/>
                <a:gd name="connsiteX53" fmla="*/ 614263 w 2608915"/>
                <a:gd name="connsiteY53" fmla="*/ 1678519 h 2094277"/>
                <a:gd name="connsiteX54" fmla="*/ 607610 w 2608915"/>
                <a:gd name="connsiteY54" fmla="*/ 1658388 h 2094277"/>
                <a:gd name="connsiteX55" fmla="*/ 624328 w 2608915"/>
                <a:gd name="connsiteY55" fmla="*/ 1429466 h 2094277"/>
                <a:gd name="connsiteX56" fmla="*/ 616407 w 2608915"/>
                <a:gd name="connsiteY56" fmla="*/ 1413493 h 2094277"/>
                <a:gd name="connsiteX57" fmla="*/ 609973 w 2608915"/>
                <a:gd name="connsiteY57" fmla="*/ 1409290 h 2094277"/>
                <a:gd name="connsiteX58" fmla="*/ 603803 w 2608915"/>
                <a:gd name="connsiteY58" fmla="*/ 1404390 h 2094277"/>
                <a:gd name="connsiteX59" fmla="*/ 380089 w 2608915"/>
                <a:gd name="connsiteY59" fmla="*/ 1328067 h 2094277"/>
                <a:gd name="connsiteX60" fmla="*/ 315627 w 2608915"/>
                <a:gd name="connsiteY60" fmla="*/ 1325310 h 2094277"/>
                <a:gd name="connsiteX61" fmla="*/ 284817 w 2608915"/>
                <a:gd name="connsiteY61" fmla="*/ 1350342 h 2094277"/>
                <a:gd name="connsiteX62" fmla="*/ 272126 w 2608915"/>
                <a:gd name="connsiteY62" fmla="*/ 1397388 h 2094277"/>
                <a:gd name="connsiteX63" fmla="*/ 251163 w 2608915"/>
                <a:gd name="connsiteY63" fmla="*/ 1392618 h 2094277"/>
                <a:gd name="connsiteX64" fmla="*/ 9112 w 2608915"/>
                <a:gd name="connsiteY64" fmla="*/ 1242162 h 2094277"/>
                <a:gd name="connsiteX65" fmla="*/ 3554 w 2608915"/>
                <a:gd name="connsiteY65" fmla="*/ 1215247 h 2094277"/>
                <a:gd name="connsiteX66" fmla="*/ 82634 w 2608915"/>
                <a:gd name="connsiteY66" fmla="*/ 1039891 h 2094277"/>
                <a:gd name="connsiteX67" fmla="*/ 141975 w 2608915"/>
                <a:gd name="connsiteY67" fmla="*/ 886590 h 2094277"/>
                <a:gd name="connsiteX68" fmla="*/ 244293 w 2608915"/>
                <a:gd name="connsiteY68" fmla="*/ 586990 h 2094277"/>
                <a:gd name="connsiteX69" fmla="*/ 370899 w 2608915"/>
                <a:gd name="connsiteY69" fmla="*/ 358373 h 2094277"/>
                <a:gd name="connsiteX70" fmla="*/ 555271 w 2608915"/>
                <a:gd name="connsiteY70" fmla="*/ 210806 h 2094277"/>
                <a:gd name="connsiteX71" fmla="*/ 802442 w 2608915"/>
                <a:gd name="connsiteY71" fmla="*/ 119211 h 2094277"/>
                <a:gd name="connsiteX72" fmla="*/ 984320 w 2608915"/>
                <a:gd name="connsiteY72" fmla="*/ 75316 h 2094277"/>
                <a:gd name="connsiteX73" fmla="*/ 1004407 w 2608915"/>
                <a:gd name="connsiteY73" fmla="*/ 70765 h 2094277"/>
                <a:gd name="connsiteX74" fmla="*/ 1027689 w 2608915"/>
                <a:gd name="connsiteY74" fmla="*/ 57461 h 2094277"/>
                <a:gd name="connsiteX75" fmla="*/ 1067863 w 2608915"/>
                <a:gd name="connsiteY75" fmla="*/ 9672 h 2094277"/>
                <a:gd name="connsiteX76" fmla="*/ 1081561 w 2608915"/>
                <a:gd name="connsiteY76" fmla="*/ 0 h 2094277"/>
                <a:gd name="connsiteX0" fmla="*/ 1081561 w 2608915"/>
                <a:gd name="connsiteY0" fmla="*/ 0 h 2094032"/>
                <a:gd name="connsiteX1" fmla="*/ 1097929 w 2608915"/>
                <a:gd name="connsiteY1" fmla="*/ 17418 h 2094032"/>
                <a:gd name="connsiteX2" fmla="*/ 1238143 w 2608915"/>
                <a:gd name="connsiteY2" fmla="*/ 186693 h 2094032"/>
                <a:gd name="connsiteX3" fmla="*/ 1307841 w 2608915"/>
                <a:gd name="connsiteY3" fmla="*/ 239979 h 2094032"/>
                <a:gd name="connsiteX4" fmla="*/ 1370772 w 2608915"/>
                <a:gd name="connsiteY4" fmla="*/ 191866 h 2094032"/>
                <a:gd name="connsiteX5" fmla="*/ 1510986 w 2608915"/>
                <a:gd name="connsiteY5" fmla="*/ 22591 h 2094032"/>
                <a:gd name="connsiteX6" fmla="*/ 1527354 w 2608915"/>
                <a:gd name="connsiteY6" fmla="*/ 5173 h 2094032"/>
                <a:gd name="connsiteX7" fmla="*/ 1541052 w 2608915"/>
                <a:gd name="connsiteY7" fmla="*/ 14845 h 2094032"/>
                <a:gd name="connsiteX8" fmla="*/ 1581226 w 2608915"/>
                <a:gd name="connsiteY8" fmla="*/ 62634 h 2094032"/>
                <a:gd name="connsiteX9" fmla="*/ 1604508 w 2608915"/>
                <a:gd name="connsiteY9" fmla="*/ 75938 h 2094032"/>
                <a:gd name="connsiteX10" fmla="*/ 1624596 w 2608915"/>
                <a:gd name="connsiteY10" fmla="*/ 80489 h 2094032"/>
                <a:gd name="connsiteX11" fmla="*/ 1806473 w 2608915"/>
                <a:gd name="connsiteY11" fmla="*/ 124384 h 2094032"/>
                <a:gd name="connsiteX12" fmla="*/ 2053644 w 2608915"/>
                <a:gd name="connsiteY12" fmla="*/ 215979 h 2094032"/>
                <a:gd name="connsiteX13" fmla="*/ 2238016 w 2608915"/>
                <a:gd name="connsiteY13" fmla="*/ 363546 h 2094032"/>
                <a:gd name="connsiteX14" fmla="*/ 2364622 w 2608915"/>
                <a:gd name="connsiteY14" fmla="*/ 592163 h 2094032"/>
                <a:gd name="connsiteX15" fmla="*/ 2466940 w 2608915"/>
                <a:gd name="connsiteY15" fmla="*/ 891763 h 2094032"/>
                <a:gd name="connsiteX16" fmla="*/ 2526281 w 2608915"/>
                <a:gd name="connsiteY16" fmla="*/ 1045064 h 2094032"/>
                <a:gd name="connsiteX17" fmla="*/ 2605361 w 2608915"/>
                <a:gd name="connsiteY17" fmla="*/ 1220420 h 2094032"/>
                <a:gd name="connsiteX18" fmla="*/ 2599804 w 2608915"/>
                <a:gd name="connsiteY18" fmla="*/ 1247335 h 2094032"/>
                <a:gd name="connsiteX19" fmla="*/ 2357752 w 2608915"/>
                <a:gd name="connsiteY19" fmla="*/ 1397791 h 2094032"/>
                <a:gd name="connsiteX20" fmla="*/ 2336790 w 2608915"/>
                <a:gd name="connsiteY20" fmla="*/ 1402561 h 2094032"/>
                <a:gd name="connsiteX21" fmla="*/ 2324098 w 2608915"/>
                <a:gd name="connsiteY21" fmla="*/ 1355515 h 2094032"/>
                <a:gd name="connsiteX22" fmla="*/ 2293288 w 2608915"/>
                <a:gd name="connsiteY22" fmla="*/ 1330483 h 2094032"/>
                <a:gd name="connsiteX23" fmla="*/ 2228826 w 2608915"/>
                <a:gd name="connsiteY23" fmla="*/ 1333240 h 2094032"/>
                <a:gd name="connsiteX24" fmla="*/ 2005112 w 2608915"/>
                <a:gd name="connsiteY24" fmla="*/ 1409563 h 2094032"/>
                <a:gd name="connsiteX25" fmla="*/ 1998942 w 2608915"/>
                <a:gd name="connsiteY25" fmla="*/ 1414463 h 2094032"/>
                <a:gd name="connsiteX26" fmla="*/ 1992508 w 2608915"/>
                <a:gd name="connsiteY26" fmla="*/ 1418666 h 2094032"/>
                <a:gd name="connsiteX27" fmla="*/ 1984588 w 2608915"/>
                <a:gd name="connsiteY27" fmla="*/ 1434639 h 2094032"/>
                <a:gd name="connsiteX28" fmla="*/ 2001305 w 2608915"/>
                <a:gd name="connsiteY28" fmla="*/ 1663561 h 2094032"/>
                <a:gd name="connsiteX29" fmla="*/ 1994652 w 2608915"/>
                <a:gd name="connsiteY29" fmla="*/ 1683692 h 2094032"/>
                <a:gd name="connsiteX30" fmla="*/ 1973734 w 2608915"/>
                <a:gd name="connsiteY30" fmla="*/ 1703648 h 2094032"/>
                <a:gd name="connsiteX31" fmla="*/ 1843496 w 2608915"/>
                <a:gd name="connsiteY31" fmla="*/ 1827978 h 2094032"/>
                <a:gd name="connsiteX32" fmla="*/ 1706606 w 2608915"/>
                <a:gd name="connsiteY32" fmla="*/ 1958653 h 2094032"/>
                <a:gd name="connsiteX33" fmla="*/ 1603501 w 2608915"/>
                <a:gd name="connsiteY33" fmla="*/ 2058126 h 2094032"/>
                <a:gd name="connsiteX34" fmla="*/ 1603195 w 2608915"/>
                <a:gd name="connsiteY34" fmla="*/ 2058432 h 2094032"/>
                <a:gd name="connsiteX35" fmla="*/ 1582233 w 2608915"/>
                <a:gd name="connsiteY35" fmla="*/ 2068716 h 2094032"/>
                <a:gd name="connsiteX36" fmla="*/ 1546653 w 2608915"/>
                <a:gd name="connsiteY36" fmla="*/ 2074494 h 2094032"/>
                <a:gd name="connsiteX37" fmla="*/ 1527924 w 2608915"/>
                <a:gd name="connsiteY37" fmla="*/ 2077337 h 2094032"/>
                <a:gd name="connsiteX38" fmla="*/ 1486130 w 2608915"/>
                <a:gd name="connsiteY38" fmla="*/ 2083771 h 2094032"/>
                <a:gd name="connsiteX39" fmla="*/ 1417117 w 2608915"/>
                <a:gd name="connsiteY39" fmla="*/ 2089679 h 2094032"/>
                <a:gd name="connsiteX40" fmla="*/ 1323945 w 2608915"/>
                <a:gd name="connsiteY40" fmla="*/ 2094012 h 2094032"/>
                <a:gd name="connsiteX41" fmla="*/ 1228734 w 2608915"/>
                <a:gd name="connsiteY41" fmla="*/ 2087919 h 2094032"/>
                <a:gd name="connsiteX42" fmla="*/ 1191798 w 2608915"/>
                <a:gd name="connsiteY42" fmla="*/ 2084506 h 2094032"/>
                <a:gd name="connsiteX43" fmla="*/ 1122785 w 2608915"/>
                <a:gd name="connsiteY43" fmla="*/ 2078598 h 2094032"/>
                <a:gd name="connsiteX44" fmla="*/ 1080991 w 2608915"/>
                <a:gd name="connsiteY44" fmla="*/ 2072164 h 2094032"/>
                <a:gd name="connsiteX45" fmla="*/ 1062262 w 2608915"/>
                <a:gd name="connsiteY45" fmla="*/ 2069321 h 2094032"/>
                <a:gd name="connsiteX46" fmla="*/ 1026682 w 2608915"/>
                <a:gd name="connsiteY46" fmla="*/ 2063543 h 2094032"/>
                <a:gd name="connsiteX47" fmla="*/ 1005720 w 2608915"/>
                <a:gd name="connsiteY47" fmla="*/ 2053259 h 2094032"/>
                <a:gd name="connsiteX48" fmla="*/ 1005414 w 2608915"/>
                <a:gd name="connsiteY48" fmla="*/ 2052953 h 2094032"/>
                <a:gd name="connsiteX49" fmla="*/ 902309 w 2608915"/>
                <a:gd name="connsiteY49" fmla="*/ 1953480 h 2094032"/>
                <a:gd name="connsiteX50" fmla="*/ 765419 w 2608915"/>
                <a:gd name="connsiteY50" fmla="*/ 1822805 h 2094032"/>
                <a:gd name="connsiteX51" fmla="*/ 635181 w 2608915"/>
                <a:gd name="connsiteY51" fmla="*/ 1698475 h 2094032"/>
                <a:gd name="connsiteX52" fmla="*/ 614263 w 2608915"/>
                <a:gd name="connsiteY52" fmla="*/ 1678519 h 2094032"/>
                <a:gd name="connsiteX53" fmla="*/ 607610 w 2608915"/>
                <a:gd name="connsiteY53" fmla="*/ 1658388 h 2094032"/>
                <a:gd name="connsiteX54" fmla="*/ 624328 w 2608915"/>
                <a:gd name="connsiteY54" fmla="*/ 1429466 h 2094032"/>
                <a:gd name="connsiteX55" fmla="*/ 616407 w 2608915"/>
                <a:gd name="connsiteY55" fmla="*/ 1413493 h 2094032"/>
                <a:gd name="connsiteX56" fmla="*/ 609973 w 2608915"/>
                <a:gd name="connsiteY56" fmla="*/ 1409290 h 2094032"/>
                <a:gd name="connsiteX57" fmla="*/ 603803 w 2608915"/>
                <a:gd name="connsiteY57" fmla="*/ 1404390 h 2094032"/>
                <a:gd name="connsiteX58" fmla="*/ 380089 w 2608915"/>
                <a:gd name="connsiteY58" fmla="*/ 1328067 h 2094032"/>
                <a:gd name="connsiteX59" fmla="*/ 315627 w 2608915"/>
                <a:gd name="connsiteY59" fmla="*/ 1325310 h 2094032"/>
                <a:gd name="connsiteX60" fmla="*/ 284817 w 2608915"/>
                <a:gd name="connsiteY60" fmla="*/ 1350342 h 2094032"/>
                <a:gd name="connsiteX61" fmla="*/ 272126 w 2608915"/>
                <a:gd name="connsiteY61" fmla="*/ 1397388 h 2094032"/>
                <a:gd name="connsiteX62" fmla="*/ 251163 w 2608915"/>
                <a:gd name="connsiteY62" fmla="*/ 1392618 h 2094032"/>
                <a:gd name="connsiteX63" fmla="*/ 9112 w 2608915"/>
                <a:gd name="connsiteY63" fmla="*/ 1242162 h 2094032"/>
                <a:gd name="connsiteX64" fmla="*/ 3554 w 2608915"/>
                <a:gd name="connsiteY64" fmla="*/ 1215247 h 2094032"/>
                <a:gd name="connsiteX65" fmla="*/ 82634 w 2608915"/>
                <a:gd name="connsiteY65" fmla="*/ 1039891 h 2094032"/>
                <a:gd name="connsiteX66" fmla="*/ 141975 w 2608915"/>
                <a:gd name="connsiteY66" fmla="*/ 886590 h 2094032"/>
                <a:gd name="connsiteX67" fmla="*/ 244293 w 2608915"/>
                <a:gd name="connsiteY67" fmla="*/ 586990 h 2094032"/>
                <a:gd name="connsiteX68" fmla="*/ 370899 w 2608915"/>
                <a:gd name="connsiteY68" fmla="*/ 358373 h 2094032"/>
                <a:gd name="connsiteX69" fmla="*/ 555271 w 2608915"/>
                <a:gd name="connsiteY69" fmla="*/ 210806 h 2094032"/>
                <a:gd name="connsiteX70" fmla="*/ 802442 w 2608915"/>
                <a:gd name="connsiteY70" fmla="*/ 119211 h 2094032"/>
                <a:gd name="connsiteX71" fmla="*/ 984320 w 2608915"/>
                <a:gd name="connsiteY71" fmla="*/ 75316 h 2094032"/>
                <a:gd name="connsiteX72" fmla="*/ 1004407 w 2608915"/>
                <a:gd name="connsiteY72" fmla="*/ 70765 h 2094032"/>
                <a:gd name="connsiteX73" fmla="*/ 1027689 w 2608915"/>
                <a:gd name="connsiteY73" fmla="*/ 57461 h 2094032"/>
                <a:gd name="connsiteX74" fmla="*/ 1067863 w 2608915"/>
                <a:gd name="connsiteY74" fmla="*/ 9672 h 2094032"/>
                <a:gd name="connsiteX75" fmla="*/ 1081561 w 2608915"/>
                <a:gd name="connsiteY75" fmla="*/ 0 h 2094032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86130 w 2608915"/>
                <a:gd name="connsiteY38" fmla="*/ 2083771 h 2089679"/>
                <a:gd name="connsiteX39" fmla="*/ 1417117 w 2608915"/>
                <a:gd name="connsiteY39" fmla="*/ 2089679 h 2089679"/>
                <a:gd name="connsiteX40" fmla="*/ 1228734 w 2608915"/>
                <a:gd name="connsiteY40" fmla="*/ 2087919 h 2089679"/>
                <a:gd name="connsiteX41" fmla="*/ 1191798 w 2608915"/>
                <a:gd name="connsiteY41" fmla="*/ 2084506 h 2089679"/>
                <a:gd name="connsiteX42" fmla="*/ 1122785 w 2608915"/>
                <a:gd name="connsiteY42" fmla="*/ 2078598 h 2089679"/>
                <a:gd name="connsiteX43" fmla="*/ 1080991 w 2608915"/>
                <a:gd name="connsiteY43" fmla="*/ 2072164 h 2089679"/>
                <a:gd name="connsiteX44" fmla="*/ 1062262 w 2608915"/>
                <a:gd name="connsiteY44" fmla="*/ 2069321 h 2089679"/>
                <a:gd name="connsiteX45" fmla="*/ 1026682 w 2608915"/>
                <a:gd name="connsiteY45" fmla="*/ 2063543 h 2089679"/>
                <a:gd name="connsiteX46" fmla="*/ 1005720 w 2608915"/>
                <a:gd name="connsiteY46" fmla="*/ 2053259 h 2089679"/>
                <a:gd name="connsiteX47" fmla="*/ 1005414 w 2608915"/>
                <a:gd name="connsiteY47" fmla="*/ 2052953 h 2089679"/>
                <a:gd name="connsiteX48" fmla="*/ 902309 w 2608915"/>
                <a:gd name="connsiteY48" fmla="*/ 1953480 h 2089679"/>
                <a:gd name="connsiteX49" fmla="*/ 765419 w 2608915"/>
                <a:gd name="connsiteY49" fmla="*/ 1822805 h 2089679"/>
                <a:gd name="connsiteX50" fmla="*/ 635181 w 2608915"/>
                <a:gd name="connsiteY50" fmla="*/ 1698475 h 2089679"/>
                <a:gd name="connsiteX51" fmla="*/ 614263 w 2608915"/>
                <a:gd name="connsiteY51" fmla="*/ 1678519 h 2089679"/>
                <a:gd name="connsiteX52" fmla="*/ 607610 w 2608915"/>
                <a:gd name="connsiteY52" fmla="*/ 1658388 h 2089679"/>
                <a:gd name="connsiteX53" fmla="*/ 624328 w 2608915"/>
                <a:gd name="connsiteY53" fmla="*/ 1429466 h 2089679"/>
                <a:gd name="connsiteX54" fmla="*/ 616407 w 2608915"/>
                <a:gd name="connsiteY54" fmla="*/ 1413493 h 2089679"/>
                <a:gd name="connsiteX55" fmla="*/ 609973 w 2608915"/>
                <a:gd name="connsiteY55" fmla="*/ 1409290 h 2089679"/>
                <a:gd name="connsiteX56" fmla="*/ 603803 w 2608915"/>
                <a:gd name="connsiteY56" fmla="*/ 1404390 h 2089679"/>
                <a:gd name="connsiteX57" fmla="*/ 380089 w 2608915"/>
                <a:gd name="connsiteY57" fmla="*/ 1328067 h 2089679"/>
                <a:gd name="connsiteX58" fmla="*/ 315627 w 2608915"/>
                <a:gd name="connsiteY58" fmla="*/ 1325310 h 2089679"/>
                <a:gd name="connsiteX59" fmla="*/ 284817 w 2608915"/>
                <a:gd name="connsiteY59" fmla="*/ 1350342 h 2089679"/>
                <a:gd name="connsiteX60" fmla="*/ 272126 w 2608915"/>
                <a:gd name="connsiteY60" fmla="*/ 1397388 h 2089679"/>
                <a:gd name="connsiteX61" fmla="*/ 251163 w 2608915"/>
                <a:gd name="connsiteY61" fmla="*/ 1392618 h 2089679"/>
                <a:gd name="connsiteX62" fmla="*/ 9112 w 2608915"/>
                <a:gd name="connsiteY62" fmla="*/ 1242162 h 2089679"/>
                <a:gd name="connsiteX63" fmla="*/ 3554 w 2608915"/>
                <a:gd name="connsiteY63" fmla="*/ 1215247 h 2089679"/>
                <a:gd name="connsiteX64" fmla="*/ 82634 w 2608915"/>
                <a:gd name="connsiteY64" fmla="*/ 1039891 h 2089679"/>
                <a:gd name="connsiteX65" fmla="*/ 141975 w 2608915"/>
                <a:gd name="connsiteY65" fmla="*/ 886590 h 2089679"/>
                <a:gd name="connsiteX66" fmla="*/ 244293 w 2608915"/>
                <a:gd name="connsiteY66" fmla="*/ 586990 h 2089679"/>
                <a:gd name="connsiteX67" fmla="*/ 370899 w 2608915"/>
                <a:gd name="connsiteY67" fmla="*/ 358373 h 2089679"/>
                <a:gd name="connsiteX68" fmla="*/ 555271 w 2608915"/>
                <a:gd name="connsiteY68" fmla="*/ 210806 h 2089679"/>
                <a:gd name="connsiteX69" fmla="*/ 802442 w 2608915"/>
                <a:gd name="connsiteY69" fmla="*/ 119211 h 2089679"/>
                <a:gd name="connsiteX70" fmla="*/ 984320 w 2608915"/>
                <a:gd name="connsiteY70" fmla="*/ 75316 h 2089679"/>
                <a:gd name="connsiteX71" fmla="*/ 1004407 w 2608915"/>
                <a:gd name="connsiteY71" fmla="*/ 70765 h 2089679"/>
                <a:gd name="connsiteX72" fmla="*/ 1027689 w 2608915"/>
                <a:gd name="connsiteY72" fmla="*/ 57461 h 2089679"/>
                <a:gd name="connsiteX73" fmla="*/ 1067863 w 2608915"/>
                <a:gd name="connsiteY73" fmla="*/ 9672 h 2089679"/>
                <a:gd name="connsiteX74" fmla="*/ 1081561 w 2608915"/>
                <a:gd name="connsiteY74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122785 w 2608915"/>
                <a:gd name="connsiteY41" fmla="*/ 2078598 h 2089679"/>
                <a:gd name="connsiteX42" fmla="*/ 1080991 w 2608915"/>
                <a:gd name="connsiteY42" fmla="*/ 2072164 h 2089679"/>
                <a:gd name="connsiteX43" fmla="*/ 1062262 w 2608915"/>
                <a:gd name="connsiteY43" fmla="*/ 2069321 h 2089679"/>
                <a:gd name="connsiteX44" fmla="*/ 1026682 w 2608915"/>
                <a:gd name="connsiteY44" fmla="*/ 2063543 h 2089679"/>
                <a:gd name="connsiteX45" fmla="*/ 1005720 w 2608915"/>
                <a:gd name="connsiteY45" fmla="*/ 2053259 h 2089679"/>
                <a:gd name="connsiteX46" fmla="*/ 1005414 w 2608915"/>
                <a:gd name="connsiteY46" fmla="*/ 2052953 h 2089679"/>
                <a:gd name="connsiteX47" fmla="*/ 902309 w 2608915"/>
                <a:gd name="connsiteY47" fmla="*/ 1953480 h 2089679"/>
                <a:gd name="connsiteX48" fmla="*/ 765419 w 2608915"/>
                <a:gd name="connsiteY48" fmla="*/ 1822805 h 2089679"/>
                <a:gd name="connsiteX49" fmla="*/ 635181 w 2608915"/>
                <a:gd name="connsiteY49" fmla="*/ 1698475 h 2089679"/>
                <a:gd name="connsiteX50" fmla="*/ 614263 w 2608915"/>
                <a:gd name="connsiteY50" fmla="*/ 1678519 h 2089679"/>
                <a:gd name="connsiteX51" fmla="*/ 607610 w 2608915"/>
                <a:gd name="connsiteY51" fmla="*/ 1658388 h 2089679"/>
                <a:gd name="connsiteX52" fmla="*/ 624328 w 2608915"/>
                <a:gd name="connsiteY52" fmla="*/ 1429466 h 2089679"/>
                <a:gd name="connsiteX53" fmla="*/ 616407 w 2608915"/>
                <a:gd name="connsiteY53" fmla="*/ 1413493 h 2089679"/>
                <a:gd name="connsiteX54" fmla="*/ 609973 w 2608915"/>
                <a:gd name="connsiteY54" fmla="*/ 1409290 h 2089679"/>
                <a:gd name="connsiteX55" fmla="*/ 603803 w 2608915"/>
                <a:gd name="connsiteY55" fmla="*/ 1404390 h 2089679"/>
                <a:gd name="connsiteX56" fmla="*/ 380089 w 2608915"/>
                <a:gd name="connsiteY56" fmla="*/ 1328067 h 2089679"/>
                <a:gd name="connsiteX57" fmla="*/ 315627 w 2608915"/>
                <a:gd name="connsiteY57" fmla="*/ 1325310 h 2089679"/>
                <a:gd name="connsiteX58" fmla="*/ 284817 w 2608915"/>
                <a:gd name="connsiteY58" fmla="*/ 1350342 h 2089679"/>
                <a:gd name="connsiteX59" fmla="*/ 272126 w 2608915"/>
                <a:gd name="connsiteY59" fmla="*/ 1397388 h 2089679"/>
                <a:gd name="connsiteX60" fmla="*/ 251163 w 2608915"/>
                <a:gd name="connsiteY60" fmla="*/ 1392618 h 2089679"/>
                <a:gd name="connsiteX61" fmla="*/ 9112 w 2608915"/>
                <a:gd name="connsiteY61" fmla="*/ 1242162 h 2089679"/>
                <a:gd name="connsiteX62" fmla="*/ 3554 w 2608915"/>
                <a:gd name="connsiteY62" fmla="*/ 1215247 h 2089679"/>
                <a:gd name="connsiteX63" fmla="*/ 82634 w 2608915"/>
                <a:gd name="connsiteY63" fmla="*/ 1039891 h 2089679"/>
                <a:gd name="connsiteX64" fmla="*/ 141975 w 2608915"/>
                <a:gd name="connsiteY64" fmla="*/ 886590 h 2089679"/>
                <a:gd name="connsiteX65" fmla="*/ 244293 w 2608915"/>
                <a:gd name="connsiteY65" fmla="*/ 586990 h 2089679"/>
                <a:gd name="connsiteX66" fmla="*/ 370899 w 2608915"/>
                <a:gd name="connsiteY66" fmla="*/ 358373 h 2089679"/>
                <a:gd name="connsiteX67" fmla="*/ 555271 w 2608915"/>
                <a:gd name="connsiteY67" fmla="*/ 210806 h 2089679"/>
                <a:gd name="connsiteX68" fmla="*/ 802442 w 2608915"/>
                <a:gd name="connsiteY68" fmla="*/ 119211 h 2089679"/>
                <a:gd name="connsiteX69" fmla="*/ 984320 w 2608915"/>
                <a:gd name="connsiteY69" fmla="*/ 75316 h 2089679"/>
                <a:gd name="connsiteX70" fmla="*/ 1004407 w 2608915"/>
                <a:gd name="connsiteY70" fmla="*/ 70765 h 2089679"/>
                <a:gd name="connsiteX71" fmla="*/ 1027689 w 2608915"/>
                <a:gd name="connsiteY71" fmla="*/ 57461 h 2089679"/>
                <a:gd name="connsiteX72" fmla="*/ 1067863 w 2608915"/>
                <a:gd name="connsiteY72" fmla="*/ 9672 h 2089679"/>
                <a:gd name="connsiteX73" fmla="*/ 1081561 w 2608915"/>
                <a:gd name="connsiteY73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26682 w 2608915"/>
                <a:gd name="connsiteY43" fmla="*/ 2063543 h 2089679"/>
                <a:gd name="connsiteX44" fmla="*/ 1005720 w 2608915"/>
                <a:gd name="connsiteY44" fmla="*/ 2053259 h 2089679"/>
                <a:gd name="connsiteX45" fmla="*/ 1005414 w 2608915"/>
                <a:gd name="connsiteY45" fmla="*/ 2052953 h 2089679"/>
                <a:gd name="connsiteX46" fmla="*/ 902309 w 2608915"/>
                <a:gd name="connsiteY46" fmla="*/ 1953480 h 2089679"/>
                <a:gd name="connsiteX47" fmla="*/ 765419 w 2608915"/>
                <a:gd name="connsiteY47" fmla="*/ 1822805 h 2089679"/>
                <a:gd name="connsiteX48" fmla="*/ 635181 w 2608915"/>
                <a:gd name="connsiteY48" fmla="*/ 1698475 h 2089679"/>
                <a:gd name="connsiteX49" fmla="*/ 614263 w 2608915"/>
                <a:gd name="connsiteY49" fmla="*/ 1678519 h 2089679"/>
                <a:gd name="connsiteX50" fmla="*/ 607610 w 2608915"/>
                <a:gd name="connsiteY50" fmla="*/ 1658388 h 2089679"/>
                <a:gd name="connsiteX51" fmla="*/ 624328 w 2608915"/>
                <a:gd name="connsiteY51" fmla="*/ 1429466 h 2089679"/>
                <a:gd name="connsiteX52" fmla="*/ 616407 w 2608915"/>
                <a:gd name="connsiteY52" fmla="*/ 1413493 h 2089679"/>
                <a:gd name="connsiteX53" fmla="*/ 609973 w 2608915"/>
                <a:gd name="connsiteY53" fmla="*/ 1409290 h 2089679"/>
                <a:gd name="connsiteX54" fmla="*/ 603803 w 2608915"/>
                <a:gd name="connsiteY54" fmla="*/ 1404390 h 2089679"/>
                <a:gd name="connsiteX55" fmla="*/ 380089 w 2608915"/>
                <a:gd name="connsiteY55" fmla="*/ 1328067 h 2089679"/>
                <a:gd name="connsiteX56" fmla="*/ 315627 w 2608915"/>
                <a:gd name="connsiteY56" fmla="*/ 1325310 h 2089679"/>
                <a:gd name="connsiteX57" fmla="*/ 284817 w 2608915"/>
                <a:gd name="connsiteY57" fmla="*/ 1350342 h 2089679"/>
                <a:gd name="connsiteX58" fmla="*/ 272126 w 2608915"/>
                <a:gd name="connsiteY58" fmla="*/ 1397388 h 2089679"/>
                <a:gd name="connsiteX59" fmla="*/ 251163 w 2608915"/>
                <a:gd name="connsiteY59" fmla="*/ 1392618 h 2089679"/>
                <a:gd name="connsiteX60" fmla="*/ 9112 w 2608915"/>
                <a:gd name="connsiteY60" fmla="*/ 1242162 h 2089679"/>
                <a:gd name="connsiteX61" fmla="*/ 3554 w 2608915"/>
                <a:gd name="connsiteY61" fmla="*/ 1215247 h 2089679"/>
                <a:gd name="connsiteX62" fmla="*/ 82634 w 2608915"/>
                <a:gd name="connsiteY62" fmla="*/ 1039891 h 2089679"/>
                <a:gd name="connsiteX63" fmla="*/ 141975 w 2608915"/>
                <a:gd name="connsiteY63" fmla="*/ 886590 h 2089679"/>
                <a:gd name="connsiteX64" fmla="*/ 244293 w 2608915"/>
                <a:gd name="connsiteY64" fmla="*/ 586990 h 2089679"/>
                <a:gd name="connsiteX65" fmla="*/ 370899 w 2608915"/>
                <a:gd name="connsiteY65" fmla="*/ 358373 h 2089679"/>
                <a:gd name="connsiteX66" fmla="*/ 555271 w 2608915"/>
                <a:gd name="connsiteY66" fmla="*/ 210806 h 2089679"/>
                <a:gd name="connsiteX67" fmla="*/ 802442 w 2608915"/>
                <a:gd name="connsiteY67" fmla="*/ 119211 h 2089679"/>
                <a:gd name="connsiteX68" fmla="*/ 984320 w 2608915"/>
                <a:gd name="connsiteY68" fmla="*/ 75316 h 2089679"/>
                <a:gd name="connsiteX69" fmla="*/ 1004407 w 2608915"/>
                <a:gd name="connsiteY69" fmla="*/ 70765 h 2089679"/>
                <a:gd name="connsiteX70" fmla="*/ 1027689 w 2608915"/>
                <a:gd name="connsiteY70" fmla="*/ 57461 h 2089679"/>
                <a:gd name="connsiteX71" fmla="*/ 1067863 w 2608915"/>
                <a:gd name="connsiteY71" fmla="*/ 9672 h 2089679"/>
                <a:gd name="connsiteX72" fmla="*/ 1081561 w 2608915"/>
                <a:gd name="connsiteY72" fmla="*/ 0 h 2089679"/>
                <a:gd name="connsiteX0" fmla="*/ 1081561 w 2608915"/>
                <a:gd name="connsiteY0" fmla="*/ 0 h 2089679"/>
                <a:gd name="connsiteX1" fmla="*/ 1097929 w 2608915"/>
                <a:gd name="connsiteY1" fmla="*/ 17418 h 2089679"/>
                <a:gd name="connsiteX2" fmla="*/ 1238143 w 2608915"/>
                <a:gd name="connsiteY2" fmla="*/ 186693 h 2089679"/>
                <a:gd name="connsiteX3" fmla="*/ 1307841 w 2608915"/>
                <a:gd name="connsiteY3" fmla="*/ 239979 h 2089679"/>
                <a:gd name="connsiteX4" fmla="*/ 1370772 w 2608915"/>
                <a:gd name="connsiteY4" fmla="*/ 191866 h 2089679"/>
                <a:gd name="connsiteX5" fmla="*/ 1510986 w 2608915"/>
                <a:gd name="connsiteY5" fmla="*/ 22591 h 2089679"/>
                <a:gd name="connsiteX6" fmla="*/ 1527354 w 2608915"/>
                <a:gd name="connsiteY6" fmla="*/ 5173 h 2089679"/>
                <a:gd name="connsiteX7" fmla="*/ 1541052 w 2608915"/>
                <a:gd name="connsiteY7" fmla="*/ 14845 h 2089679"/>
                <a:gd name="connsiteX8" fmla="*/ 1581226 w 2608915"/>
                <a:gd name="connsiteY8" fmla="*/ 62634 h 2089679"/>
                <a:gd name="connsiteX9" fmla="*/ 1604508 w 2608915"/>
                <a:gd name="connsiteY9" fmla="*/ 75938 h 2089679"/>
                <a:gd name="connsiteX10" fmla="*/ 1624596 w 2608915"/>
                <a:gd name="connsiteY10" fmla="*/ 80489 h 2089679"/>
                <a:gd name="connsiteX11" fmla="*/ 1806473 w 2608915"/>
                <a:gd name="connsiteY11" fmla="*/ 124384 h 2089679"/>
                <a:gd name="connsiteX12" fmla="*/ 2053644 w 2608915"/>
                <a:gd name="connsiteY12" fmla="*/ 215979 h 2089679"/>
                <a:gd name="connsiteX13" fmla="*/ 2238016 w 2608915"/>
                <a:gd name="connsiteY13" fmla="*/ 363546 h 2089679"/>
                <a:gd name="connsiteX14" fmla="*/ 2364622 w 2608915"/>
                <a:gd name="connsiteY14" fmla="*/ 592163 h 2089679"/>
                <a:gd name="connsiteX15" fmla="*/ 2466940 w 2608915"/>
                <a:gd name="connsiteY15" fmla="*/ 891763 h 2089679"/>
                <a:gd name="connsiteX16" fmla="*/ 2526281 w 2608915"/>
                <a:gd name="connsiteY16" fmla="*/ 1045064 h 2089679"/>
                <a:gd name="connsiteX17" fmla="*/ 2605361 w 2608915"/>
                <a:gd name="connsiteY17" fmla="*/ 1220420 h 2089679"/>
                <a:gd name="connsiteX18" fmla="*/ 2599804 w 2608915"/>
                <a:gd name="connsiteY18" fmla="*/ 1247335 h 2089679"/>
                <a:gd name="connsiteX19" fmla="*/ 2357752 w 2608915"/>
                <a:gd name="connsiteY19" fmla="*/ 1397791 h 2089679"/>
                <a:gd name="connsiteX20" fmla="*/ 2336790 w 2608915"/>
                <a:gd name="connsiteY20" fmla="*/ 1402561 h 2089679"/>
                <a:gd name="connsiteX21" fmla="*/ 2324098 w 2608915"/>
                <a:gd name="connsiteY21" fmla="*/ 1355515 h 2089679"/>
                <a:gd name="connsiteX22" fmla="*/ 2293288 w 2608915"/>
                <a:gd name="connsiteY22" fmla="*/ 1330483 h 2089679"/>
                <a:gd name="connsiteX23" fmla="*/ 2228826 w 2608915"/>
                <a:gd name="connsiteY23" fmla="*/ 1333240 h 2089679"/>
                <a:gd name="connsiteX24" fmla="*/ 2005112 w 2608915"/>
                <a:gd name="connsiteY24" fmla="*/ 1409563 h 2089679"/>
                <a:gd name="connsiteX25" fmla="*/ 1998942 w 2608915"/>
                <a:gd name="connsiteY25" fmla="*/ 1414463 h 2089679"/>
                <a:gd name="connsiteX26" fmla="*/ 1992508 w 2608915"/>
                <a:gd name="connsiteY26" fmla="*/ 1418666 h 2089679"/>
                <a:gd name="connsiteX27" fmla="*/ 1984588 w 2608915"/>
                <a:gd name="connsiteY27" fmla="*/ 1434639 h 2089679"/>
                <a:gd name="connsiteX28" fmla="*/ 2001305 w 2608915"/>
                <a:gd name="connsiteY28" fmla="*/ 1663561 h 2089679"/>
                <a:gd name="connsiteX29" fmla="*/ 1994652 w 2608915"/>
                <a:gd name="connsiteY29" fmla="*/ 1683692 h 2089679"/>
                <a:gd name="connsiteX30" fmla="*/ 1973734 w 2608915"/>
                <a:gd name="connsiteY30" fmla="*/ 1703648 h 2089679"/>
                <a:gd name="connsiteX31" fmla="*/ 1843496 w 2608915"/>
                <a:gd name="connsiteY31" fmla="*/ 1827978 h 2089679"/>
                <a:gd name="connsiteX32" fmla="*/ 1706606 w 2608915"/>
                <a:gd name="connsiteY32" fmla="*/ 1958653 h 2089679"/>
                <a:gd name="connsiteX33" fmla="*/ 1603501 w 2608915"/>
                <a:gd name="connsiteY33" fmla="*/ 2058126 h 2089679"/>
                <a:gd name="connsiteX34" fmla="*/ 1603195 w 2608915"/>
                <a:gd name="connsiteY34" fmla="*/ 2058432 h 2089679"/>
                <a:gd name="connsiteX35" fmla="*/ 1582233 w 2608915"/>
                <a:gd name="connsiteY35" fmla="*/ 2068716 h 2089679"/>
                <a:gd name="connsiteX36" fmla="*/ 1546653 w 2608915"/>
                <a:gd name="connsiteY36" fmla="*/ 2074494 h 2089679"/>
                <a:gd name="connsiteX37" fmla="*/ 1527924 w 2608915"/>
                <a:gd name="connsiteY37" fmla="*/ 2077337 h 2089679"/>
                <a:gd name="connsiteX38" fmla="*/ 1417117 w 2608915"/>
                <a:gd name="connsiteY38" fmla="*/ 2089679 h 2089679"/>
                <a:gd name="connsiteX39" fmla="*/ 1228734 w 2608915"/>
                <a:gd name="connsiteY39" fmla="*/ 2087919 h 2089679"/>
                <a:gd name="connsiteX40" fmla="*/ 1191798 w 2608915"/>
                <a:gd name="connsiteY40" fmla="*/ 2084506 h 2089679"/>
                <a:gd name="connsiteX41" fmla="*/ 1080991 w 2608915"/>
                <a:gd name="connsiteY41" fmla="*/ 2072164 h 2089679"/>
                <a:gd name="connsiteX42" fmla="*/ 1062262 w 2608915"/>
                <a:gd name="connsiteY42" fmla="*/ 2069321 h 2089679"/>
                <a:gd name="connsiteX43" fmla="*/ 1005720 w 2608915"/>
                <a:gd name="connsiteY43" fmla="*/ 2053259 h 2089679"/>
                <a:gd name="connsiteX44" fmla="*/ 1005414 w 2608915"/>
                <a:gd name="connsiteY44" fmla="*/ 2052953 h 2089679"/>
                <a:gd name="connsiteX45" fmla="*/ 902309 w 2608915"/>
                <a:gd name="connsiteY45" fmla="*/ 1953480 h 2089679"/>
                <a:gd name="connsiteX46" fmla="*/ 765419 w 2608915"/>
                <a:gd name="connsiteY46" fmla="*/ 1822805 h 2089679"/>
                <a:gd name="connsiteX47" fmla="*/ 635181 w 2608915"/>
                <a:gd name="connsiteY47" fmla="*/ 1698475 h 2089679"/>
                <a:gd name="connsiteX48" fmla="*/ 614263 w 2608915"/>
                <a:gd name="connsiteY48" fmla="*/ 1678519 h 2089679"/>
                <a:gd name="connsiteX49" fmla="*/ 607610 w 2608915"/>
                <a:gd name="connsiteY49" fmla="*/ 1658388 h 2089679"/>
                <a:gd name="connsiteX50" fmla="*/ 624328 w 2608915"/>
                <a:gd name="connsiteY50" fmla="*/ 1429466 h 2089679"/>
                <a:gd name="connsiteX51" fmla="*/ 616407 w 2608915"/>
                <a:gd name="connsiteY51" fmla="*/ 1413493 h 2089679"/>
                <a:gd name="connsiteX52" fmla="*/ 609973 w 2608915"/>
                <a:gd name="connsiteY52" fmla="*/ 1409290 h 2089679"/>
                <a:gd name="connsiteX53" fmla="*/ 603803 w 2608915"/>
                <a:gd name="connsiteY53" fmla="*/ 1404390 h 2089679"/>
                <a:gd name="connsiteX54" fmla="*/ 380089 w 2608915"/>
                <a:gd name="connsiteY54" fmla="*/ 1328067 h 2089679"/>
                <a:gd name="connsiteX55" fmla="*/ 315627 w 2608915"/>
                <a:gd name="connsiteY55" fmla="*/ 1325310 h 2089679"/>
                <a:gd name="connsiteX56" fmla="*/ 284817 w 2608915"/>
                <a:gd name="connsiteY56" fmla="*/ 1350342 h 2089679"/>
                <a:gd name="connsiteX57" fmla="*/ 272126 w 2608915"/>
                <a:gd name="connsiteY57" fmla="*/ 1397388 h 2089679"/>
                <a:gd name="connsiteX58" fmla="*/ 251163 w 2608915"/>
                <a:gd name="connsiteY58" fmla="*/ 1392618 h 2089679"/>
                <a:gd name="connsiteX59" fmla="*/ 9112 w 2608915"/>
                <a:gd name="connsiteY59" fmla="*/ 1242162 h 2089679"/>
                <a:gd name="connsiteX60" fmla="*/ 3554 w 2608915"/>
                <a:gd name="connsiteY60" fmla="*/ 1215247 h 2089679"/>
                <a:gd name="connsiteX61" fmla="*/ 82634 w 2608915"/>
                <a:gd name="connsiteY61" fmla="*/ 1039891 h 2089679"/>
                <a:gd name="connsiteX62" fmla="*/ 141975 w 2608915"/>
                <a:gd name="connsiteY62" fmla="*/ 886590 h 2089679"/>
                <a:gd name="connsiteX63" fmla="*/ 244293 w 2608915"/>
                <a:gd name="connsiteY63" fmla="*/ 586990 h 2089679"/>
                <a:gd name="connsiteX64" fmla="*/ 370899 w 2608915"/>
                <a:gd name="connsiteY64" fmla="*/ 358373 h 2089679"/>
                <a:gd name="connsiteX65" fmla="*/ 555271 w 2608915"/>
                <a:gd name="connsiteY65" fmla="*/ 210806 h 2089679"/>
                <a:gd name="connsiteX66" fmla="*/ 802442 w 2608915"/>
                <a:gd name="connsiteY66" fmla="*/ 119211 h 2089679"/>
                <a:gd name="connsiteX67" fmla="*/ 984320 w 2608915"/>
                <a:gd name="connsiteY67" fmla="*/ 75316 h 2089679"/>
                <a:gd name="connsiteX68" fmla="*/ 1004407 w 2608915"/>
                <a:gd name="connsiteY68" fmla="*/ 70765 h 2089679"/>
                <a:gd name="connsiteX69" fmla="*/ 1027689 w 2608915"/>
                <a:gd name="connsiteY69" fmla="*/ 57461 h 2089679"/>
                <a:gd name="connsiteX70" fmla="*/ 1067863 w 2608915"/>
                <a:gd name="connsiteY70" fmla="*/ 9672 h 2089679"/>
                <a:gd name="connsiteX71" fmla="*/ 1081561 w 2608915"/>
                <a:gd name="connsiteY71" fmla="*/ 0 h 208967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191798 w 2608915"/>
                <a:gd name="connsiteY39" fmla="*/ 2084506 h 2087919"/>
                <a:gd name="connsiteX40" fmla="*/ 1080991 w 2608915"/>
                <a:gd name="connsiteY40" fmla="*/ 2072164 h 2087919"/>
                <a:gd name="connsiteX41" fmla="*/ 1062262 w 2608915"/>
                <a:gd name="connsiteY41" fmla="*/ 2069321 h 2087919"/>
                <a:gd name="connsiteX42" fmla="*/ 1005720 w 2608915"/>
                <a:gd name="connsiteY42" fmla="*/ 2053259 h 2087919"/>
                <a:gd name="connsiteX43" fmla="*/ 1005414 w 2608915"/>
                <a:gd name="connsiteY43" fmla="*/ 2052953 h 2087919"/>
                <a:gd name="connsiteX44" fmla="*/ 902309 w 2608915"/>
                <a:gd name="connsiteY44" fmla="*/ 1953480 h 2087919"/>
                <a:gd name="connsiteX45" fmla="*/ 765419 w 2608915"/>
                <a:gd name="connsiteY45" fmla="*/ 1822805 h 2087919"/>
                <a:gd name="connsiteX46" fmla="*/ 635181 w 2608915"/>
                <a:gd name="connsiteY46" fmla="*/ 1698475 h 2087919"/>
                <a:gd name="connsiteX47" fmla="*/ 614263 w 2608915"/>
                <a:gd name="connsiteY47" fmla="*/ 1678519 h 2087919"/>
                <a:gd name="connsiteX48" fmla="*/ 607610 w 2608915"/>
                <a:gd name="connsiteY48" fmla="*/ 1658388 h 2087919"/>
                <a:gd name="connsiteX49" fmla="*/ 624328 w 2608915"/>
                <a:gd name="connsiteY49" fmla="*/ 1429466 h 2087919"/>
                <a:gd name="connsiteX50" fmla="*/ 616407 w 2608915"/>
                <a:gd name="connsiteY50" fmla="*/ 1413493 h 2087919"/>
                <a:gd name="connsiteX51" fmla="*/ 609973 w 2608915"/>
                <a:gd name="connsiteY51" fmla="*/ 1409290 h 2087919"/>
                <a:gd name="connsiteX52" fmla="*/ 603803 w 2608915"/>
                <a:gd name="connsiteY52" fmla="*/ 1404390 h 2087919"/>
                <a:gd name="connsiteX53" fmla="*/ 380089 w 2608915"/>
                <a:gd name="connsiteY53" fmla="*/ 1328067 h 2087919"/>
                <a:gd name="connsiteX54" fmla="*/ 315627 w 2608915"/>
                <a:gd name="connsiteY54" fmla="*/ 1325310 h 2087919"/>
                <a:gd name="connsiteX55" fmla="*/ 284817 w 2608915"/>
                <a:gd name="connsiteY55" fmla="*/ 1350342 h 2087919"/>
                <a:gd name="connsiteX56" fmla="*/ 272126 w 2608915"/>
                <a:gd name="connsiteY56" fmla="*/ 1397388 h 2087919"/>
                <a:gd name="connsiteX57" fmla="*/ 251163 w 2608915"/>
                <a:gd name="connsiteY57" fmla="*/ 1392618 h 2087919"/>
                <a:gd name="connsiteX58" fmla="*/ 9112 w 2608915"/>
                <a:gd name="connsiteY58" fmla="*/ 1242162 h 2087919"/>
                <a:gd name="connsiteX59" fmla="*/ 3554 w 2608915"/>
                <a:gd name="connsiteY59" fmla="*/ 1215247 h 2087919"/>
                <a:gd name="connsiteX60" fmla="*/ 82634 w 2608915"/>
                <a:gd name="connsiteY60" fmla="*/ 1039891 h 2087919"/>
                <a:gd name="connsiteX61" fmla="*/ 141975 w 2608915"/>
                <a:gd name="connsiteY61" fmla="*/ 886590 h 2087919"/>
                <a:gd name="connsiteX62" fmla="*/ 244293 w 2608915"/>
                <a:gd name="connsiteY62" fmla="*/ 586990 h 2087919"/>
                <a:gd name="connsiteX63" fmla="*/ 370899 w 2608915"/>
                <a:gd name="connsiteY63" fmla="*/ 358373 h 2087919"/>
                <a:gd name="connsiteX64" fmla="*/ 555271 w 2608915"/>
                <a:gd name="connsiteY64" fmla="*/ 210806 h 2087919"/>
                <a:gd name="connsiteX65" fmla="*/ 802442 w 2608915"/>
                <a:gd name="connsiteY65" fmla="*/ 119211 h 2087919"/>
                <a:gd name="connsiteX66" fmla="*/ 984320 w 2608915"/>
                <a:gd name="connsiteY66" fmla="*/ 75316 h 2087919"/>
                <a:gd name="connsiteX67" fmla="*/ 1004407 w 2608915"/>
                <a:gd name="connsiteY67" fmla="*/ 70765 h 2087919"/>
                <a:gd name="connsiteX68" fmla="*/ 1027689 w 2608915"/>
                <a:gd name="connsiteY68" fmla="*/ 57461 h 2087919"/>
                <a:gd name="connsiteX69" fmla="*/ 1067863 w 2608915"/>
                <a:gd name="connsiteY69" fmla="*/ 9672 h 2087919"/>
                <a:gd name="connsiteX70" fmla="*/ 1081561 w 2608915"/>
                <a:gd name="connsiteY70" fmla="*/ 0 h 2087919"/>
                <a:gd name="connsiteX0" fmla="*/ 1081561 w 2608915"/>
                <a:gd name="connsiteY0" fmla="*/ 0 h 2087919"/>
                <a:gd name="connsiteX1" fmla="*/ 1097929 w 2608915"/>
                <a:gd name="connsiteY1" fmla="*/ 17418 h 2087919"/>
                <a:gd name="connsiteX2" fmla="*/ 1238143 w 2608915"/>
                <a:gd name="connsiteY2" fmla="*/ 186693 h 2087919"/>
                <a:gd name="connsiteX3" fmla="*/ 1307841 w 2608915"/>
                <a:gd name="connsiteY3" fmla="*/ 239979 h 2087919"/>
                <a:gd name="connsiteX4" fmla="*/ 1370772 w 2608915"/>
                <a:gd name="connsiteY4" fmla="*/ 191866 h 2087919"/>
                <a:gd name="connsiteX5" fmla="*/ 1510986 w 2608915"/>
                <a:gd name="connsiteY5" fmla="*/ 22591 h 2087919"/>
                <a:gd name="connsiteX6" fmla="*/ 1527354 w 2608915"/>
                <a:gd name="connsiteY6" fmla="*/ 5173 h 2087919"/>
                <a:gd name="connsiteX7" fmla="*/ 1541052 w 2608915"/>
                <a:gd name="connsiteY7" fmla="*/ 14845 h 2087919"/>
                <a:gd name="connsiteX8" fmla="*/ 1581226 w 2608915"/>
                <a:gd name="connsiteY8" fmla="*/ 62634 h 2087919"/>
                <a:gd name="connsiteX9" fmla="*/ 1604508 w 2608915"/>
                <a:gd name="connsiteY9" fmla="*/ 75938 h 2087919"/>
                <a:gd name="connsiteX10" fmla="*/ 1624596 w 2608915"/>
                <a:gd name="connsiteY10" fmla="*/ 80489 h 2087919"/>
                <a:gd name="connsiteX11" fmla="*/ 1806473 w 2608915"/>
                <a:gd name="connsiteY11" fmla="*/ 124384 h 2087919"/>
                <a:gd name="connsiteX12" fmla="*/ 2053644 w 2608915"/>
                <a:gd name="connsiteY12" fmla="*/ 215979 h 2087919"/>
                <a:gd name="connsiteX13" fmla="*/ 2238016 w 2608915"/>
                <a:gd name="connsiteY13" fmla="*/ 363546 h 2087919"/>
                <a:gd name="connsiteX14" fmla="*/ 2364622 w 2608915"/>
                <a:gd name="connsiteY14" fmla="*/ 592163 h 2087919"/>
                <a:gd name="connsiteX15" fmla="*/ 2466940 w 2608915"/>
                <a:gd name="connsiteY15" fmla="*/ 891763 h 2087919"/>
                <a:gd name="connsiteX16" fmla="*/ 2526281 w 2608915"/>
                <a:gd name="connsiteY16" fmla="*/ 1045064 h 2087919"/>
                <a:gd name="connsiteX17" fmla="*/ 2605361 w 2608915"/>
                <a:gd name="connsiteY17" fmla="*/ 1220420 h 2087919"/>
                <a:gd name="connsiteX18" fmla="*/ 2599804 w 2608915"/>
                <a:gd name="connsiteY18" fmla="*/ 1247335 h 2087919"/>
                <a:gd name="connsiteX19" fmla="*/ 2357752 w 2608915"/>
                <a:gd name="connsiteY19" fmla="*/ 1397791 h 2087919"/>
                <a:gd name="connsiteX20" fmla="*/ 2336790 w 2608915"/>
                <a:gd name="connsiteY20" fmla="*/ 1402561 h 2087919"/>
                <a:gd name="connsiteX21" fmla="*/ 2324098 w 2608915"/>
                <a:gd name="connsiteY21" fmla="*/ 1355515 h 2087919"/>
                <a:gd name="connsiteX22" fmla="*/ 2293288 w 2608915"/>
                <a:gd name="connsiteY22" fmla="*/ 1330483 h 2087919"/>
                <a:gd name="connsiteX23" fmla="*/ 2228826 w 2608915"/>
                <a:gd name="connsiteY23" fmla="*/ 1333240 h 2087919"/>
                <a:gd name="connsiteX24" fmla="*/ 2005112 w 2608915"/>
                <a:gd name="connsiteY24" fmla="*/ 1409563 h 2087919"/>
                <a:gd name="connsiteX25" fmla="*/ 1998942 w 2608915"/>
                <a:gd name="connsiteY25" fmla="*/ 1414463 h 2087919"/>
                <a:gd name="connsiteX26" fmla="*/ 1992508 w 2608915"/>
                <a:gd name="connsiteY26" fmla="*/ 1418666 h 2087919"/>
                <a:gd name="connsiteX27" fmla="*/ 1984588 w 2608915"/>
                <a:gd name="connsiteY27" fmla="*/ 1434639 h 2087919"/>
                <a:gd name="connsiteX28" fmla="*/ 2001305 w 2608915"/>
                <a:gd name="connsiteY28" fmla="*/ 1663561 h 2087919"/>
                <a:gd name="connsiteX29" fmla="*/ 1994652 w 2608915"/>
                <a:gd name="connsiteY29" fmla="*/ 1683692 h 2087919"/>
                <a:gd name="connsiteX30" fmla="*/ 1973734 w 2608915"/>
                <a:gd name="connsiteY30" fmla="*/ 1703648 h 2087919"/>
                <a:gd name="connsiteX31" fmla="*/ 1843496 w 2608915"/>
                <a:gd name="connsiteY31" fmla="*/ 1827978 h 2087919"/>
                <a:gd name="connsiteX32" fmla="*/ 1706606 w 2608915"/>
                <a:gd name="connsiteY32" fmla="*/ 1958653 h 2087919"/>
                <a:gd name="connsiteX33" fmla="*/ 1603501 w 2608915"/>
                <a:gd name="connsiteY33" fmla="*/ 2058126 h 2087919"/>
                <a:gd name="connsiteX34" fmla="*/ 1603195 w 2608915"/>
                <a:gd name="connsiteY34" fmla="*/ 2058432 h 2087919"/>
                <a:gd name="connsiteX35" fmla="*/ 1582233 w 2608915"/>
                <a:gd name="connsiteY35" fmla="*/ 2068716 h 2087919"/>
                <a:gd name="connsiteX36" fmla="*/ 1546653 w 2608915"/>
                <a:gd name="connsiteY36" fmla="*/ 2074494 h 2087919"/>
                <a:gd name="connsiteX37" fmla="*/ 1527924 w 2608915"/>
                <a:gd name="connsiteY37" fmla="*/ 2077337 h 2087919"/>
                <a:gd name="connsiteX38" fmla="*/ 1228734 w 2608915"/>
                <a:gd name="connsiteY38" fmla="*/ 2087919 h 2087919"/>
                <a:gd name="connsiteX39" fmla="*/ 1080991 w 2608915"/>
                <a:gd name="connsiteY39" fmla="*/ 2072164 h 2087919"/>
                <a:gd name="connsiteX40" fmla="*/ 1062262 w 2608915"/>
                <a:gd name="connsiteY40" fmla="*/ 2069321 h 2087919"/>
                <a:gd name="connsiteX41" fmla="*/ 1005720 w 2608915"/>
                <a:gd name="connsiteY41" fmla="*/ 2053259 h 2087919"/>
                <a:gd name="connsiteX42" fmla="*/ 1005414 w 2608915"/>
                <a:gd name="connsiteY42" fmla="*/ 2052953 h 2087919"/>
                <a:gd name="connsiteX43" fmla="*/ 902309 w 2608915"/>
                <a:gd name="connsiteY43" fmla="*/ 1953480 h 2087919"/>
                <a:gd name="connsiteX44" fmla="*/ 765419 w 2608915"/>
                <a:gd name="connsiteY44" fmla="*/ 1822805 h 2087919"/>
                <a:gd name="connsiteX45" fmla="*/ 635181 w 2608915"/>
                <a:gd name="connsiteY45" fmla="*/ 1698475 h 2087919"/>
                <a:gd name="connsiteX46" fmla="*/ 614263 w 2608915"/>
                <a:gd name="connsiteY46" fmla="*/ 1678519 h 2087919"/>
                <a:gd name="connsiteX47" fmla="*/ 607610 w 2608915"/>
                <a:gd name="connsiteY47" fmla="*/ 1658388 h 2087919"/>
                <a:gd name="connsiteX48" fmla="*/ 624328 w 2608915"/>
                <a:gd name="connsiteY48" fmla="*/ 1429466 h 2087919"/>
                <a:gd name="connsiteX49" fmla="*/ 616407 w 2608915"/>
                <a:gd name="connsiteY49" fmla="*/ 1413493 h 2087919"/>
                <a:gd name="connsiteX50" fmla="*/ 609973 w 2608915"/>
                <a:gd name="connsiteY50" fmla="*/ 1409290 h 2087919"/>
                <a:gd name="connsiteX51" fmla="*/ 603803 w 2608915"/>
                <a:gd name="connsiteY51" fmla="*/ 1404390 h 2087919"/>
                <a:gd name="connsiteX52" fmla="*/ 380089 w 2608915"/>
                <a:gd name="connsiteY52" fmla="*/ 1328067 h 2087919"/>
                <a:gd name="connsiteX53" fmla="*/ 315627 w 2608915"/>
                <a:gd name="connsiteY53" fmla="*/ 1325310 h 2087919"/>
                <a:gd name="connsiteX54" fmla="*/ 284817 w 2608915"/>
                <a:gd name="connsiteY54" fmla="*/ 1350342 h 2087919"/>
                <a:gd name="connsiteX55" fmla="*/ 272126 w 2608915"/>
                <a:gd name="connsiteY55" fmla="*/ 1397388 h 2087919"/>
                <a:gd name="connsiteX56" fmla="*/ 251163 w 2608915"/>
                <a:gd name="connsiteY56" fmla="*/ 1392618 h 2087919"/>
                <a:gd name="connsiteX57" fmla="*/ 9112 w 2608915"/>
                <a:gd name="connsiteY57" fmla="*/ 1242162 h 2087919"/>
                <a:gd name="connsiteX58" fmla="*/ 3554 w 2608915"/>
                <a:gd name="connsiteY58" fmla="*/ 1215247 h 2087919"/>
                <a:gd name="connsiteX59" fmla="*/ 82634 w 2608915"/>
                <a:gd name="connsiteY59" fmla="*/ 1039891 h 2087919"/>
                <a:gd name="connsiteX60" fmla="*/ 141975 w 2608915"/>
                <a:gd name="connsiteY60" fmla="*/ 886590 h 2087919"/>
                <a:gd name="connsiteX61" fmla="*/ 244293 w 2608915"/>
                <a:gd name="connsiteY61" fmla="*/ 586990 h 2087919"/>
                <a:gd name="connsiteX62" fmla="*/ 370899 w 2608915"/>
                <a:gd name="connsiteY62" fmla="*/ 358373 h 2087919"/>
                <a:gd name="connsiteX63" fmla="*/ 555271 w 2608915"/>
                <a:gd name="connsiteY63" fmla="*/ 210806 h 2087919"/>
                <a:gd name="connsiteX64" fmla="*/ 802442 w 2608915"/>
                <a:gd name="connsiteY64" fmla="*/ 119211 h 2087919"/>
                <a:gd name="connsiteX65" fmla="*/ 984320 w 2608915"/>
                <a:gd name="connsiteY65" fmla="*/ 75316 h 2087919"/>
                <a:gd name="connsiteX66" fmla="*/ 1004407 w 2608915"/>
                <a:gd name="connsiteY66" fmla="*/ 70765 h 2087919"/>
                <a:gd name="connsiteX67" fmla="*/ 1027689 w 2608915"/>
                <a:gd name="connsiteY67" fmla="*/ 57461 h 2087919"/>
                <a:gd name="connsiteX68" fmla="*/ 1067863 w 2608915"/>
                <a:gd name="connsiteY68" fmla="*/ 9672 h 2087919"/>
                <a:gd name="connsiteX69" fmla="*/ 1081561 w 2608915"/>
                <a:gd name="connsiteY69" fmla="*/ 0 h 208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08915" h="2087919">
                  <a:moveTo>
                    <a:pt x="1081561" y="0"/>
                  </a:moveTo>
                  <a:cubicBezTo>
                    <a:pt x="1090226" y="2758"/>
                    <a:pt x="1093509" y="10767"/>
                    <a:pt x="1097929" y="17418"/>
                  </a:cubicBezTo>
                  <a:cubicBezTo>
                    <a:pt x="1138540" y="78948"/>
                    <a:pt x="1184622" y="135883"/>
                    <a:pt x="1238143" y="186693"/>
                  </a:cubicBezTo>
                  <a:lnTo>
                    <a:pt x="1307841" y="239979"/>
                  </a:lnTo>
                  <a:lnTo>
                    <a:pt x="1370772" y="191866"/>
                  </a:lnTo>
                  <a:cubicBezTo>
                    <a:pt x="1424293" y="141056"/>
                    <a:pt x="1470374" y="84121"/>
                    <a:pt x="1510986" y="22591"/>
                  </a:cubicBezTo>
                  <a:cubicBezTo>
                    <a:pt x="1515406" y="15940"/>
                    <a:pt x="1518689" y="7931"/>
                    <a:pt x="1527354" y="5173"/>
                  </a:cubicBezTo>
                  <a:cubicBezTo>
                    <a:pt x="1533963" y="5481"/>
                    <a:pt x="1537463" y="10381"/>
                    <a:pt x="1541052" y="14845"/>
                  </a:cubicBezTo>
                  <a:cubicBezTo>
                    <a:pt x="1554093" y="31080"/>
                    <a:pt x="1568009" y="46573"/>
                    <a:pt x="1581226" y="62634"/>
                  </a:cubicBezTo>
                  <a:cubicBezTo>
                    <a:pt x="1587484" y="70249"/>
                    <a:pt x="1594662" y="75194"/>
                    <a:pt x="1604508" y="75938"/>
                  </a:cubicBezTo>
                  <a:cubicBezTo>
                    <a:pt x="1611204" y="77382"/>
                    <a:pt x="1617900" y="79089"/>
                    <a:pt x="1624596" y="80489"/>
                  </a:cubicBezTo>
                  <a:cubicBezTo>
                    <a:pt x="1685600" y="93487"/>
                    <a:pt x="1746387" y="107622"/>
                    <a:pt x="1806473" y="124384"/>
                  </a:cubicBezTo>
                  <a:cubicBezTo>
                    <a:pt x="1891373" y="148103"/>
                    <a:pt x="1975178" y="174623"/>
                    <a:pt x="2053644" y="215979"/>
                  </a:cubicBezTo>
                  <a:cubicBezTo>
                    <a:pt x="2124672" y="253440"/>
                    <a:pt x="2187471" y="300834"/>
                    <a:pt x="2238016" y="363546"/>
                  </a:cubicBezTo>
                  <a:cubicBezTo>
                    <a:pt x="2293464" y="432342"/>
                    <a:pt x="2332895" y="510283"/>
                    <a:pt x="2364622" y="592163"/>
                  </a:cubicBezTo>
                  <a:cubicBezTo>
                    <a:pt x="2402739" y="690629"/>
                    <a:pt x="2432673" y="791939"/>
                    <a:pt x="2466940" y="891763"/>
                  </a:cubicBezTo>
                  <a:cubicBezTo>
                    <a:pt x="2484751" y="943622"/>
                    <a:pt x="2505144" y="994474"/>
                    <a:pt x="2526281" y="1045064"/>
                  </a:cubicBezTo>
                  <a:cubicBezTo>
                    <a:pt x="2551007" y="1104231"/>
                    <a:pt x="2578665" y="1162129"/>
                    <a:pt x="2605361" y="1220420"/>
                  </a:cubicBezTo>
                  <a:cubicBezTo>
                    <a:pt x="2610306" y="1231230"/>
                    <a:pt x="2611444" y="1239588"/>
                    <a:pt x="2599804" y="1247335"/>
                  </a:cubicBezTo>
                  <a:cubicBezTo>
                    <a:pt x="2520724" y="1300112"/>
                    <a:pt x="2440814" y="1351489"/>
                    <a:pt x="2357752" y="1397791"/>
                  </a:cubicBezTo>
                  <a:cubicBezTo>
                    <a:pt x="2351494" y="1401291"/>
                    <a:pt x="2345060" y="1406849"/>
                    <a:pt x="2336790" y="1402561"/>
                  </a:cubicBezTo>
                  <a:cubicBezTo>
                    <a:pt x="2329219" y="1387769"/>
                    <a:pt x="2327950" y="1371314"/>
                    <a:pt x="2324098" y="1355515"/>
                  </a:cubicBezTo>
                  <a:cubicBezTo>
                    <a:pt x="2318014" y="1330571"/>
                    <a:pt x="2318103" y="1330571"/>
                    <a:pt x="2293288" y="1330483"/>
                  </a:cubicBezTo>
                  <a:cubicBezTo>
                    <a:pt x="2271758" y="1330396"/>
                    <a:pt x="2250226" y="1332846"/>
                    <a:pt x="2228826" y="1333240"/>
                  </a:cubicBezTo>
                  <a:cubicBezTo>
                    <a:pt x="2145765" y="1334729"/>
                    <a:pt x="2073863" y="1367069"/>
                    <a:pt x="2005112" y="1409563"/>
                  </a:cubicBezTo>
                  <a:cubicBezTo>
                    <a:pt x="2002705" y="1411050"/>
                    <a:pt x="2000692" y="1412670"/>
                    <a:pt x="1998942" y="1414463"/>
                  </a:cubicBezTo>
                  <a:cubicBezTo>
                    <a:pt x="1996797" y="1415864"/>
                    <a:pt x="1994609" y="1417221"/>
                    <a:pt x="1992508" y="1418666"/>
                  </a:cubicBezTo>
                  <a:cubicBezTo>
                    <a:pt x="1986162" y="1422997"/>
                    <a:pt x="1984630" y="1427812"/>
                    <a:pt x="1984588" y="1434639"/>
                  </a:cubicBezTo>
                  <a:cubicBezTo>
                    <a:pt x="1984106" y="1511398"/>
                    <a:pt x="1982661" y="1588246"/>
                    <a:pt x="2001305" y="1663561"/>
                  </a:cubicBezTo>
                  <a:cubicBezTo>
                    <a:pt x="2003362" y="1671920"/>
                    <a:pt x="2000735" y="1677872"/>
                    <a:pt x="1994652" y="1683692"/>
                  </a:cubicBezTo>
                  <a:lnTo>
                    <a:pt x="1973734" y="1703648"/>
                  </a:lnTo>
                  <a:cubicBezTo>
                    <a:pt x="1929403" y="1744128"/>
                    <a:pt x="1886515" y="1786140"/>
                    <a:pt x="1843496" y="1827978"/>
                  </a:cubicBezTo>
                  <a:lnTo>
                    <a:pt x="1706606" y="1958653"/>
                  </a:lnTo>
                  <a:lnTo>
                    <a:pt x="1603501" y="2058126"/>
                  </a:lnTo>
                  <a:cubicBezTo>
                    <a:pt x="1603414" y="2058213"/>
                    <a:pt x="1603283" y="2058300"/>
                    <a:pt x="1603195" y="2058432"/>
                  </a:cubicBezTo>
                  <a:cubicBezTo>
                    <a:pt x="1596849" y="2062722"/>
                    <a:pt x="1589978" y="2066353"/>
                    <a:pt x="1582233" y="2068716"/>
                  </a:cubicBezTo>
                  <a:cubicBezTo>
                    <a:pt x="1570416" y="2070816"/>
                    <a:pt x="1558513" y="2072699"/>
                    <a:pt x="1546653" y="2074494"/>
                  </a:cubicBezTo>
                  <a:cubicBezTo>
                    <a:pt x="1540176" y="2074099"/>
                    <a:pt x="1533876" y="2074974"/>
                    <a:pt x="1527924" y="2077337"/>
                  </a:cubicBezTo>
                  <a:lnTo>
                    <a:pt x="1228734" y="2087919"/>
                  </a:lnTo>
                  <a:cubicBezTo>
                    <a:pt x="1154245" y="2087057"/>
                    <a:pt x="1108736" y="2075264"/>
                    <a:pt x="1080991" y="2072164"/>
                  </a:cubicBezTo>
                  <a:cubicBezTo>
                    <a:pt x="1075040" y="2069801"/>
                    <a:pt x="1068739" y="2068926"/>
                    <a:pt x="1062262" y="2069321"/>
                  </a:cubicBezTo>
                  <a:cubicBezTo>
                    <a:pt x="1049717" y="2066170"/>
                    <a:pt x="1015195" y="2055987"/>
                    <a:pt x="1005720" y="2053259"/>
                  </a:cubicBezTo>
                  <a:cubicBezTo>
                    <a:pt x="1005632" y="2053127"/>
                    <a:pt x="1005501" y="2053040"/>
                    <a:pt x="1005414" y="2052953"/>
                  </a:cubicBezTo>
                  <a:lnTo>
                    <a:pt x="902309" y="1953480"/>
                  </a:lnTo>
                  <a:lnTo>
                    <a:pt x="765419" y="1822805"/>
                  </a:lnTo>
                  <a:cubicBezTo>
                    <a:pt x="722400" y="1780967"/>
                    <a:pt x="679512" y="1738955"/>
                    <a:pt x="635181" y="1698475"/>
                  </a:cubicBezTo>
                  <a:lnTo>
                    <a:pt x="614263" y="1678519"/>
                  </a:lnTo>
                  <a:cubicBezTo>
                    <a:pt x="608180" y="1672699"/>
                    <a:pt x="605554" y="1666747"/>
                    <a:pt x="607610" y="1658388"/>
                  </a:cubicBezTo>
                  <a:cubicBezTo>
                    <a:pt x="626254" y="1583073"/>
                    <a:pt x="624810" y="1506225"/>
                    <a:pt x="624328" y="1429466"/>
                  </a:cubicBezTo>
                  <a:cubicBezTo>
                    <a:pt x="624285" y="1422639"/>
                    <a:pt x="622753" y="1417824"/>
                    <a:pt x="616407" y="1413493"/>
                  </a:cubicBezTo>
                  <a:cubicBezTo>
                    <a:pt x="614306" y="1412048"/>
                    <a:pt x="612118" y="1410691"/>
                    <a:pt x="609973" y="1409290"/>
                  </a:cubicBezTo>
                  <a:cubicBezTo>
                    <a:pt x="608223" y="1407497"/>
                    <a:pt x="606210" y="1405877"/>
                    <a:pt x="603803" y="1404390"/>
                  </a:cubicBezTo>
                  <a:cubicBezTo>
                    <a:pt x="535052" y="1361896"/>
                    <a:pt x="463151" y="1329556"/>
                    <a:pt x="380089" y="1328067"/>
                  </a:cubicBezTo>
                  <a:cubicBezTo>
                    <a:pt x="358689" y="1327673"/>
                    <a:pt x="337157" y="1325223"/>
                    <a:pt x="315627" y="1325310"/>
                  </a:cubicBezTo>
                  <a:cubicBezTo>
                    <a:pt x="290812" y="1325398"/>
                    <a:pt x="290901" y="1325398"/>
                    <a:pt x="284817" y="1350342"/>
                  </a:cubicBezTo>
                  <a:cubicBezTo>
                    <a:pt x="280965" y="1366141"/>
                    <a:pt x="279697" y="1382596"/>
                    <a:pt x="272126" y="1397388"/>
                  </a:cubicBezTo>
                  <a:cubicBezTo>
                    <a:pt x="263855" y="1401676"/>
                    <a:pt x="257421" y="1396118"/>
                    <a:pt x="251163" y="1392618"/>
                  </a:cubicBezTo>
                  <a:cubicBezTo>
                    <a:pt x="168102" y="1346316"/>
                    <a:pt x="88191" y="1294939"/>
                    <a:pt x="9112" y="1242162"/>
                  </a:cubicBezTo>
                  <a:cubicBezTo>
                    <a:pt x="-2529" y="1234415"/>
                    <a:pt x="-1391" y="1226057"/>
                    <a:pt x="3554" y="1215247"/>
                  </a:cubicBezTo>
                  <a:cubicBezTo>
                    <a:pt x="30250" y="1156956"/>
                    <a:pt x="57908" y="1099058"/>
                    <a:pt x="82634" y="1039891"/>
                  </a:cubicBezTo>
                  <a:cubicBezTo>
                    <a:pt x="103771" y="989301"/>
                    <a:pt x="124164" y="938449"/>
                    <a:pt x="141975" y="886590"/>
                  </a:cubicBezTo>
                  <a:cubicBezTo>
                    <a:pt x="176242" y="786766"/>
                    <a:pt x="206176" y="685456"/>
                    <a:pt x="244293" y="586990"/>
                  </a:cubicBezTo>
                  <a:cubicBezTo>
                    <a:pt x="276021" y="505110"/>
                    <a:pt x="315451" y="427169"/>
                    <a:pt x="370899" y="358373"/>
                  </a:cubicBezTo>
                  <a:cubicBezTo>
                    <a:pt x="421445" y="295661"/>
                    <a:pt x="484243" y="248267"/>
                    <a:pt x="555271" y="210806"/>
                  </a:cubicBezTo>
                  <a:cubicBezTo>
                    <a:pt x="633737" y="169450"/>
                    <a:pt x="717542" y="142930"/>
                    <a:pt x="802442" y="119211"/>
                  </a:cubicBezTo>
                  <a:cubicBezTo>
                    <a:pt x="862528" y="102449"/>
                    <a:pt x="923315" y="88314"/>
                    <a:pt x="984320" y="75316"/>
                  </a:cubicBezTo>
                  <a:cubicBezTo>
                    <a:pt x="991015" y="73916"/>
                    <a:pt x="997711" y="72209"/>
                    <a:pt x="1004407" y="70765"/>
                  </a:cubicBezTo>
                  <a:cubicBezTo>
                    <a:pt x="1014253" y="70021"/>
                    <a:pt x="1021431" y="65076"/>
                    <a:pt x="1027689" y="57461"/>
                  </a:cubicBezTo>
                  <a:cubicBezTo>
                    <a:pt x="1040906" y="41400"/>
                    <a:pt x="1054822" y="25907"/>
                    <a:pt x="1067863" y="9672"/>
                  </a:cubicBezTo>
                  <a:cubicBezTo>
                    <a:pt x="1071452" y="5208"/>
                    <a:pt x="1074952" y="308"/>
                    <a:pt x="1081561" y="0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75">
              <a:extLst>
                <a:ext uri="{FF2B5EF4-FFF2-40B4-BE49-F238E27FC236}">
                  <a16:creationId xmlns:a16="http://schemas.microsoft.com/office/drawing/2014/main" id="{FE70A45D-54C2-4568-8390-7B7EA692BEBA}"/>
                </a:ext>
              </a:extLst>
            </p:cNvPr>
            <p:cNvSpPr/>
            <p:nvPr/>
          </p:nvSpPr>
          <p:spPr>
            <a:xfrm>
              <a:off x="8500491" y="5124185"/>
              <a:ext cx="34830" cy="289183"/>
            </a:xfrm>
            <a:custGeom>
              <a:avLst/>
              <a:gdLst>
                <a:gd name="connsiteX0" fmla="*/ 1071 w 25146"/>
                <a:gd name="connsiteY0" fmla="*/ 164925 h 208778"/>
                <a:gd name="connsiteX1" fmla="*/ 11245 w 25146"/>
                <a:gd name="connsiteY1" fmla="*/ 196172 h 208778"/>
                <a:gd name="connsiteX2" fmla="*/ 25147 w 25146"/>
                <a:gd name="connsiteY2" fmla="*/ 208779 h 208778"/>
                <a:gd name="connsiteX3" fmla="*/ 10044 w 25146"/>
                <a:gd name="connsiteY3" fmla="*/ 194371 h 208778"/>
                <a:gd name="connsiteX4" fmla="*/ 5242 w 25146"/>
                <a:gd name="connsiteY4" fmla="*/ 179838 h 208778"/>
                <a:gd name="connsiteX5" fmla="*/ 17311 w 25146"/>
                <a:gd name="connsiteY5" fmla="*/ 14565 h 208778"/>
                <a:gd name="connsiteX6" fmla="*/ 11624 w 25146"/>
                <a:gd name="connsiteY6" fmla="*/ 3033 h 208778"/>
                <a:gd name="connsiteX7" fmla="*/ 6980 w 25146"/>
                <a:gd name="connsiteY7" fmla="*/ 0 h 208778"/>
                <a:gd name="connsiteX8" fmla="*/ 11561 w 25146"/>
                <a:gd name="connsiteY8" fmla="*/ 11848 h 208778"/>
                <a:gd name="connsiteX9" fmla="*/ 1071 w 25146"/>
                <a:gd name="connsiteY9" fmla="*/ 164925 h 2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6" h="208778">
                  <a:moveTo>
                    <a:pt x="1071" y="164925"/>
                  </a:moveTo>
                  <a:cubicBezTo>
                    <a:pt x="-1962" y="178163"/>
                    <a:pt x="1450" y="187421"/>
                    <a:pt x="11245" y="196172"/>
                  </a:cubicBezTo>
                  <a:cubicBezTo>
                    <a:pt x="15921" y="200343"/>
                    <a:pt x="20534" y="204545"/>
                    <a:pt x="25147" y="208779"/>
                  </a:cubicBezTo>
                  <a:cubicBezTo>
                    <a:pt x="20123" y="203976"/>
                    <a:pt x="15068" y="199174"/>
                    <a:pt x="10044" y="194371"/>
                  </a:cubicBezTo>
                  <a:cubicBezTo>
                    <a:pt x="5621" y="190169"/>
                    <a:pt x="3757" y="185904"/>
                    <a:pt x="5242" y="179838"/>
                  </a:cubicBezTo>
                  <a:cubicBezTo>
                    <a:pt x="18701" y="125431"/>
                    <a:pt x="17659" y="69983"/>
                    <a:pt x="17311" y="14565"/>
                  </a:cubicBezTo>
                  <a:cubicBezTo>
                    <a:pt x="17279" y="9636"/>
                    <a:pt x="16174" y="6161"/>
                    <a:pt x="11624" y="3033"/>
                  </a:cubicBezTo>
                  <a:cubicBezTo>
                    <a:pt x="10076" y="1990"/>
                    <a:pt x="8528" y="1011"/>
                    <a:pt x="6980" y="0"/>
                  </a:cubicBezTo>
                  <a:cubicBezTo>
                    <a:pt x="9949" y="3065"/>
                    <a:pt x="11529" y="6824"/>
                    <a:pt x="11561" y="11848"/>
                  </a:cubicBezTo>
                  <a:cubicBezTo>
                    <a:pt x="11972" y="63158"/>
                    <a:pt x="12572" y="114500"/>
                    <a:pt x="1071" y="164925"/>
                  </a:cubicBezTo>
                  <a:close/>
                </a:path>
              </a:pathLst>
            </a:custGeom>
            <a:solidFill>
              <a:srgbClr val="FFFFFF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76">
              <a:extLst>
                <a:ext uri="{FF2B5EF4-FFF2-40B4-BE49-F238E27FC236}">
                  <a16:creationId xmlns:a16="http://schemas.microsoft.com/office/drawing/2014/main" id="{3515B8CF-EE59-4FE6-B3D3-4EDA0AE8CE51}"/>
                </a:ext>
              </a:extLst>
            </p:cNvPr>
            <p:cNvSpPr/>
            <p:nvPr/>
          </p:nvSpPr>
          <p:spPr>
            <a:xfrm rot="1477732" flipH="1">
              <a:off x="9444747" y="4999784"/>
              <a:ext cx="809006" cy="933488"/>
            </a:xfrm>
            <a:custGeom>
              <a:avLst/>
              <a:gdLst>
                <a:gd name="connsiteX0" fmla="*/ 569029 w 584068"/>
                <a:gd name="connsiteY0" fmla="*/ 533217 h 690116"/>
                <a:gd name="connsiteX1" fmla="*/ 569029 w 584068"/>
                <a:gd name="connsiteY1" fmla="*/ 533217 h 690116"/>
                <a:gd name="connsiteX2" fmla="*/ 554243 w 584068"/>
                <a:gd name="connsiteY2" fmla="*/ 522600 h 690116"/>
                <a:gd name="connsiteX3" fmla="*/ 525239 w 584068"/>
                <a:gd name="connsiteY3" fmla="*/ 495366 h 690116"/>
                <a:gd name="connsiteX4" fmla="*/ 419807 w 584068"/>
                <a:gd name="connsiteY4" fmla="*/ 393883 h 690116"/>
                <a:gd name="connsiteX5" fmla="*/ 380756 w 584068"/>
                <a:gd name="connsiteY5" fmla="*/ 356222 h 690116"/>
                <a:gd name="connsiteX6" fmla="*/ 286729 w 584068"/>
                <a:gd name="connsiteY6" fmla="*/ 266461 h 690116"/>
                <a:gd name="connsiteX7" fmla="*/ 272828 w 584068"/>
                <a:gd name="connsiteY7" fmla="*/ 253855 h 690116"/>
                <a:gd name="connsiteX8" fmla="*/ 262654 w 584068"/>
                <a:gd name="connsiteY8" fmla="*/ 222608 h 690116"/>
                <a:gd name="connsiteX9" fmla="*/ 273112 w 584068"/>
                <a:gd name="connsiteY9" fmla="*/ 69499 h 690116"/>
                <a:gd name="connsiteX10" fmla="*/ 268531 w 584068"/>
                <a:gd name="connsiteY10" fmla="*/ 57651 h 690116"/>
                <a:gd name="connsiteX11" fmla="*/ 44808 w 584068"/>
                <a:gd name="connsiteY11" fmla="*/ 559 h 690116"/>
                <a:gd name="connsiteX12" fmla="*/ 36056 w 584068"/>
                <a:gd name="connsiteY12" fmla="*/ 7005 h 690116"/>
                <a:gd name="connsiteX13" fmla="*/ 25630 w 584068"/>
                <a:gd name="connsiteY13" fmla="*/ 56198 h 690116"/>
                <a:gd name="connsiteX14" fmla="*/ 1239 w 584068"/>
                <a:gd name="connsiteY14" fmla="*/ 201439 h 690116"/>
                <a:gd name="connsiteX15" fmla="*/ 34002 w 584068"/>
                <a:gd name="connsiteY15" fmla="*/ 343426 h 690116"/>
                <a:gd name="connsiteX16" fmla="*/ 101931 w 584068"/>
                <a:gd name="connsiteY16" fmla="*/ 417737 h 690116"/>
                <a:gd name="connsiteX17" fmla="*/ 246320 w 584068"/>
                <a:gd name="connsiteY17" fmla="*/ 534006 h 690116"/>
                <a:gd name="connsiteX18" fmla="*/ 470643 w 584068"/>
                <a:gd name="connsiteY18" fmla="*/ 690116 h 690116"/>
                <a:gd name="connsiteX19" fmla="*/ 470643 w 584068"/>
                <a:gd name="connsiteY19" fmla="*/ 690116 h 690116"/>
                <a:gd name="connsiteX20" fmla="*/ 471591 w 584068"/>
                <a:gd name="connsiteY20" fmla="*/ 682660 h 690116"/>
                <a:gd name="connsiteX21" fmla="*/ 584068 w 584068"/>
                <a:gd name="connsiteY21" fmla="*/ 546834 h 690116"/>
                <a:gd name="connsiteX22" fmla="*/ 584068 w 584068"/>
                <a:gd name="connsiteY22" fmla="*/ 546834 h 690116"/>
                <a:gd name="connsiteX23" fmla="*/ 569029 w 584068"/>
                <a:gd name="connsiteY23" fmla="*/ 533217 h 6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4068" h="690116">
                  <a:moveTo>
                    <a:pt x="569029" y="533217"/>
                  </a:moveTo>
                  <a:cubicBezTo>
                    <a:pt x="569029" y="533217"/>
                    <a:pt x="569029" y="533217"/>
                    <a:pt x="569029" y="533217"/>
                  </a:cubicBezTo>
                  <a:cubicBezTo>
                    <a:pt x="563342" y="530689"/>
                    <a:pt x="558698" y="526929"/>
                    <a:pt x="554243" y="522600"/>
                  </a:cubicBezTo>
                  <a:cubicBezTo>
                    <a:pt x="543216" y="515113"/>
                    <a:pt x="534559" y="504528"/>
                    <a:pt x="525239" y="495366"/>
                  </a:cubicBezTo>
                  <a:cubicBezTo>
                    <a:pt x="490453" y="461180"/>
                    <a:pt x="455130" y="427500"/>
                    <a:pt x="419807" y="393883"/>
                  </a:cubicBezTo>
                  <a:cubicBezTo>
                    <a:pt x="406727" y="381403"/>
                    <a:pt x="393710" y="368829"/>
                    <a:pt x="380756" y="356222"/>
                  </a:cubicBezTo>
                  <a:cubicBezTo>
                    <a:pt x="349414" y="326302"/>
                    <a:pt x="318103" y="296350"/>
                    <a:pt x="286729" y="266461"/>
                  </a:cubicBezTo>
                  <a:cubicBezTo>
                    <a:pt x="282117" y="262259"/>
                    <a:pt x="277504" y="258025"/>
                    <a:pt x="272828" y="253855"/>
                  </a:cubicBezTo>
                  <a:cubicBezTo>
                    <a:pt x="263033" y="245103"/>
                    <a:pt x="259621" y="235846"/>
                    <a:pt x="262654" y="222608"/>
                  </a:cubicBezTo>
                  <a:cubicBezTo>
                    <a:pt x="274155" y="172182"/>
                    <a:pt x="273554" y="120809"/>
                    <a:pt x="273112" y="69499"/>
                  </a:cubicBezTo>
                  <a:cubicBezTo>
                    <a:pt x="273081" y="64507"/>
                    <a:pt x="271501" y="60747"/>
                    <a:pt x="268531" y="57651"/>
                  </a:cubicBezTo>
                  <a:cubicBezTo>
                    <a:pt x="200728" y="12755"/>
                    <a:pt x="125406" y="-3327"/>
                    <a:pt x="44808" y="559"/>
                  </a:cubicBezTo>
                  <a:cubicBezTo>
                    <a:pt x="40195" y="781"/>
                    <a:pt x="37130" y="1286"/>
                    <a:pt x="36056" y="7005"/>
                  </a:cubicBezTo>
                  <a:cubicBezTo>
                    <a:pt x="32991" y="23466"/>
                    <a:pt x="29168" y="39800"/>
                    <a:pt x="25630" y="56198"/>
                  </a:cubicBezTo>
                  <a:cubicBezTo>
                    <a:pt x="14666" y="104127"/>
                    <a:pt x="5788" y="152436"/>
                    <a:pt x="1239" y="201439"/>
                  </a:cubicBezTo>
                  <a:cubicBezTo>
                    <a:pt x="-3469" y="252244"/>
                    <a:pt x="4777" y="300110"/>
                    <a:pt x="34002" y="343426"/>
                  </a:cubicBezTo>
                  <a:cubicBezTo>
                    <a:pt x="53054" y="371641"/>
                    <a:pt x="77066" y="395052"/>
                    <a:pt x="101931" y="417737"/>
                  </a:cubicBezTo>
                  <a:cubicBezTo>
                    <a:pt x="147649" y="459474"/>
                    <a:pt x="197316" y="496345"/>
                    <a:pt x="246320" y="534006"/>
                  </a:cubicBezTo>
                  <a:cubicBezTo>
                    <a:pt x="320220" y="587307"/>
                    <a:pt x="395068" y="639217"/>
                    <a:pt x="470643" y="690116"/>
                  </a:cubicBezTo>
                  <a:cubicBezTo>
                    <a:pt x="470643" y="690116"/>
                    <a:pt x="470643" y="690116"/>
                    <a:pt x="470643" y="690116"/>
                  </a:cubicBezTo>
                  <a:cubicBezTo>
                    <a:pt x="470927" y="687620"/>
                    <a:pt x="470769" y="684966"/>
                    <a:pt x="471591" y="682660"/>
                  </a:cubicBezTo>
                  <a:cubicBezTo>
                    <a:pt x="492759" y="623893"/>
                    <a:pt x="529852" y="578271"/>
                    <a:pt x="584068" y="546834"/>
                  </a:cubicBezTo>
                  <a:cubicBezTo>
                    <a:pt x="584068" y="546834"/>
                    <a:pt x="584068" y="546834"/>
                    <a:pt x="584068" y="546834"/>
                  </a:cubicBezTo>
                  <a:cubicBezTo>
                    <a:pt x="575348" y="546423"/>
                    <a:pt x="571020" y="541115"/>
                    <a:pt x="569029" y="533217"/>
                  </a:cubicBezTo>
                  <a:close/>
                </a:path>
              </a:pathLst>
            </a:custGeom>
            <a:solidFill>
              <a:srgbClr val="FCCBA7"/>
            </a:solidFill>
            <a:ln w="3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77">
              <a:extLst>
                <a:ext uri="{FF2B5EF4-FFF2-40B4-BE49-F238E27FC236}">
                  <a16:creationId xmlns:a16="http://schemas.microsoft.com/office/drawing/2014/main" id="{273BD80B-B9A8-4FA7-AAF7-8A049A611E4A}"/>
                </a:ext>
              </a:extLst>
            </p:cNvPr>
            <p:cNvSpPr/>
            <p:nvPr/>
          </p:nvSpPr>
          <p:spPr>
            <a:xfrm flipH="1">
              <a:off x="8847086" y="2731092"/>
              <a:ext cx="735750" cy="446859"/>
            </a:xfrm>
            <a:custGeom>
              <a:avLst/>
              <a:gdLst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272073 w 735750"/>
                <a:gd name="connsiteY7" fmla="*/ 151938 h 446859"/>
                <a:gd name="connsiteX8" fmla="*/ 199077 w 735750"/>
                <a:gd name="connsiteY8" fmla="*/ 152011 h 446859"/>
                <a:gd name="connsiteX9" fmla="*/ 168312 w 735750"/>
                <a:gd name="connsiteY9" fmla="*/ 157865 h 446859"/>
                <a:gd name="connsiteX10" fmla="*/ 10327 w 735750"/>
                <a:gd name="connsiteY10" fmla="*/ 361078 h 446859"/>
                <a:gd name="connsiteX11" fmla="*/ 0 w 735750"/>
                <a:gd name="connsiteY11" fmla="*/ 420936 h 446859"/>
                <a:gd name="connsiteX12" fmla="*/ 10109 w 735750"/>
                <a:gd name="connsiteY12" fmla="*/ 426863 h 446859"/>
                <a:gd name="connsiteX13" fmla="*/ 83674 w 735750"/>
                <a:gd name="connsiteY13" fmla="*/ 439596 h 446859"/>
                <a:gd name="connsiteX14" fmla="*/ 161397 w 735750"/>
                <a:gd name="connsiteY14" fmla="*/ 444609 h 446859"/>
                <a:gd name="connsiteX15" fmla="*/ 219776 w 735750"/>
                <a:gd name="connsiteY15" fmla="*/ 445487 h 446859"/>
                <a:gd name="connsiteX16" fmla="*/ 302410 w 735750"/>
                <a:gd name="connsiteY16" fmla="*/ 445657 h 446859"/>
                <a:gd name="connsiteX17" fmla="*/ 302630 w 735750"/>
                <a:gd name="connsiteY17" fmla="*/ 445742 h 446859"/>
                <a:gd name="connsiteX18" fmla="*/ 321360 w 735750"/>
                <a:gd name="connsiteY18" fmla="*/ 445696 h 446859"/>
                <a:gd name="connsiteX19" fmla="*/ 433120 w 735750"/>
                <a:gd name="connsiteY19" fmla="*/ 445926 h 446859"/>
                <a:gd name="connsiteX20" fmla="*/ 434697 w 735750"/>
                <a:gd name="connsiteY20" fmla="*/ 445417 h 446859"/>
                <a:gd name="connsiteX21" fmla="*/ 515974 w 735750"/>
                <a:gd name="connsiteY21" fmla="*/ 445217 h 446859"/>
                <a:gd name="connsiteX22" fmla="*/ 574353 w 735750"/>
                <a:gd name="connsiteY22" fmla="*/ 444167 h 446859"/>
                <a:gd name="connsiteX23" fmla="*/ 652076 w 735750"/>
                <a:gd name="connsiteY23" fmla="*/ 438171 h 446859"/>
                <a:gd name="connsiteX24" fmla="*/ 725641 w 735750"/>
                <a:gd name="connsiteY24" fmla="*/ 422942 h 446859"/>
                <a:gd name="connsiteX25" fmla="*/ 735750 w 735750"/>
                <a:gd name="connsiteY25" fmla="*/ 415853 h 446859"/>
                <a:gd name="connsiteX26" fmla="*/ 725423 w 735750"/>
                <a:gd name="connsiteY26" fmla="*/ 344257 h 446859"/>
                <a:gd name="connsiteX27" fmla="*/ 567438 w 735750"/>
                <a:gd name="connsiteY27" fmla="*/ 101199 h 446859"/>
                <a:gd name="connsiteX28" fmla="*/ 536673 w 735750"/>
                <a:gd name="connsiteY28" fmla="*/ 94197 h 446859"/>
                <a:gd name="connsiteX29" fmla="*/ 463677 w 735750"/>
                <a:gd name="connsiteY29" fmla="*/ 94109 h 446859"/>
                <a:gd name="connsiteX30" fmla="*/ 438732 w 735750"/>
                <a:gd name="connsiteY30" fmla="*/ 74985 h 446859"/>
                <a:gd name="connsiteX31" fmla="*/ 417332 w 735750"/>
                <a:gd name="connsiteY31" fmla="*/ 56517 h 446859"/>
                <a:gd name="connsiteX32" fmla="*/ 404816 w 735750"/>
                <a:gd name="connsiteY32" fmla="*/ 56736 h 446859"/>
                <a:gd name="connsiteX33" fmla="*/ 374751 w 735750"/>
                <a:gd name="connsiteY33" fmla="*/ 45357 h 446859"/>
                <a:gd name="connsiteX34" fmla="*/ 350769 w 735750"/>
                <a:gd name="connsiteY34" fmla="*/ 11485 h 446859"/>
                <a:gd name="connsiteX35" fmla="*/ 330802 w 735750"/>
                <a:gd name="connsiteY35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279837 w 735750"/>
                <a:gd name="connsiteY6" fmla="*/ 146961 h 446859"/>
                <a:gd name="connsiteX7" fmla="*/ 199077 w 735750"/>
                <a:gd name="connsiteY7" fmla="*/ 152011 h 446859"/>
                <a:gd name="connsiteX8" fmla="*/ 168312 w 735750"/>
                <a:gd name="connsiteY8" fmla="*/ 157865 h 446859"/>
                <a:gd name="connsiteX9" fmla="*/ 10327 w 735750"/>
                <a:gd name="connsiteY9" fmla="*/ 361078 h 446859"/>
                <a:gd name="connsiteX10" fmla="*/ 0 w 735750"/>
                <a:gd name="connsiteY10" fmla="*/ 420936 h 446859"/>
                <a:gd name="connsiteX11" fmla="*/ 10109 w 735750"/>
                <a:gd name="connsiteY11" fmla="*/ 426863 h 446859"/>
                <a:gd name="connsiteX12" fmla="*/ 83674 w 735750"/>
                <a:gd name="connsiteY12" fmla="*/ 439596 h 446859"/>
                <a:gd name="connsiteX13" fmla="*/ 161397 w 735750"/>
                <a:gd name="connsiteY13" fmla="*/ 444609 h 446859"/>
                <a:gd name="connsiteX14" fmla="*/ 219776 w 735750"/>
                <a:gd name="connsiteY14" fmla="*/ 445487 h 446859"/>
                <a:gd name="connsiteX15" fmla="*/ 302410 w 735750"/>
                <a:gd name="connsiteY15" fmla="*/ 445657 h 446859"/>
                <a:gd name="connsiteX16" fmla="*/ 302630 w 735750"/>
                <a:gd name="connsiteY16" fmla="*/ 445742 h 446859"/>
                <a:gd name="connsiteX17" fmla="*/ 321360 w 735750"/>
                <a:gd name="connsiteY17" fmla="*/ 445696 h 446859"/>
                <a:gd name="connsiteX18" fmla="*/ 433120 w 735750"/>
                <a:gd name="connsiteY18" fmla="*/ 445926 h 446859"/>
                <a:gd name="connsiteX19" fmla="*/ 434697 w 735750"/>
                <a:gd name="connsiteY19" fmla="*/ 445417 h 446859"/>
                <a:gd name="connsiteX20" fmla="*/ 515974 w 735750"/>
                <a:gd name="connsiteY20" fmla="*/ 445217 h 446859"/>
                <a:gd name="connsiteX21" fmla="*/ 574353 w 735750"/>
                <a:gd name="connsiteY21" fmla="*/ 444167 h 446859"/>
                <a:gd name="connsiteX22" fmla="*/ 652076 w 735750"/>
                <a:gd name="connsiteY22" fmla="*/ 438171 h 446859"/>
                <a:gd name="connsiteX23" fmla="*/ 725641 w 735750"/>
                <a:gd name="connsiteY23" fmla="*/ 422942 h 446859"/>
                <a:gd name="connsiteX24" fmla="*/ 735750 w 735750"/>
                <a:gd name="connsiteY24" fmla="*/ 415853 h 446859"/>
                <a:gd name="connsiteX25" fmla="*/ 725423 w 735750"/>
                <a:gd name="connsiteY25" fmla="*/ 344257 h 446859"/>
                <a:gd name="connsiteX26" fmla="*/ 567438 w 735750"/>
                <a:gd name="connsiteY26" fmla="*/ 101199 h 446859"/>
                <a:gd name="connsiteX27" fmla="*/ 536673 w 735750"/>
                <a:gd name="connsiteY27" fmla="*/ 94197 h 446859"/>
                <a:gd name="connsiteX28" fmla="*/ 463677 w 735750"/>
                <a:gd name="connsiteY28" fmla="*/ 94109 h 446859"/>
                <a:gd name="connsiteX29" fmla="*/ 438732 w 735750"/>
                <a:gd name="connsiteY29" fmla="*/ 74985 h 446859"/>
                <a:gd name="connsiteX30" fmla="*/ 417332 w 735750"/>
                <a:gd name="connsiteY30" fmla="*/ 56517 h 446859"/>
                <a:gd name="connsiteX31" fmla="*/ 404816 w 735750"/>
                <a:gd name="connsiteY31" fmla="*/ 56736 h 446859"/>
                <a:gd name="connsiteX32" fmla="*/ 374751 w 735750"/>
                <a:gd name="connsiteY32" fmla="*/ 45357 h 446859"/>
                <a:gd name="connsiteX33" fmla="*/ 350769 w 735750"/>
                <a:gd name="connsiteY33" fmla="*/ 11485 h 446859"/>
                <a:gd name="connsiteX34" fmla="*/ 330802 w 735750"/>
                <a:gd name="connsiteY34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278692 w 735750"/>
                <a:gd name="connsiteY5" fmla="*/ 139141 h 446859"/>
                <a:gd name="connsiteX6" fmla="*/ 199077 w 735750"/>
                <a:gd name="connsiteY6" fmla="*/ 152011 h 446859"/>
                <a:gd name="connsiteX7" fmla="*/ 168312 w 735750"/>
                <a:gd name="connsiteY7" fmla="*/ 157865 h 446859"/>
                <a:gd name="connsiteX8" fmla="*/ 10327 w 735750"/>
                <a:gd name="connsiteY8" fmla="*/ 361078 h 446859"/>
                <a:gd name="connsiteX9" fmla="*/ 0 w 735750"/>
                <a:gd name="connsiteY9" fmla="*/ 420936 h 446859"/>
                <a:gd name="connsiteX10" fmla="*/ 10109 w 735750"/>
                <a:gd name="connsiteY10" fmla="*/ 426863 h 446859"/>
                <a:gd name="connsiteX11" fmla="*/ 83674 w 735750"/>
                <a:gd name="connsiteY11" fmla="*/ 439596 h 446859"/>
                <a:gd name="connsiteX12" fmla="*/ 161397 w 735750"/>
                <a:gd name="connsiteY12" fmla="*/ 444609 h 446859"/>
                <a:gd name="connsiteX13" fmla="*/ 219776 w 735750"/>
                <a:gd name="connsiteY13" fmla="*/ 445487 h 446859"/>
                <a:gd name="connsiteX14" fmla="*/ 302410 w 735750"/>
                <a:gd name="connsiteY14" fmla="*/ 445657 h 446859"/>
                <a:gd name="connsiteX15" fmla="*/ 302630 w 735750"/>
                <a:gd name="connsiteY15" fmla="*/ 445742 h 446859"/>
                <a:gd name="connsiteX16" fmla="*/ 321360 w 735750"/>
                <a:gd name="connsiteY16" fmla="*/ 445696 h 446859"/>
                <a:gd name="connsiteX17" fmla="*/ 433120 w 735750"/>
                <a:gd name="connsiteY17" fmla="*/ 445926 h 446859"/>
                <a:gd name="connsiteX18" fmla="*/ 434697 w 735750"/>
                <a:gd name="connsiteY18" fmla="*/ 445417 h 446859"/>
                <a:gd name="connsiteX19" fmla="*/ 515974 w 735750"/>
                <a:gd name="connsiteY19" fmla="*/ 445217 h 446859"/>
                <a:gd name="connsiteX20" fmla="*/ 574353 w 735750"/>
                <a:gd name="connsiteY20" fmla="*/ 444167 h 446859"/>
                <a:gd name="connsiteX21" fmla="*/ 652076 w 735750"/>
                <a:gd name="connsiteY21" fmla="*/ 438171 h 446859"/>
                <a:gd name="connsiteX22" fmla="*/ 725641 w 735750"/>
                <a:gd name="connsiteY22" fmla="*/ 422942 h 446859"/>
                <a:gd name="connsiteX23" fmla="*/ 735750 w 735750"/>
                <a:gd name="connsiteY23" fmla="*/ 415853 h 446859"/>
                <a:gd name="connsiteX24" fmla="*/ 725423 w 735750"/>
                <a:gd name="connsiteY24" fmla="*/ 344257 h 446859"/>
                <a:gd name="connsiteX25" fmla="*/ 567438 w 735750"/>
                <a:gd name="connsiteY25" fmla="*/ 101199 h 446859"/>
                <a:gd name="connsiteX26" fmla="*/ 536673 w 735750"/>
                <a:gd name="connsiteY26" fmla="*/ 94197 h 446859"/>
                <a:gd name="connsiteX27" fmla="*/ 463677 w 735750"/>
                <a:gd name="connsiteY27" fmla="*/ 94109 h 446859"/>
                <a:gd name="connsiteX28" fmla="*/ 438732 w 735750"/>
                <a:gd name="connsiteY28" fmla="*/ 74985 h 446859"/>
                <a:gd name="connsiteX29" fmla="*/ 417332 w 735750"/>
                <a:gd name="connsiteY29" fmla="*/ 56517 h 446859"/>
                <a:gd name="connsiteX30" fmla="*/ 404816 w 735750"/>
                <a:gd name="connsiteY30" fmla="*/ 56736 h 446859"/>
                <a:gd name="connsiteX31" fmla="*/ 374751 w 735750"/>
                <a:gd name="connsiteY31" fmla="*/ 45357 h 446859"/>
                <a:gd name="connsiteX32" fmla="*/ 350769 w 735750"/>
                <a:gd name="connsiteY32" fmla="*/ 11485 h 446859"/>
                <a:gd name="connsiteX33" fmla="*/ 330802 w 735750"/>
                <a:gd name="connsiteY33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99077 w 735750"/>
                <a:gd name="connsiteY5" fmla="*/ 152011 h 446859"/>
                <a:gd name="connsiteX6" fmla="*/ 168312 w 735750"/>
                <a:gd name="connsiteY6" fmla="*/ 157865 h 446859"/>
                <a:gd name="connsiteX7" fmla="*/ 10327 w 735750"/>
                <a:gd name="connsiteY7" fmla="*/ 361078 h 446859"/>
                <a:gd name="connsiteX8" fmla="*/ 0 w 735750"/>
                <a:gd name="connsiteY8" fmla="*/ 420936 h 446859"/>
                <a:gd name="connsiteX9" fmla="*/ 10109 w 735750"/>
                <a:gd name="connsiteY9" fmla="*/ 426863 h 446859"/>
                <a:gd name="connsiteX10" fmla="*/ 83674 w 735750"/>
                <a:gd name="connsiteY10" fmla="*/ 439596 h 446859"/>
                <a:gd name="connsiteX11" fmla="*/ 161397 w 735750"/>
                <a:gd name="connsiteY11" fmla="*/ 444609 h 446859"/>
                <a:gd name="connsiteX12" fmla="*/ 219776 w 735750"/>
                <a:gd name="connsiteY12" fmla="*/ 445487 h 446859"/>
                <a:gd name="connsiteX13" fmla="*/ 302410 w 735750"/>
                <a:gd name="connsiteY13" fmla="*/ 445657 h 446859"/>
                <a:gd name="connsiteX14" fmla="*/ 302630 w 735750"/>
                <a:gd name="connsiteY14" fmla="*/ 445742 h 446859"/>
                <a:gd name="connsiteX15" fmla="*/ 321360 w 735750"/>
                <a:gd name="connsiteY15" fmla="*/ 445696 h 446859"/>
                <a:gd name="connsiteX16" fmla="*/ 433120 w 735750"/>
                <a:gd name="connsiteY16" fmla="*/ 445926 h 446859"/>
                <a:gd name="connsiteX17" fmla="*/ 434697 w 735750"/>
                <a:gd name="connsiteY17" fmla="*/ 445417 h 446859"/>
                <a:gd name="connsiteX18" fmla="*/ 515974 w 735750"/>
                <a:gd name="connsiteY18" fmla="*/ 445217 h 446859"/>
                <a:gd name="connsiteX19" fmla="*/ 574353 w 735750"/>
                <a:gd name="connsiteY19" fmla="*/ 444167 h 446859"/>
                <a:gd name="connsiteX20" fmla="*/ 652076 w 735750"/>
                <a:gd name="connsiteY20" fmla="*/ 438171 h 446859"/>
                <a:gd name="connsiteX21" fmla="*/ 725641 w 735750"/>
                <a:gd name="connsiteY21" fmla="*/ 422942 h 446859"/>
                <a:gd name="connsiteX22" fmla="*/ 735750 w 735750"/>
                <a:gd name="connsiteY22" fmla="*/ 415853 h 446859"/>
                <a:gd name="connsiteX23" fmla="*/ 725423 w 735750"/>
                <a:gd name="connsiteY23" fmla="*/ 344257 h 446859"/>
                <a:gd name="connsiteX24" fmla="*/ 567438 w 735750"/>
                <a:gd name="connsiteY24" fmla="*/ 101199 h 446859"/>
                <a:gd name="connsiteX25" fmla="*/ 536673 w 735750"/>
                <a:gd name="connsiteY25" fmla="*/ 94197 h 446859"/>
                <a:gd name="connsiteX26" fmla="*/ 463677 w 735750"/>
                <a:gd name="connsiteY26" fmla="*/ 94109 h 446859"/>
                <a:gd name="connsiteX27" fmla="*/ 438732 w 735750"/>
                <a:gd name="connsiteY27" fmla="*/ 74985 h 446859"/>
                <a:gd name="connsiteX28" fmla="*/ 417332 w 735750"/>
                <a:gd name="connsiteY28" fmla="*/ 56517 h 446859"/>
                <a:gd name="connsiteX29" fmla="*/ 404816 w 735750"/>
                <a:gd name="connsiteY29" fmla="*/ 56736 h 446859"/>
                <a:gd name="connsiteX30" fmla="*/ 374751 w 735750"/>
                <a:gd name="connsiteY30" fmla="*/ 45357 h 446859"/>
                <a:gd name="connsiteX31" fmla="*/ 350769 w 735750"/>
                <a:gd name="connsiteY31" fmla="*/ 11485 h 446859"/>
                <a:gd name="connsiteX32" fmla="*/ 330802 w 735750"/>
                <a:gd name="connsiteY32" fmla="*/ 189 h 446859"/>
                <a:gd name="connsiteX0" fmla="*/ 330802 w 735750"/>
                <a:gd name="connsiteY0" fmla="*/ 189 h 446859"/>
                <a:gd name="connsiteX1" fmla="*/ 308538 w 735750"/>
                <a:gd name="connsiteY1" fmla="*/ 6058 h 446859"/>
                <a:gd name="connsiteX2" fmla="*/ 274360 w 735750"/>
                <a:gd name="connsiteY2" fmla="*/ 35248 h 446859"/>
                <a:gd name="connsiteX3" fmla="*/ 273747 w 735750"/>
                <a:gd name="connsiteY3" fmla="*/ 56430 h 446859"/>
                <a:gd name="connsiteX4" fmla="*/ 273091 w 735750"/>
                <a:gd name="connsiteY4" fmla="*/ 87369 h 446859"/>
                <a:gd name="connsiteX5" fmla="*/ 168312 w 735750"/>
                <a:gd name="connsiteY5" fmla="*/ 157865 h 446859"/>
                <a:gd name="connsiteX6" fmla="*/ 10327 w 735750"/>
                <a:gd name="connsiteY6" fmla="*/ 361078 h 446859"/>
                <a:gd name="connsiteX7" fmla="*/ 0 w 735750"/>
                <a:gd name="connsiteY7" fmla="*/ 420936 h 446859"/>
                <a:gd name="connsiteX8" fmla="*/ 10109 w 735750"/>
                <a:gd name="connsiteY8" fmla="*/ 426863 h 446859"/>
                <a:gd name="connsiteX9" fmla="*/ 83674 w 735750"/>
                <a:gd name="connsiteY9" fmla="*/ 439596 h 446859"/>
                <a:gd name="connsiteX10" fmla="*/ 161397 w 735750"/>
                <a:gd name="connsiteY10" fmla="*/ 444609 h 446859"/>
                <a:gd name="connsiteX11" fmla="*/ 219776 w 735750"/>
                <a:gd name="connsiteY11" fmla="*/ 445487 h 446859"/>
                <a:gd name="connsiteX12" fmla="*/ 302410 w 735750"/>
                <a:gd name="connsiteY12" fmla="*/ 445657 h 446859"/>
                <a:gd name="connsiteX13" fmla="*/ 302630 w 735750"/>
                <a:gd name="connsiteY13" fmla="*/ 445742 h 446859"/>
                <a:gd name="connsiteX14" fmla="*/ 321360 w 735750"/>
                <a:gd name="connsiteY14" fmla="*/ 445696 h 446859"/>
                <a:gd name="connsiteX15" fmla="*/ 433120 w 735750"/>
                <a:gd name="connsiteY15" fmla="*/ 445926 h 446859"/>
                <a:gd name="connsiteX16" fmla="*/ 434697 w 735750"/>
                <a:gd name="connsiteY16" fmla="*/ 445417 h 446859"/>
                <a:gd name="connsiteX17" fmla="*/ 515974 w 735750"/>
                <a:gd name="connsiteY17" fmla="*/ 445217 h 446859"/>
                <a:gd name="connsiteX18" fmla="*/ 574353 w 735750"/>
                <a:gd name="connsiteY18" fmla="*/ 444167 h 446859"/>
                <a:gd name="connsiteX19" fmla="*/ 652076 w 735750"/>
                <a:gd name="connsiteY19" fmla="*/ 438171 h 446859"/>
                <a:gd name="connsiteX20" fmla="*/ 725641 w 735750"/>
                <a:gd name="connsiteY20" fmla="*/ 422942 h 446859"/>
                <a:gd name="connsiteX21" fmla="*/ 735750 w 735750"/>
                <a:gd name="connsiteY21" fmla="*/ 415853 h 446859"/>
                <a:gd name="connsiteX22" fmla="*/ 725423 w 735750"/>
                <a:gd name="connsiteY22" fmla="*/ 344257 h 446859"/>
                <a:gd name="connsiteX23" fmla="*/ 567438 w 735750"/>
                <a:gd name="connsiteY23" fmla="*/ 101199 h 446859"/>
                <a:gd name="connsiteX24" fmla="*/ 536673 w 735750"/>
                <a:gd name="connsiteY24" fmla="*/ 94197 h 446859"/>
                <a:gd name="connsiteX25" fmla="*/ 463677 w 735750"/>
                <a:gd name="connsiteY25" fmla="*/ 94109 h 446859"/>
                <a:gd name="connsiteX26" fmla="*/ 438732 w 735750"/>
                <a:gd name="connsiteY26" fmla="*/ 74985 h 446859"/>
                <a:gd name="connsiteX27" fmla="*/ 417332 w 735750"/>
                <a:gd name="connsiteY27" fmla="*/ 56517 h 446859"/>
                <a:gd name="connsiteX28" fmla="*/ 404816 w 735750"/>
                <a:gd name="connsiteY28" fmla="*/ 56736 h 446859"/>
                <a:gd name="connsiteX29" fmla="*/ 374751 w 735750"/>
                <a:gd name="connsiteY29" fmla="*/ 45357 h 446859"/>
                <a:gd name="connsiteX30" fmla="*/ 350769 w 735750"/>
                <a:gd name="connsiteY30" fmla="*/ 11485 h 446859"/>
                <a:gd name="connsiteX31" fmla="*/ 330802 w 735750"/>
                <a:gd name="connsiteY31" fmla="*/ 189 h 4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750" h="446859">
                  <a:moveTo>
                    <a:pt x="330802" y="189"/>
                  </a:moveTo>
                  <a:cubicBezTo>
                    <a:pt x="324074" y="-659"/>
                    <a:pt x="316962" y="1354"/>
                    <a:pt x="308538" y="6058"/>
                  </a:cubicBezTo>
                  <a:cubicBezTo>
                    <a:pt x="295146" y="13542"/>
                    <a:pt x="286394" y="26321"/>
                    <a:pt x="274360" y="35248"/>
                  </a:cubicBezTo>
                  <a:cubicBezTo>
                    <a:pt x="274141" y="42295"/>
                    <a:pt x="273965" y="49384"/>
                    <a:pt x="273747" y="56430"/>
                  </a:cubicBezTo>
                  <a:cubicBezTo>
                    <a:pt x="271691" y="66714"/>
                    <a:pt x="272828" y="77042"/>
                    <a:pt x="273091" y="87369"/>
                  </a:cubicBezTo>
                  <a:cubicBezTo>
                    <a:pt x="255519" y="104275"/>
                    <a:pt x="212106" y="112247"/>
                    <a:pt x="168312" y="157865"/>
                  </a:cubicBezTo>
                  <a:cubicBezTo>
                    <a:pt x="124518" y="203483"/>
                    <a:pt x="31685" y="276302"/>
                    <a:pt x="10327" y="361078"/>
                  </a:cubicBezTo>
                  <a:cubicBezTo>
                    <a:pt x="1226" y="380359"/>
                    <a:pt x="788" y="400666"/>
                    <a:pt x="0" y="420936"/>
                  </a:cubicBezTo>
                  <a:lnTo>
                    <a:pt x="10109" y="426863"/>
                  </a:lnTo>
                  <a:cubicBezTo>
                    <a:pt x="32647" y="439084"/>
                    <a:pt x="56936" y="444243"/>
                    <a:pt x="83674" y="439596"/>
                  </a:cubicBezTo>
                  <a:lnTo>
                    <a:pt x="161397" y="444609"/>
                  </a:lnTo>
                  <a:cubicBezTo>
                    <a:pt x="180784" y="448305"/>
                    <a:pt x="200301" y="446585"/>
                    <a:pt x="219776" y="445487"/>
                  </a:cubicBezTo>
                  <a:lnTo>
                    <a:pt x="302410" y="445657"/>
                  </a:lnTo>
                  <a:lnTo>
                    <a:pt x="302630" y="445742"/>
                  </a:lnTo>
                  <a:lnTo>
                    <a:pt x="321360" y="445696"/>
                  </a:lnTo>
                  <a:lnTo>
                    <a:pt x="433120" y="445926"/>
                  </a:lnTo>
                  <a:lnTo>
                    <a:pt x="434697" y="445417"/>
                  </a:lnTo>
                  <a:lnTo>
                    <a:pt x="515974" y="445217"/>
                  </a:lnTo>
                  <a:cubicBezTo>
                    <a:pt x="535449" y="446530"/>
                    <a:pt x="554966" y="448587"/>
                    <a:pt x="574353" y="444167"/>
                  </a:cubicBezTo>
                  <a:lnTo>
                    <a:pt x="652076" y="438171"/>
                  </a:lnTo>
                  <a:cubicBezTo>
                    <a:pt x="678814" y="443730"/>
                    <a:pt x="703103" y="437559"/>
                    <a:pt x="725641" y="422942"/>
                  </a:cubicBezTo>
                  <a:lnTo>
                    <a:pt x="735750" y="415853"/>
                  </a:lnTo>
                  <a:cubicBezTo>
                    <a:pt x="734962" y="391607"/>
                    <a:pt x="734524" y="367319"/>
                    <a:pt x="725423" y="344257"/>
                  </a:cubicBezTo>
                  <a:cubicBezTo>
                    <a:pt x="704065" y="242859"/>
                    <a:pt x="635140" y="172532"/>
                    <a:pt x="567438" y="101199"/>
                  </a:cubicBezTo>
                  <a:cubicBezTo>
                    <a:pt x="557810" y="91046"/>
                    <a:pt x="546958" y="96079"/>
                    <a:pt x="536673" y="94197"/>
                  </a:cubicBezTo>
                  <a:cubicBezTo>
                    <a:pt x="512341" y="91834"/>
                    <a:pt x="488009" y="95903"/>
                    <a:pt x="463677" y="94109"/>
                  </a:cubicBezTo>
                  <a:cubicBezTo>
                    <a:pt x="452079" y="92008"/>
                    <a:pt x="444072" y="84919"/>
                    <a:pt x="438732" y="74985"/>
                  </a:cubicBezTo>
                  <a:cubicBezTo>
                    <a:pt x="433875" y="65926"/>
                    <a:pt x="426916" y="59800"/>
                    <a:pt x="417332" y="56517"/>
                  </a:cubicBezTo>
                  <a:cubicBezTo>
                    <a:pt x="413131" y="53585"/>
                    <a:pt x="408930" y="53191"/>
                    <a:pt x="404816" y="56736"/>
                  </a:cubicBezTo>
                  <a:cubicBezTo>
                    <a:pt x="390813" y="63387"/>
                    <a:pt x="381578" y="60368"/>
                    <a:pt x="374751" y="45357"/>
                  </a:cubicBezTo>
                  <a:cubicBezTo>
                    <a:pt x="369062" y="32841"/>
                    <a:pt x="360834" y="21332"/>
                    <a:pt x="350769" y="11485"/>
                  </a:cubicBezTo>
                  <a:cubicBezTo>
                    <a:pt x="343877" y="4746"/>
                    <a:pt x="337531" y="1037"/>
                    <a:pt x="330802" y="189"/>
                  </a:cubicBezTo>
                  <a:close/>
                </a:path>
              </a:pathLst>
            </a:custGeom>
            <a:solidFill>
              <a:srgbClr val="010101"/>
            </a:solidFill>
            <a:ln w="315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1" name="Group 78">
              <a:extLst>
                <a:ext uri="{FF2B5EF4-FFF2-40B4-BE49-F238E27FC236}">
                  <a16:creationId xmlns:a16="http://schemas.microsoft.com/office/drawing/2014/main" id="{514DCCAC-9CDE-43BB-90D2-F840F73B4216}"/>
                </a:ext>
              </a:extLst>
            </p:cNvPr>
            <p:cNvGrpSpPr/>
            <p:nvPr/>
          </p:nvGrpSpPr>
          <p:grpSpPr>
            <a:xfrm>
              <a:off x="9190121" y="1626040"/>
              <a:ext cx="1640949" cy="4502460"/>
              <a:chOff x="3653220" y="1299542"/>
              <a:chExt cx="1640949" cy="4502460"/>
            </a:xfrm>
          </p:grpSpPr>
          <p:sp>
            <p:nvSpPr>
              <p:cNvPr id="24" name="Freeform: Shape 81">
                <a:extLst>
                  <a:ext uri="{FF2B5EF4-FFF2-40B4-BE49-F238E27FC236}">
                    <a16:creationId xmlns:a16="http://schemas.microsoft.com/office/drawing/2014/main" id="{6532E2E6-F5BD-477D-B0D6-C3D5ED130256}"/>
                  </a:ext>
                </a:extLst>
              </p:cNvPr>
              <p:cNvSpPr/>
              <p:nvPr/>
            </p:nvSpPr>
            <p:spPr>
              <a:xfrm>
                <a:off x="3779695" y="1299542"/>
                <a:ext cx="910292" cy="1814052"/>
              </a:xfrm>
              <a:custGeom>
                <a:avLst/>
                <a:gdLst>
                  <a:gd name="connsiteX0" fmla="*/ 81116 w 907026"/>
                  <a:gd name="connsiteY0" fmla="*/ 0 h 1814052"/>
                  <a:gd name="connsiteX1" fmla="*/ 0 w 907026"/>
                  <a:gd name="connsiteY1" fmla="*/ 1445342 h 1814052"/>
                  <a:gd name="connsiteX2" fmla="*/ 435078 w 907026"/>
                  <a:gd name="connsiteY2" fmla="*/ 1533833 h 1814052"/>
                  <a:gd name="connsiteX3" fmla="*/ 663678 w 907026"/>
                  <a:gd name="connsiteY3" fmla="*/ 1659194 h 1814052"/>
                  <a:gd name="connsiteX4" fmla="*/ 907026 w 907026"/>
                  <a:gd name="connsiteY4" fmla="*/ 1814052 h 1814052"/>
                  <a:gd name="connsiteX5" fmla="*/ 707923 w 907026"/>
                  <a:gd name="connsiteY5" fmla="*/ 1047136 h 1814052"/>
                  <a:gd name="connsiteX6" fmla="*/ 530942 w 907026"/>
                  <a:gd name="connsiteY6" fmla="*/ 530942 h 1814052"/>
                  <a:gd name="connsiteX7" fmla="*/ 471949 w 907026"/>
                  <a:gd name="connsiteY7" fmla="*/ 22123 h 1814052"/>
                  <a:gd name="connsiteX8" fmla="*/ 81116 w 907026"/>
                  <a:gd name="connsiteY8" fmla="*/ 0 h 1814052"/>
                  <a:gd name="connsiteX0" fmla="*/ 84382 w 907026"/>
                  <a:gd name="connsiteY0" fmla="*/ 0 h 1827115"/>
                  <a:gd name="connsiteX1" fmla="*/ 0 w 907026"/>
                  <a:gd name="connsiteY1" fmla="*/ 1458405 h 1827115"/>
                  <a:gd name="connsiteX2" fmla="*/ 435078 w 907026"/>
                  <a:gd name="connsiteY2" fmla="*/ 1546896 h 1827115"/>
                  <a:gd name="connsiteX3" fmla="*/ 663678 w 907026"/>
                  <a:gd name="connsiteY3" fmla="*/ 1672257 h 1827115"/>
                  <a:gd name="connsiteX4" fmla="*/ 907026 w 907026"/>
                  <a:gd name="connsiteY4" fmla="*/ 1827115 h 1827115"/>
                  <a:gd name="connsiteX5" fmla="*/ 707923 w 907026"/>
                  <a:gd name="connsiteY5" fmla="*/ 1060199 h 1827115"/>
                  <a:gd name="connsiteX6" fmla="*/ 530942 w 907026"/>
                  <a:gd name="connsiteY6" fmla="*/ 544005 h 1827115"/>
                  <a:gd name="connsiteX7" fmla="*/ 471949 w 907026"/>
                  <a:gd name="connsiteY7" fmla="*/ 35186 h 1827115"/>
                  <a:gd name="connsiteX8" fmla="*/ 84382 w 907026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38344 w 910292"/>
                  <a:gd name="connsiteY2" fmla="*/ 154689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66944 w 910292"/>
                  <a:gd name="connsiteY3" fmla="*/ 1672257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93070 w 910292"/>
                  <a:gd name="connsiteY3" fmla="*/ 1731040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83272 w 910292"/>
                  <a:gd name="connsiteY3" fmla="*/ 1714711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27115"/>
                  <a:gd name="connsiteX1" fmla="*/ 0 w 910292"/>
                  <a:gd name="connsiteY1" fmla="*/ 1471467 h 1827115"/>
                  <a:gd name="connsiteX2" fmla="*/ 487330 w 910292"/>
                  <a:gd name="connsiteY2" fmla="*/ 1569756 h 1827115"/>
                  <a:gd name="connsiteX3" fmla="*/ 683272 w 910292"/>
                  <a:gd name="connsiteY3" fmla="*/ 1714711 h 1827115"/>
                  <a:gd name="connsiteX4" fmla="*/ 910292 w 910292"/>
                  <a:gd name="connsiteY4" fmla="*/ 1827115 h 1827115"/>
                  <a:gd name="connsiteX5" fmla="*/ 711189 w 910292"/>
                  <a:gd name="connsiteY5" fmla="*/ 1060199 h 1827115"/>
                  <a:gd name="connsiteX6" fmla="*/ 534208 w 910292"/>
                  <a:gd name="connsiteY6" fmla="*/ 544005 h 1827115"/>
                  <a:gd name="connsiteX7" fmla="*/ 475215 w 910292"/>
                  <a:gd name="connsiteY7" fmla="*/ 35186 h 1827115"/>
                  <a:gd name="connsiteX8" fmla="*/ 87648 w 910292"/>
                  <a:gd name="connsiteY8" fmla="*/ 0 h 1827115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34208 w 910292"/>
                  <a:gd name="connsiteY6" fmla="*/ 544005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75215 w 910292"/>
                  <a:gd name="connsiteY7" fmla="*/ 35186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65418 w 910292"/>
                  <a:gd name="connsiteY7" fmla="*/ 48249 h 1814052"/>
                  <a:gd name="connsiteX8" fmla="*/ 87648 w 910292"/>
                  <a:gd name="connsiteY8" fmla="*/ 0 h 1814052"/>
                  <a:gd name="connsiteX0" fmla="*/ 87648 w 910292"/>
                  <a:gd name="connsiteY0" fmla="*/ 0 h 1814052"/>
                  <a:gd name="connsiteX1" fmla="*/ 0 w 910292"/>
                  <a:gd name="connsiteY1" fmla="*/ 1471467 h 1814052"/>
                  <a:gd name="connsiteX2" fmla="*/ 487330 w 910292"/>
                  <a:gd name="connsiteY2" fmla="*/ 1569756 h 1814052"/>
                  <a:gd name="connsiteX3" fmla="*/ 683272 w 910292"/>
                  <a:gd name="connsiteY3" fmla="*/ 1714711 h 1814052"/>
                  <a:gd name="connsiteX4" fmla="*/ 910292 w 910292"/>
                  <a:gd name="connsiteY4" fmla="*/ 1814052 h 1814052"/>
                  <a:gd name="connsiteX5" fmla="*/ 711189 w 910292"/>
                  <a:gd name="connsiteY5" fmla="*/ 1060199 h 1814052"/>
                  <a:gd name="connsiteX6" fmla="*/ 550536 w 910292"/>
                  <a:gd name="connsiteY6" fmla="*/ 557068 h 1814052"/>
                  <a:gd name="connsiteX7" fmla="*/ 465418 w 910292"/>
                  <a:gd name="connsiteY7" fmla="*/ 48249 h 1814052"/>
                  <a:gd name="connsiteX8" fmla="*/ 87648 w 910292"/>
                  <a:gd name="connsiteY8" fmla="*/ 0 h 1814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0292" h="1814052">
                    <a:moveTo>
                      <a:pt x="87648" y="0"/>
                    </a:moveTo>
                    <a:lnTo>
                      <a:pt x="0" y="1471467"/>
                    </a:lnTo>
                    <a:cubicBezTo>
                      <a:pt x="162443" y="1504230"/>
                      <a:pt x="334684" y="1523931"/>
                      <a:pt x="487330" y="1569756"/>
                    </a:cubicBezTo>
                    <a:cubicBezTo>
                      <a:pt x="573326" y="1594126"/>
                      <a:pt x="603807" y="1598901"/>
                      <a:pt x="683272" y="1714711"/>
                    </a:cubicBezTo>
                    <a:cubicBezTo>
                      <a:pt x="700161" y="1756533"/>
                      <a:pt x="824822" y="1791825"/>
                      <a:pt x="910292" y="1814052"/>
                    </a:cubicBezTo>
                    <a:cubicBezTo>
                      <a:pt x="843924" y="1503985"/>
                      <a:pt x="777557" y="1311483"/>
                      <a:pt x="711189" y="1060199"/>
                    </a:cubicBezTo>
                    <a:lnTo>
                      <a:pt x="550536" y="557068"/>
                    </a:lnTo>
                    <a:cubicBezTo>
                      <a:pt x="505835" y="419030"/>
                      <a:pt x="483993" y="248336"/>
                      <a:pt x="465418" y="48249"/>
                    </a:cubicBezTo>
                    <a:lnTo>
                      <a:pt x="87648" y="0"/>
                    </a:lnTo>
                    <a:close/>
                  </a:path>
                </a:pathLst>
              </a:custGeom>
              <a:solidFill>
                <a:srgbClr val="15497B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: Shape 82">
                <a:extLst>
                  <a:ext uri="{FF2B5EF4-FFF2-40B4-BE49-F238E27FC236}">
                    <a16:creationId xmlns:a16="http://schemas.microsoft.com/office/drawing/2014/main" id="{2760A665-FA4E-4018-BE4C-1506303A107A}"/>
                  </a:ext>
                </a:extLst>
              </p:cNvPr>
              <p:cNvSpPr/>
              <p:nvPr/>
            </p:nvSpPr>
            <p:spPr>
              <a:xfrm>
                <a:off x="3733356" y="3096646"/>
                <a:ext cx="1128937" cy="759848"/>
              </a:xfrm>
              <a:custGeom>
                <a:avLst/>
                <a:gdLst>
                  <a:gd name="connsiteX0" fmla="*/ 743578 w 815045"/>
                  <a:gd name="connsiteY0" fmla="*/ 248781 h 548578"/>
                  <a:gd name="connsiteX1" fmla="*/ 786010 w 815045"/>
                  <a:gd name="connsiteY1" fmla="*/ 428334 h 548578"/>
                  <a:gd name="connsiteX2" fmla="*/ 815045 w 815045"/>
                  <a:gd name="connsiteY2" fmla="*/ 546594 h 548578"/>
                  <a:gd name="connsiteX3" fmla="*/ 811349 w 815045"/>
                  <a:gd name="connsiteY3" fmla="*/ 547794 h 548578"/>
                  <a:gd name="connsiteX4" fmla="*/ 564909 w 815045"/>
                  <a:gd name="connsiteY4" fmla="*/ 415349 h 548578"/>
                  <a:gd name="connsiteX5" fmla="*/ 528259 w 815045"/>
                  <a:gd name="connsiteY5" fmla="*/ 402237 h 548578"/>
                  <a:gd name="connsiteX6" fmla="*/ 496190 w 815045"/>
                  <a:gd name="connsiteY6" fmla="*/ 376898 h 548578"/>
                  <a:gd name="connsiteX7" fmla="*/ 364219 w 815045"/>
                  <a:gd name="connsiteY7" fmla="*/ 277943 h 548578"/>
                  <a:gd name="connsiteX8" fmla="*/ 132913 w 815045"/>
                  <a:gd name="connsiteY8" fmla="*/ 223316 h 548578"/>
                  <a:gd name="connsiteX9" fmla="*/ 5428 w 815045"/>
                  <a:gd name="connsiteY9" fmla="*/ 199935 h 548578"/>
                  <a:gd name="connsiteX10" fmla="*/ 57 w 815045"/>
                  <a:gd name="connsiteY10" fmla="*/ 189699 h 548578"/>
                  <a:gd name="connsiteX11" fmla="*/ 7387 w 815045"/>
                  <a:gd name="connsiteY11" fmla="*/ 77727 h 548578"/>
                  <a:gd name="connsiteX12" fmla="*/ 11463 w 815045"/>
                  <a:gd name="connsiteY12" fmla="*/ 16117 h 548578"/>
                  <a:gd name="connsiteX13" fmla="*/ 16613 w 815045"/>
                  <a:gd name="connsiteY13" fmla="*/ 225 h 548578"/>
                  <a:gd name="connsiteX14" fmla="*/ 22078 w 815045"/>
                  <a:gd name="connsiteY14" fmla="*/ 2815 h 548578"/>
                  <a:gd name="connsiteX15" fmla="*/ 29472 w 815045"/>
                  <a:gd name="connsiteY15" fmla="*/ 2215 h 548578"/>
                  <a:gd name="connsiteX16" fmla="*/ 151080 w 815045"/>
                  <a:gd name="connsiteY16" fmla="*/ 9229 h 548578"/>
                  <a:gd name="connsiteX17" fmla="*/ 226213 w 815045"/>
                  <a:gd name="connsiteY17" fmla="*/ 13652 h 548578"/>
                  <a:gd name="connsiteX18" fmla="*/ 238724 w 815045"/>
                  <a:gd name="connsiteY18" fmla="*/ 14537 h 548578"/>
                  <a:gd name="connsiteX19" fmla="*/ 472557 w 815045"/>
                  <a:gd name="connsiteY19" fmla="*/ 78422 h 548578"/>
                  <a:gd name="connsiteX20" fmla="*/ 528859 w 815045"/>
                  <a:gd name="connsiteY20" fmla="*/ 103634 h 548578"/>
                  <a:gd name="connsiteX21" fmla="*/ 550060 w 815045"/>
                  <a:gd name="connsiteY21" fmla="*/ 129068 h 548578"/>
                  <a:gd name="connsiteX22" fmla="*/ 543267 w 815045"/>
                  <a:gd name="connsiteY22" fmla="*/ 177250 h 548578"/>
                  <a:gd name="connsiteX23" fmla="*/ 543804 w 815045"/>
                  <a:gd name="connsiteY23" fmla="*/ 177503 h 548578"/>
                  <a:gd name="connsiteX24" fmla="*/ 544973 w 815045"/>
                  <a:gd name="connsiteY24" fmla="*/ 177061 h 548578"/>
                  <a:gd name="connsiteX25" fmla="*/ 647182 w 815045"/>
                  <a:gd name="connsiteY25" fmla="*/ 216997 h 548578"/>
                  <a:gd name="connsiteX26" fmla="*/ 730403 w 815045"/>
                  <a:gd name="connsiteY26" fmla="*/ 241893 h 548578"/>
                  <a:gd name="connsiteX27" fmla="*/ 743578 w 815045"/>
                  <a:gd name="connsiteY27" fmla="*/ 248781 h 54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15045" h="548578">
                    <a:moveTo>
                      <a:pt x="743578" y="248781"/>
                    </a:moveTo>
                    <a:cubicBezTo>
                      <a:pt x="757701" y="308622"/>
                      <a:pt x="771729" y="368525"/>
                      <a:pt x="786010" y="428334"/>
                    </a:cubicBezTo>
                    <a:cubicBezTo>
                      <a:pt x="795457" y="467796"/>
                      <a:pt x="805346" y="507195"/>
                      <a:pt x="815045" y="546594"/>
                    </a:cubicBezTo>
                    <a:cubicBezTo>
                      <a:pt x="814066" y="547763"/>
                      <a:pt x="813402" y="549659"/>
                      <a:pt x="811349" y="547794"/>
                    </a:cubicBezTo>
                    <a:cubicBezTo>
                      <a:pt x="739913" y="483720"/>
                      <a:pt x="655365" y="444037"/>
                      <a:pt x="564909" y="415349"/>
                    </a:cubicBezTo>
                    <a:cubicBezTo>
                      <a:pt x="552556" y="411431"/>
                      <a:pt x="540202" y="407261"/>
                      <a:pt x="528259" y="402237"/>
                    </a:cubicBezTo>
                    <a:cubicBezTo>
                      <a:pt x="515369" y="396803"/>
                      <a:pt x="502762" y="389694"/>
                      <a:pt x="496190" y="376898"/>
                    </a:cubicBezTo>
                    <a:cubicBezTo>
                      <a:pt x="468134" y="322365"/>
                      <a:pt x="420616" y="295004"/>
                      <a:pt x="364219" y="277943"/>
                    </a:cubicBezTo>
                    <a:cubicBezTo>
                      <a:pt x="288202" y="254974"/>
                      <a:pt x="210668" y="238702"/>
                      <a:pt x="132913" y="223316"/>
                    </a:cubicBezTo>
                    <a:cubicBezTo>
                      <a:pt x="90545" y="214943"/>
                      <a:pt x="47923" y="207708"/>
                      <a:pt x="5428" y="199935"/>
                    </a:cubicBezTo>
                    <a:cubicBezTo>
                      <a:pt x="404" y="198229"/>
                      <a:pt x="-227" y="194027"/>
                      <a:pt x="57" y="189699"/>
                    </a:cubicBezTo>
                    <a:cubicBezTo>
                      <a:pt x="2616" y="152385"/>
                      <a:pt x="4607" y="115040"/>
                      <a:pt x="7387" y="77727"/>
                    </a:cubicBezTo>
                    <a:cubicBezTo>
                      <a:pt x="8903" y="57190"/>
                      <a:pt x="9693" y="36622"/>
                      <a:pt x="11463" y="16117"/>
                    </a:cubicBezTo>
                    <a:cubicBezTo>
                      <a:pt x="11937" y="10430"/>
                      <a:pt x="10452" y="4079"/>
                      <a:pt x="16613" y="225"/>
                    </a:cubicBezTo>
                    <a:cubicBezTo>
                      <a:pt x="19519" y="-1513"/>
                      <a:pt x="17181" y="7554"/>
                      <a:pt x="22078" y="2815"/>
                    </a:cubicBezTo>
                    <a:cubicBezTo>
                      <a:pt x="23658" y="1267"/>
                      <a:pt x="26944" y="2215"/>
                      <a:pt x="29472" y="2215"/>
                    </a:cubicBezTo>
                    <a:cubicBezTo>
                      <a:pt x="70134" y="2278"/>
                      <a:pt x="110512" y="7365"/>
                      <a:pt x="151080" y="9229"/>
                    </a:cubicBezTo>
                    <a:cubicBezTo>
                      <a:pt x="176166" y="10366"/>
                      <a:pt x="201126" y="13273"/>
                      <a:pt x="226213" y="13652"/>
                    </a:cubicBezTo>
                    <a:cubicBezTo>
                      <a:pt x="230446" y="12894"/>
                      <a:pt x="234617" y="13526"/>
                      <a:pt x="238724" y="14537"/>
                    </a:cubicBezTo>
                    <a:cubicBezTo>
                      <a:pt x="317142" y="34126"/>
                      <a:pt x="395940" y="52388"/>
                      <a:pt x="472557" y="78422"/>
                    </a:cubicBezTo>
                    <a:cubicBezTo>
                      <a:pt x="492083" y="85057"/>
                      <a:pt x="511703" y="91786"/>
                      <a:pt x="528859" y="103634"/>
                    </a:cubicBezTo>
                    <a:cubicBezTo>
                      <a:pt x="538212" y="110080"/>
                      <a:pt x="547627" y="116715"/>
                      <a:pt x="550060" y="129068"/>
                    </a:cubicBezTo>
                    <a:cubicBezTo>
                      <a:pt x="549680" y="145403"/>
                      <a:pt x="543677" y="160916"/>
                      <a:pt x="543267" y="177250"/>
                    </a:cubicBezTo>
                    <a:cubicBezTo>
                      <a:pt x="543267" y="177345"/>
                      <a:pt x="543646" y="177535"/>
                      <a:pt x="543804" y="177503"/>
                    </a:cubicBezTo>
                    <a:cubicBezTo>
                      <a:pt x="544214" y="177408"/>
                      <a:pt x="544594" y="177219"/>
                      <a:pt x="544973" y="177061"/>
                    </a:cubicBezTo>
                    <a:cubicBezTo>
                      <a:pt x="574577" y="201799"/>
                      <a:pt x="612080" y="206381"/>
                      <a:pt x="647182" y="216997"/>
                    </a:cubicBezTo>
                    <a:cubicBezTo>
                      <a:pt x="674891" y="225369"/>
                      <a:pt x="702915" y="232762"/>
                      <a:pt x="730403" y="241893"/>
                    </a:cubicBezTo>
                    <a:cubicBezTo>
                      <a:pt x="735142" y="243473"/>
                      <a:pt x="740102" y="244705"/>
                      <a:pt x="743578" y="248781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83">
                <a:extLst>
                  <a:ext uri="{FF2B5EF4-FFF2-40B4-BE49-F238E27FC236}">
                    <a16:creationId xmlns:a16="http://schemas.microsoft.com/office/drawing/2014/main" id="{AEB24761-AFCA-47D2-A07A-A0BEB1C5AFA3}"/>
                  </a:ext>
                </a:extLst>
              </p:cNvPr>
              <p:cNvSpPr/>
              <p:nvPr/>
            </p:nvSpPr>
            <p:spPr>
              <a:xfrm>
                <a:off x="3701207" y="3702718"/>
                <a:ext cx="116408" cy="249537"/>
              </a:xfrm>
              <a:custGeom>
                <a:avLst/>
                <a:gdLst>
                  <a:gd name="connsiteX0" fmla="*/ 53566 w 84042"/>
                  <a:gd name="connsiteY0" fmla="*/ 3130 h 180155"/>
                  <a:gd name="connsiteX1" fmla="*/ 22603 w 84042"/>
                  <a:gd name="connsiteY1" fmla="*/ 5152 h 180155"/>
                  <a:gd name="connsiteX2" fmla="*/ 13030 w 84042"/>
                  <a:gd name="connsiteY2" fmla="*/ 14757 h 180155"/>
                  <a:gd name="connsiteX3" fmla="*/ 5542 w 84042"/>
                  <a:gd name="connsiteY3" fmla="*/ 147708 h 180155"/>
                  <a:gd name="connsiteX4" fmla="*/ 4468 w 84042"/>
                  <a:gd name="connsiteY4" fmla="*/ 153869 h 180155"/>
                  <a:gd name="connsiteX5" fmla="*/ 12240 w 84042"/>
                  <a:gd name="connsiteY5" fmla="*/ 164832 h 180155"/>
                  <a:gd name="connsiteX6" fmla="*/ 81275 w 84042"/>
                  <a:gd name="connsiteY6" fmla="*/ 177344 h 180155"/>
                  <a:gd name="connsiteX7" fmla="*/ 80516 w 84042"/>
                  <a:gd name="connsiteY7" fmla="*/ 180156 h 180155"/>
                  <a:gd name="connsiteX8" fmla="*/ 4689 w 84042"/>
                  <a:gd name="connsiteY8" fmla="*/ 167265 h 180155"/>
                  <a:gd name="connsiteX9" fmla="*/ 329 w 84042"/>
                  <a:gd name="connsiteY9" fmla="*/ 158956 h 180155"/>
                  <a:gd name="connsiteX10" fmla="*/ 3457 w 84042"/>
                  <a:gd name="connsiteY10" fmla="*/ 111374 h 180155"/>
                  <a:gd name="connsiteX11" fmla="*/ 5321 w 84042"/>
                  <a:gd name="connsiteY11" fmla="*/ 95039 h 180155"/>
                  <a:gd name="connsiteX12" fmla="*/ 6016 w 84042"/>
                  <a:gd name="connsiteY12" fmla="*/ 75988 h 180155"/>
                  <a:gd name="connsiteX13" fmla="*/ 7848 w 84042"/>
                  <a:gd name="connsiteY13" fmla="*/ 54851 h 180155"/>
                  <a:gd name="connsiteX14" fmla="*/ 8480 w 84042"/>
                  <a:gd name="connsiteY14" fmla="*/ 35578 h 180155"/>
                  <a:gd name="connsiteX15" fmla="*/ 10376 w 84042"/>
                  <a:gd name="connsiteY15" fmla="*/ 19212 h 180155"/>
                  <a:gd name="connsiteX16" fmla="*/ 10186 w 84042"/>
                  <a:gd name="connsiteY16" fmla="*/ 9480 h 180155"/>
                  <a:gd name="connsiteX17" fmla="*/ 20802 w 84042"/>
                  <a:gd name="connsiteY17" fmla="*/ 760 h 180155"/>
                  <a:gd name="connsiteX18" fmla="*/ 37137 w 84042"/>
                  <a:gd name="connsiteY18" fmla="*/ 2561 h 180155"/>
                  <a:gd name="connsiteX19" fmla="*/ 53566 w 84042"/>
                  <a:gd name="connsiteY19" fmla="*/ 3130 h 18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042" h="180155">
                    <a:moveTo>
                      <a:pt x="53566" y="3130"/>
                    </a:moveTo>
                    <a:cubicBezTo>
                      <a:pt x="43519" y="7806"/>
                      <a:pt x="32935" y="4773"/>
                      <a:pt x="22603" y="5152"/>
                    </a:cubicBezTo>
                    <a:cubicBezTo>
                      <a:pt x="15557" y="5405"/>
                      <a:pt x="13377" y="7743"/>
                      <a:pt x="13030" y="14757"/>
                    </a:cubicBezTo>
                    <a:cubicBezTo>
                      <a:pt x="10818" y="59084"/>
                      <a:pt x="8133" y="103380"/>
                      <a:pt x="5542" y="147708"/>
                    </a:cubicBezTo>
                    <a:cubicBezTo>
                      <a:pt x="5415" y="149793"/>
                      <a:pt x="5194" y="151973"/>
                      <a:pt x="4468" y="153869"/>
                    </a:cubicBezTo>
                    <a:cubicBezTo>
                      <a:pt x="1498" y="161609"/>
                      <a:pt x="4215" y="163632"/>
                      <a:pt x="12240" y="164832"/>
                    </a:cubicBezTo>
                    <a:cubicBezTo>
                      <a:pt x="35367" y="168213"/>
                      <a:pt x="58368" y="172636"/>
                      <a:pt x="81275" y="177344"/>
                    </a:cubicBezTo>
                    <a:cubicBezTo>
                      <a:pt x="87278" y="178576"/>
                      <a:pt x="81843" y="179429"/>
                      <a:pt x="80516" y="180156"/>
                    </a:cubicBezTo>
                    <a:cubicBezTo>
                      <a:pt x="54861" y="178070"/>
                      <a:pt x="30028" y="171088"/>
                      <a:pt x="4689" y="167265"/>
                    </a:cubicBezTo>
                    <a:cubicBezTo>
                      <a:pt x="-1472" y="166349"/>
                      <a:pt x="139" y="162305"/>
                      <a:pt x="329" y="158956"/>
                    </a:cubicBezTo>
                    <a:cubicBezTo>
                      <a:pt x="1245" y="143095"/>
                      <a:pt x="2382" y="127234"/>
                      <a:pt x="3457" y="111374"/>
                    </a:cubicBezTo>
                    <a:cubicBezTo>
                      <a:pt x="5637" y="106097"/>
                      <a:pt x="3172" y="100316"/>
                      <a:pt x="5321" y="95039"/>
                    </a:cubicBezTo>
                    <a:cubicBezTo>
                      <a:pt x="5542" y="88689"/>
                      <a:pt x="5795" y="82338"/>
                      <a:pt x="6016" y="75988"/>
                    </a:cubicBezTo>
                    <a:cubicBezTo>
                      <a:pt x="8322" y="69100"/>
                      <a:pt x="5415" y="61738"/>
                      <a:pt x="7848" y="54851"/>
                    </a:cubicBezTo>
                    <a:cubicBezTo>
                      <a:pt x="8069" y="48437"/>
                      <a:pt x="8291" y="41991"/>
                      <a:pt x="8480" y="35578"/>
                    </a:cubicBezTo>
                    <a:cubicBezTo>
                      <a:pt x="10660" y="30301"/>
                      <a:pt x="8196" y="24488"/>
                      <a:pt x="10376" y="19212"/>
                    </a:cubicBezTo>
                    <a:cubicBezTo>
                      <a:pt x="10344" y="15957"/>
                      <a:pt x="10597" y="12671"/>
                      <a:pt x="10186" y="9480"/>
                    </a:cubicBezTo>
                    <a:cubicBezTo>
                      <a:pt x="9112" y="760"/>
                      <a:pt x="13156" y="-1357"/>
                      <a:pt x="20802" y="760"/>
                    </a:cubicBezTo>
                    <a:cubicBezTo>
                      <a:pt x="26079" y="2751"/>
                      <a:pt x="31860" y="413"/>
                      <a:pt x="37137" y="2561"/>
                    </a:cubicBezTo>
                    <a:cubicBezTo>
                      <a:pt x="42666" y="2782"/>
                      <a:pt x="48100" y="2940"/>
                      <a:pt x="53566" y="3130"/>
                    </a:cubicBezTo>
                    <a:close/>
                  </a:path>
                </a:pathLst>
              </a:custGeom>
              <a:solidFill>
                <a:srgbClr val="F052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84">
                <a:extLst>
                  <a:ext uri="{FF2B5EF4-FFF2-40B4-BE49-F238E27FC236}">
                    <a16:creationId xmlns:a16="http://schemas.microsoft.com/office/drawing/2014/main" id="{53C6A4DE-9247-45F2-820C-0D7ED631A09D}"/>
                  </a:ext>
                </a:extLst>
              </p:cNvPr>
              <p:cNvSpPr/>
              <p:nvPr/>
            </p:nvSpPr>
            <p:spPr>
              <a:xfrm>
                <a:off x="3789714" y="3709459"/>
                <a:ext cx="45206" cy="4402"/>
              </a:xfrm>
              <a:custGeom>
                <a:avLst/>
                <a:gdLst>
                  <a:gd name="connsiteX0" fmla="*/ 32637 w 32637"/>
                  <a:gd name="connsiteY0" fmla="*/ 821 h 3178"/>
                  <a:gd name="connsiteX1" fmla="*/ 0 w 32637"/>
                  <a:gd name="connsiteY1" fmla="*/ 1011 h 3178"/>
                  <a:gd name="connsiteX2" fmla="*/ 13459 w 32637"/>
                  <a:gd name="connsiteY2" fmla="*/ 0 h 3178"/>
                  <a:gd name="connsiteX3" fmla="*/ 32637 w 32637"/>
                  <a:gd name="connsiteY3" fmla="*/ 821 h 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37" h="3178">
                    <a:moveTo>
                      <a:pt x="32637" y="821"/>
                    </a:moveTo>
                    <a:cubicBezTo>
                      <a:pt x="21895" y="5497"/>
                      <a:pt x="10932" y="1927"/>
                      <a:pt x="0" y="1011"/>
                    </a:cubicBezTo>
                    <a:cubicBezTo>
                      <a:pt x="4486" y="664"/>
                      <a:pt x="8973" y="347"/>
                      <a:pt x="13459" y="0"/>
                    </a:cubicBezTo>
                    <a:cubicBezTo>
                      <a:pt x="19842" y="284"/>
                      <a:pt x="26224" y="569"/>
                      <a:pt x="32637" y="821"/>
                    </a:cubicBezTo>
                    <a:close/>
                  </a:path>
                </a:pathLst>
              </a:custGeom>
              <a:solidFill>
                <a:srgbClr val="F0542A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85">
                <a:extLst>
                  <a:ext uri="{FF2B5EF4-FFF2-40B4-BE49-F238E27FC236}">
                    <a16:creationId xmlns:a16="http://schemas.microsoft.com/office/drawing/2014/main" id="{9F8F98EC-D32D-40BA-923E-AD85B34D2539}"/>
                  </a:ext>
                </a:extLst>
              </p:cNvPr>
              <p:cNvSpPr/>
              <p:nvPr/>
            </p:nvSpPr>
            <p:spPr>
              <a:xfrm>
                <a:off x="3756740" y="2767600"/>
                <a:ext cx="1006607" cy="673551"/>
              </a:xfrm>
              <a:custGeom>
                <a:avLst/>
                <a:gdLst>
                  <a:gd name="connsiteX0" fmla="*/ 12653 w 726727"/>
                  <a:gd name="connsiteY0" fmla="*/ 40884 h 486275"/>
                  <a:gd name="connsiteX1" fmla="*/ 16065 w 726727"/>
                  <a:gd name="connsiteY1" fmla="*/ 0 h 486275"/>
                  <a:gd name="connsiteX2" fmla="*/ 396277 w 726727"/>
                  <a:gd name="connsiteY2" fmla="*/ 86349 h 486275"/>
                  <a:gd name="connsiteX3" fmla="*/ 496401 w 726727"/>
                  <a:gd name="connsiteY3" fmla="*/ 165810 h 486275"/>
                  <a:gd name="connsiteX4" fmla="*/ 549480 w 726727"/>
                  <a:gd name="connsiteY4" fmla="*/ 207546 h 486275"/>
                  <a:gd name="connsiteX5" fmla="*/ 670078 w 726727"/>
                  <a:gd name="connsiteY5" fmla="*/ 251242 h 486275"/>
                  <a:gd name="connsiteX6" fmla="*/ 677819 w 726727"/>
                  <a:gd name="connsiteY6" fmla="*/ 270136 h 486275"/>
                  <a:gd name="connsiteX7" fmla="*/ 690551 w 726727"/>
                  <a:gd name="connsiteY7" fmla="*/ 321856 h 486275"/>
                  <a:gd name="connsiteX8" fmla="*/ 698798 w 726727"/>
                  <a:gd name="connsiteY8" fmla="*/ 359454 h 486275"/>
                  <a:gd name="connsiteX9" fmla="*/ 705654 w 726727"/>
                  <a:gd name="connsiteY9" fmla="*/ 387732 h 486275"/>
                  <a:gd name="connsiteX10" fmla="*/ 714311 w 726727"/>
                  <a:gd name="connsiteY10" fmla="*/ 427541 h 486275"/>
                  <a:gd name="connsiteX11" fmla="*/ 726728 w 726727"/>
                  <a:gd name="connsiteY11" fmla="*/ 486276 h 486275"/>
                  <a:gd name="connsiteX12" fmla="*/ 561676 w 726727"/>
                  <a:gd name="connsiteY12" fmla="*/ 437493 h 486275"/>
                  <a:gd name="connsiteX13" fmla="*/ 527111 w 726727"/>
                  <a:gd name="connsiteY13" fmla="*/ 414082 h 486275"/>
                  <a:gd name="connsiteX14" fmla="*/ 526353 w 726727"/>
                  <a:gd name="connsiteY14" fmla="*/ 398790 h 486275"/>
                  <a:gd name="connsiteX15" fmla="*/ 531156 w 726727"/>
                  <a:gd name="connsiteY15" fmla="*/ 367100 h 486275"/>
                  <a:gd name="connsiteX16" fmla="*/ 507649 w 726727"/>
                  <a:gd name="connsiteY16" fmla="*/ 342109 h 486275"/>
                  <a:gd name="connsiteX17" fmla="*/ 411506 w 726727"/>
                  <a:gd name="connsiteY17" fmla="*/ 305301 h 486275"/>
                  <a:gd name="connsiteX18" fmla="*/ 214386 w 726727"/>
                  <a:gd name="connsiteY18" fmla="*/ 253675 h 486275"/>
                  <a:gd name="connsiteX19" fmla="*/ 210626 w 726727"/>
                  <a:gd name="connsiteY19" fmla="*/ 253548 h 486275"/>
                  <a:gd name="connsiteX20" fmla="*/ 86332 w 726727"/>
                  <a:gd name="connsiteY20" fmla="*/ 244733 h 486275"/>
                  <a:gd name="connsiteX21" fmla="*/ 71325 w 726727"/>
                  <a:gd name="connsiteY21" fmla="*/ 244386 h 486275"/>
                  <a:gd name="connsiteX22" fmla="*/ 56001 w 726727"/>
                  <a:gd name="connsiteY22" fmla="*/ 243091 h 486275"/>
                  <a:gd name="connsiteX23" fmla="*/ 32400 w 726727"/>
                  <a:gd name="connsiteY23" fmla="*/ 241795 h 486275"/>
                  <a:gd name="connsiteX24" fmla="*/ 9146 w 726727"/>
                  <a:gd name="connsiteY24" fmla="*/ 240405 h 486275"/>
                  <a:gd name="connsiteX25" fmla="*/ 3554 w 726727"/>
                  <a:gd name="connsiteY25" fmla="*/ 237656 h 486275"/>
                  <a:gd name="connsiteX26" fmla="*/ 1658 w 726727"/>
                  <a:gd name="connsiteY26" fmla="*/ 204355 h 486275"/>
                  <a:gd name="connsiteX27" fmla="*/ 8704 w 726727"/>
                  <a:gd name="connsiteY27" fmla="*/ 102841 h 486275"/>
                  <a:gd name="connsiteX28" fmla="*/ 11294 w 726727"/>
                  <a:gd name="connsiteY28" fmla="*/ 48814 h 486275"/>
                  <a:gd name="connsiteX29" fmla="*/ 12653 w 726727"/>
                  <a:gd name="connsiteY29" fmla="*/ 40884 h 486275"/>
                  <a:gd name="connsiteX0" fmla="*/ 12653 w 726728"/>
                  <a:gd name="connsiteY0" fmla="*/ 40884 h 486276"/>
                  <a:gd name="connsiteX1" fmla="*/ 16065 w 726728"/>
                  <a:gd name="connsiteY1" fmla="*/ 0 h 486276"/>
                  <a:gd name="connsiteX2" fmla="*/ 396277 w 726728"/>
                  <a:gd name="connsiteY2" fmla="*/ 81633 h 486276"/>
                  <a:gd name="connsiteX3" fmla="*/ 496401 w 726728"/>
                  <a:gd name="connsiteY3" fmla="*/ 165810 h 486276"/>
                  <a:gd name="connsiteX4" fmla="*/ 549480 w 726728"/>
                  <a:gd name="connsiteY4" fmla="*/ 207546 h 486276"/>
                  <a:gd name="connsiteX5" fmla="*/ 670078 w 726728"/>
                  <a:gd name="connsiteY5" fmla="*/ 251242 h 486276"/>
                  <a:gd name="connsiteX6" fmla="*/ 677819 w 726728"/>
                  <a:gd name="connsiteY6" fmla="*/ 270136 h 486276"/>
                  <a:gd name="connsiteX7" fmla="*/ 690551 w 726728"/>
                  <a:gd name="connsiteY7" fmla="*/ 321856 h 486276"/>
                  <a:gd name="connsiteX8" fmla="*/ 698798 w 726728"/>
                  <a:gd name="connsiteY8" fmla="*/ 359454 h 486276"/>
                  <a:gd name="connsiteX9" fmla="*/ 705654 w 726728"/>
                  <a:gd name="connsiteY9" fmla="*/ 387732 h 486276"/>
                  <a:gd name="connsiteX10" fmla="*/ 714311 w 726728"/>
                  <a:gd name="connsiteY10" fmla="*/ 427541 h 486276"/>
                  <a:gd name="connsiteX11" fmla="*/ 726728 w 726728"/>
                  <a:gd name="connsiteY11" fmla="*/ 486276 h 486276"/>
                  <a:gd name="connsiteX12" fmla="*/ 561676 w 726728"/>
                  <a:gd name="connsiteY12" fmla="*/ 437493 h 486276"/>
                  <a:gd name="connsiteX13" fmla="*/ 527111 w 726728"/>
                  <a:gd name="connsiteY13" fmla="*/ 414082 h 486276"/>
                  <a:gd name="connsiteX14" fmla="*/ 526353 w 726728"/>
                  <a:gd name="connsiteY14" fmla="*/ 398790 h 486276"/>
                  <a:gd name="connsiteX15" fmla="*/ 531156 w 726728"/>
                  <a:gd name="connsiteY15" fmla="*/ 367100 h 486276"/>
                  <a:gd name="connsiteX16" fmla="*/ 507649 w 726728"/>
                  <a:gd name="connsiteY16" fmla="*/ 342109 h 486276"/>
                  <a:gd name="connsiteX17" fmla="*/ 411506 w 726728"/>
                  <a:gd name="connsiteY17" fmla="*/ 305301 h 486276"/>
                  <a:gd name="connsiteX18" fmla="*/ 214386 w 726728"/>
                  <a:gd name="connsiteY18" fmla="*/ 253675 h 486276"/>
                  <a:gd name="connsiteX19" fmla="*/ 210626 w 726728"/>
                  <a:gd name="connsiteY19" fmla="*/ 253548 h 486276"/>
                  <a:gd name="connsiteX20" fmla="*/ 86332 w 726728"/>
                  <a:gd name="connsiteY20" fmla="*/ 244733 h 486276"/>
                  <a:gd name="connsiteX21" fmla="*/ 71325 w 726728"/>
                  <a:gd name="connsiteY21" fmla="*/ 244386 h 486276"/>
                  <a:gd name="connsiteX22" fmla="*/ 56001 w 726728"/>
                  <a:gd name="connsiteY22" fmla="*/ 243091 h 486276"/>
                  <a:gd name="connsiteX23" fmla="*/ 32400 w 726728"/>
                  <a:gd name="connsiteY23" fmla="*/ 241795 h 486276"/>
                  <a:gd name="connsiteX24" fmla="*/ 9146 w 726728"/>
                  <a:gd name="connsiteY24" fmla="*/ 240405 h 486276"/>
                  <a:gd name="connsiteX25" fmla="*/ 3554 w 726728"/>
                  <a:gd name="connsiteY25" fmla="*/ 237656 h 486276"/>
                  <a:gd name="connsiteX26" fmla="*/ 1658 w 726728"/>
                  <a:gd name="connsiteY26" fmla="*/ 204355 h 486276"/>
                  <a:gd name="connsiteX27" fmla="*/ 8704 w 726728"/>
                  <a:gd name="connsiteY27" fmla="*/ 102841 h 486276"/>
                  <a:gd name="connsiteX28" fmla="*/ 11294 w 726728"/>
                  <a:gd name="connsiteY28" fmla="*/ 48814 h 486276"/>
                  <a:gd name="connsiteX29" fmla="*/ 12653 w 726728"/>
                  <a:gd name="connsiteY29" fmla="*/ 40884 h 486276"/>
                  <a:gd name="connsiteX0" fmla="*/ 12653 w 726728"/>
                  <a:gd name="connsiteY0" fmla="*/ 40884 h 486276"/>
                  <a:gd name="connsiteX1" fmla="*/ 16065 w 726728"/>
                  <a:gd name="connsiteY1" fmla="*/ 0 h 486276"/>
                  <a:gd name="connsiteX2" fmla="*/ 396277 w 726728"/>
                  <a:gd name="connsiteY2" fmla="*/ 81633 h 486276"/>
                  <a:gd name="connsiteX3" fmla="*/ 501116 w 726728"/>
                  <a:gd name="connsiteY3" fmla="*/ 156379 h 486276"/>
                  <a:gd name="connsiteX4" fmla="*/ 549480 w 726728"/>
                  <a:gd name="connsiteY4" fmla="*/ 207546 h 486276"/>
                  <a:gd name="connsiteX5" fmla="*/ 670078 w 726728"/>
                  <a:gd name="connsiteY5" fmla="*/ 251242 h 486276"/>
                  <a:gd name="connsiteX6" fmla="*/ 677819 w 726728"/>
                  <a:gd name="connsiteY6" fmla="*/ 270136 h 486276"/>
                  <a:gd name="connsiteX7" fmla="*/ 690551 w 726728"/>
                  <a:gd name="connsiteY7" fmla="*/ 321856 h 486276"/>
                  <a:gd name="connsiteX8" fmla="*/ 698798 w 726728"/>
                  <a:gd name="connsiteY8" fmla="*/ 359454 h 486276"/>
                  <a:gd name="connsiteX9" fmla="*/ 705654 w 726728"/>
                  <a:gd name="connsiteY9" fmla="*/ 387732 h 486276"/>
                  <a:gd name="connsiteX10" fmla="*/ 714311 w 726728"/>
                  <a:gd name="connsiteY10" fmla="*/ 427541 h 486276"/>
                  <a:gd name="connsiteX11" fmla="*/ 726728 w 726728"/>
                  <a:gd name="connsiteY11" fmla="*/ 486276 h 486276"/>
                  <a:gd name="connsiteX12" fmla="*/ 561676 w 726728"/>
                  <a:gd name="connsiteY12" fmla="*/ 437493 h 486276"/>
                  <a:gd name="connsiteX13" fmla="*/ 527111 w 726728"/>
                  <a:gd name="connsiteY13" fmla="*/ 414082 h 486276"/>
                  <a:gd name="connsiteX14" fmla="*/ 526353 w 726728"/>
                  <a:gd name="connsiteY14" fmla="*/ 398790 h 486276"/>
                  <a:gd name="connsiteX15" fmla="*/ 531156 w 726728"/>
                  <a:gd name="connsiteY15" fmla="*/ 367100 h 486276"/>
                  <a:gd name="connsiteX16" fmla="*/ 507649 w 726728"/>
                  <a:gd name="connsiteY16" fmla="*/ 342109 h 486276"/>
                  <a:gd name="connsiteX17" fmla="*/ 411506 w 726728"/>
                  <a:gd name="connsiteY17" fmla="*/ 305301 h 486276"/>
                  <a:gd name="connsiteX18" fmla="*/ 214386 w 726728"/>
                  <a:gd name="connsiteY18" fmla="*/ 253675 h 486276"/>
                  <a:gd name="connsiteX19" fmla="*/ 210626 w 726728"/>
                  <a:gd name="connsiteY19" fmla="*/ 253548 h 486276"/>
                  <a:gd name="connsiteX20" fmla="*/ 86332 w 726728"/>
                  <a:gd name="connsiteY20" fmla="*/ 244733 h 486276"/>
                  <a:gd name="connsiteX21" fmla="*/ 71325 w 726728"/>
                  <a:gd name="connsiteY21" fmla="*/ 244386 h 486276"/>
                  <a:gd name="connsiteX22" fmla="*/ 56001 w 726728"/>
                  <a:gd name="connsiteY22" fmla="*/ 243091 h 486276"/>
                  <a:gd name="connsiteX23" fmla="*/ 32400 w 726728"/>
                  <a:gd name="connsiteY23" fmla="*/ 241795 h 486276"/>
                  <a:gd name="connsiteX24" fmla="*/ 9146 w 726728"/>
                  <a:gd name="connsiteY24" fmla="*/ 240405 h 486276"/>
                  <a:gd name="connsiteX25" fmla="*/ 3554 w 726728"/>
                  <a:gd name="connsiteY25" fmla="*/ 237656 h 486276"/>
                  <a:gd name="connsiteX26" fmla="*/ 1658 w 726728"/>
                  <a:gd name="connsiteY26" fmla="*/ 204355 h 486276"/>
                  <a:gd name="connsiteX27" fmla="*/ 8704 w 726728"/>
                  <a:gd name="connsiteY27" fmla="*/ 102841 h 486276"/>
                  <a:gd name="connsiteX28" fmla="*/ 11294 w 726728"/>
                  <a:gd name="connsiteY28" fmla="*/ 48814 h 486276"/>
                  <a:gd name="connsiteX29" fmla="*/ 12653 w 726728"/>
                  <a:gd name="connsiteY29" fmla="*/ 40884 h 48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6728" h="486276">
                    <a:moveTo>
                      <a:pt x="12653" y="40884"/>
                    </a:moveTo>
                    <a:cubicBezTo>
                      <a:pt x="14422" y="27298"/>
                      <a:pt x="12211" y="13396"/>
                      <a:pt x="16065" y="0"/>
                    </a:cubicBezTo>
                    <a:cubicBezTo>
                      <a:pt x="143993" y="23601"/>
                      <a:pt x="315435" y="55570"/>
                      <a:pt x="396277" y="81633"/>
                    </a:cubicBezTo>
                    <a:cubicBezTo>
                      <a:pt x="477119" y="107696"/>
                      <a:pt x="475582" y="135394"/>
                      <a:pt x="501116" y="156379"/>
                    </a:cubicBezTo>
                    <a:cubicBezTo>
                      <a:pt x="526650" y="177365"/>
                      <a:pt x="521320" y="191736"/>
                      <a:pt x="549480" y="207546"/>
                    </a:cubicBezTo>
                    <a:cubicBezTo>
                      <a:pt x="577640" y="223357"/>
                      <a:pt x="630553" y="234781"/>
                      <a:pt x="670078" y="251242"/>
                    </a:cubicBezTo>
                    <a:cubicBezTo>
                      <a:pt x="676871" y="255792"/>
                      <a:pt x="676081" y="263596"/>
                      <a:pt x="677819" y="270136"/>
                    </a:cubicBezTo>
                    <a:cubicBezTo>
                      <a:pt x="682368" y="287292"/>
                      <a:pt x="686349" y="304606"/>
                      <a:pt x="690551" y="321856"/>
                    </a:cubicBezTo>
                    <a:cubicBezTo>
                      <a:pt x="695133" y="333989"/>
                      <a:pt x="698103" y="346469"/>
                      <a:pt x="698798" y="359454"/>
                    </a:cubicBezTo>
                    <a:cubicBezTo>
                      <a:pt x="701073" y="368870"/>
                      <a:pt x="703347" y="378316"/>
                      <a:pt x="705654" y="387732"/>
                    </a:cubicBezTo>
                    <a:cubicBezTo>
                      <a:pt x="709824" y="400717"/>
                      <a:pt x="713236" y="413892"/>
                      <a:pt x="714311" y="427541"/>
                    </a:cubicBezTo>
                    <a:lnTo>
                      <a:pt x="726728" y="486276"/>
                    </a:lnTo>
                    <a:lnTo>
                      <a:pt x="561676" y="437493"/>
                    </a:lnTo>
                    <a:cubicBezTo>
                      <a:pt x="548122" y="433386"/>
                      <a:pt x="534852" y="427446"/>
                      <a:pt x="527111" y="414082"/>
                    </a:cubicBezTo>
                    <a:cubicBezTo>
                      <a:pt x="523794" y="409153"/>
                      <a:pt x="524868" y="403782"/>
                      <a:pt x="526353" y="398790"/>
                    </a:cubicBezTo>
                    <a:cubicBezTo>
                      <a:pt x="529418" y="388427"/>
                      <a:pt x="530871" y="377874"/>
                      <a:pt x="531156" y="367100"/>
                    </a:cubicBezTo>
                    <a:cubicBezTo>
                      <a:pt x="527585" y="354747"/>
                      <a:pt x="517791" y="348049"/>
                      <a:pt x="507649" y="342109"/>
                    </a:cubicBezTo>
                    <a:cubicBezTo>
                      <a:pt x="477665" y="324605"/>
                      <a:pt x="444428" y="315253"/>
                      <a:pt x="411506" y="305301"/>
                    </a:cubicBezTo>
                    <a:cubicBezTo>
                      <a:pt x="346452" y="285649"/>
                      <a:pt x="280419" y="269662"/>
                      <a:pt x="214386" y="253675"/>
                    </a:cubicBezTo>
                    <a:cubicBezTo>
                      <a:pt x="213185" y="253391"/>
                      <a:pt x="211890" y="253580"/>
                      <a:pt x="210626" y="253548"/>
                    </a:cubicBezTo>
                    <a:cubicBezTo>
                      <a:pt x="169268" y="249631"/>
                      <a:pt x="127784" y="247640"/>
                      <a:pt x="86332" y="244733"/>
                    </a:cubicBezTo>
                    <a:cubicBezTo>
                      <a:pt x="81308" y="244386"/>
                      <a:pt x="76316" y="244607"/>
                      <a:pt x="71325" y="244386"/>
                    </a:cubicBezTo>
                    <a:cubicBezTo>
                      <a:pt x="66301" y="243059"/>
                      <a:pt x="61151" y="243154"/>
                      <a:pt x="56001" y="243091"/>
                    </a:cubicBezTo>
                    <a:cubicBezTo>
                      <a:pt x="48197" y="241290"/>
                      <a:pt x="40267" y="242080"/>
                      <a:pt x="32400" y="241795"/>
                    </a:cubicBezTo>
                    <a:cubicBezTo>
                      <a:pt x="24754" y="239615"/>
                      <a:pt x="16887" y="241226"/>
                      <a:pt x="9146" y="240405"/>
                    </a:cubicBezTo>
                    <a:cubicBezTo>
                      <a:pt x="7061" y="239994"/>
                      <a:pt x="4944" y="239583"/>
                      <a:pt x="3554" y="237656"/>
                    </a:cubicBezTo>
                    <a:cubicBezTo>
                      <a:pt x="-2260" y="226882"/>
                      <a:pt x="552" y="215192"/>
                      <a:pt x="1658" y="204355"/>
                    </a:cubicBezTo>
                    <a:cubicBezTo>
                      <a:pt x="5102" y="170580"/>
                      <a:pt x="5639" y="136616"/>
                      <a:pt x="8704" y="102841"/>
                    </a:cubicBezTo>
                    <a:cubicBezTo>
                      <a:pt x="10346" y="84832"/>
                      <a:pt x="11326" y="66855"/>
                      <a:pt x="11294" y="48814"/>
                    </a:cubicBezTo>
                    <a:cubicBezTo>
                      <a:pt x="12495" y="46381"/>
                      <a:pt x="11484" y="43443"/>
                      <a:pt x="12653" y="4088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86">
                <a:extLst>
                  <a:ext uri="{FF2B5EF4-FFF2-40B4-BE49-F238E27FC236}">
                    <a16:creationId xmlns:a16="http://schemas.microsoft.com/office/drawing/2014/main" id="{D16FD8EF-439F-4956-B47C-2B3B7F03F458}"/>
                  </a:ext>
                </a:extLst>
              </p:cNvPr>
              <p:cNvSpPr/>
              <p:nvPr/>
            </p:nvSpPr>
            <p:spPr>
              <a:xfrm>
                <a:off x="4280075" y="2063239"/>
                <a:ext cx="145937" cy="183584"/>
              </a:xfrm>
              <a:custGeom>
                <a:avLst/>
                <a:gdLst>
                  <a:gd name="connsiteX0" fmla="*/ 42558 w 105360"/>
                  <a:gd name="connsiteY0" fmla="*/ 99966 h 132540"/>
                  <a:gd name="connsiteX1" fmla="*/ 1864 w 105360"/>
                  <a:gd name="connsiteY1" fmla="*/ 115068 h 132540"/>
                  <a:gd name="connsiteX2" fmla="*/ 16429 w 105360"/>
                  <a:gd name="connsiteY2" fmla="*/ 82747 h 132540"/>
                  <a:gd name="connsiteX3" fmla="*/ 15513 w 105360"/>
                  <a:gd name="connsiteY3" fmla="*/ 58735 h 132540"/>
                  <a:gd name="connsiteX4" fmla="*/ 0 w 105360"/>
                  <a:gd name="connsiteY4" fmla="*/ 31405 h 132540"/>
                  <a:gd name="connsiteX5" fmla="*/ 30931 w 105360"/>
                  <a:gd name="connsiteY5" fmla="*/ 37250 h 132540"/>
                  <a:gd name="connsiteX6" fmla="*/ 48466 w 105360"/>
                  <a:gd name="connsiteY6" fmla="*/ 30363 h 132540"/>
                  <a:gd name="connsiteX7" fmla="*/ 72700 w 105360"/>
                  <a:gd name="connsiteY7" fmla="*/ 0 h 132540"/>
                  <a:gd name="connsiteX8" fmla="*/ 75069 w 105360"/>
                  <a:gd name="connsiteY8" fmla="*/ 52921 h 132540"/>
                  <a:gd name="connsiteX9" fmla="*/ 80156 w 105360"/>
                  <a:gd name="connsiteY9" fmla="*/ 54501 h 132540"/>
                  <a:gd name="connsiteX10" fmla="*/ 97438 w 105360"/>
                  <a:gd name="connsiteY10" fmla="*/ 59967 h 132540"/>
                  <a:gd name="connsiteX11" fmla="*/ 102904 w 105360"/>
                  <a:gd name="connsiteY11" fmla="*/ 76744 h 132540"/>
                  <a:gd name="connsiteX12" fmla="*/ 80914 w 105360"/>
                  <a:gd name="connsiteY12" fmla="*/ 114278 h 132540"/>
                  <a:gd name="connsiteX13" fmla="*/ 83189 w 105360"/>
                  <a:gd name="connsiteY13" fmla="*/ 132540 h 132540"/>
                  <a:gd name="connsiteX14" fmla="*/ 61010 w 105360"/>
                  <a:gd name="connsiteY14" fmla="*/ 114752 h 132540"/>
                  <a:gd name="connsiteX15" fmla="*/ 42558 w 105360"/>
                  <a:gd name="connsiteY15" fmla="*/ 99966 h 13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360" h="132540">
                    <a:moveTo>
                      <a:pt x="42558" y="99966"/>
                    </a:moveTo>
                    <a:cubicBezTo>
                      <a:pt x="29667" y="104737"/>
                      <a:pt x="16808" y="109508"/>
                      <a:pt x="1864" y="115068"/>
                    </a:cubicBezTo>
                    <a:cubicBezTo>
                      <a:pt x="7046" y="103410"/>
                      <a:pt x="11184" y="92794"/>
                      <a:pt x="16429" y="82747"/>
                    </a:cubicBezTo>
                    <a:cubicBezTo>
                      <a:pt x="20884" y="74216"/>
                      <a:pt x="21516" y="67076"/>
                      <a:pt x="15513" y="58735"/>
                    </a:cubicBezTo>
                    <a:cubicBezTo>
                      <a:pt x="9699" y="50710"/>
                      <a:pt x="5592" y="41452"/>
                      <a:pt x="0" y="31405"/>
                    </a:cubicBezTo>
                    <a:cubicBezTo>
                      <a:pt x="11374" y="33427"/>
                      <a:pt x="21516" y="34249"/>
                      <a:pt x="30931" y="37250"/>
                    </a:cubicBezTo>
                    <a:cubicBezTo>
                      <a:pt x="39557" y="39999"/>
                      <a:pt x="43822" y="36713"/>
                      <a:pt x="48466" y="30363"/>
                    </a:cubicBezTo>
                    <a:cubicBezTo>
                      <a:pt x="55765" y="20410"/>
                      <a:pt x="63853" y="11027"/>
                      <a:pt x="72700" y="0"/>
                    </a:cubicBezTo>
                    <a:cubicBezTo>
                      <a:pt x="75069" y="18988"/>
                      <a:pt x="71689" y="36113"/>
                      <a:pt x="75069" y="52921"/>
                    </a:cubicBezTo>
                    <a:cubicBezTo>
                      <a:pt x="77091" y="52353"/>
                      <a:pt x="78861" y="52637"/>
                      <a:pt x="80156" y="54501"/>
                    </a:cubicBezTo>
                    <a:cubicBezTo>
                      <a:pt x="85432" y="57787"/>
                      <a:pt x="91341" y="59209"/>
                      <a:pt x="97438" y="59967"/>
                    </a:cubicBezTo>
                    <a:cubicBezTo>
                      <a:pt x="102967" y="64359"/>
                      <a:pt x="108781" y="68656"/>
                      <a:pt x="102904" y="76744"/>
                    </a:cubicBezTo>
                    <a:cubicBezTo>
                      <a:pt x="75322" y="86475"/>
                      <a:pt x="75227" y="86507"/>
                      <a:pt x="80914" y="114278"/>
                    </a:cubicBezTo>
                    <a:cubicBezTo>
                      <a:pt x="82083" y="120029"/>
                      <a:pt x="83600" y="125621"/>
                      <a:pt x="83189" y="132540"/>
                    </a:cubicBezTo>
                    <a:cubicBezTo>
                      <a:pt x="72921" y="129349"/>
                      <a:pt x="69098" y="119270"/>
                      <a:pt x="61010" y="114752"/>
                    </a:cubicBezTo>
                    <a:cubicBezTo>
                      <a:pt x="53269" y="111751"/>
                      <a:pt x="49730" y="103599"/>
                      <a:pt x="42558" y="99966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87">
                <a:extLst>
                  <a:ext uri="{FF2B5EF4-FFF2-40B4-BE49-F238E27FC236}">
                    <a16:creationId xmlns:a16="http://schemas.microsoft.com/office/drawing/2014/main" id="{4E34ECEB-087E-4669-B0AD-F0B9FB0B8A14}"/>
                  </a:ext>
                </a:extLst>
              </p:cNvPr>
              <p:cNvSpPr/>
              <p:nvPr/>
            </p:nvSpPr>
            <p:spPr>
              <a:xfrm>
                <a:off x="4043669" y="2485548"/>
                <a:ext cx="165159" cy="190235"/>
              </a:xfrm>
              <a:custGeom>
                <a:avLst/>
                <a:gdLst>
                  <a:gd name="connsiteX0" fmla="*/ 74469 w 119238"/>
                  <a:gd name="connsiteY0" fmla="*/ 52605 h 137342"/>
                  <a:gd name="connsiteX1" fmla="*/ 119239 w 119238"/>
                  <a:gd name="connsiteY1" fmla="*/ 68592 h 137342"/>
                  <a:gd name="connsiteX2" fmla="*/ 83410 w 119238"/>
                  <a:gd name="connsiteY2" fmla="*/ 84263 h 137342"/>
                  <a:gd name="connsiteX3" fmla="*/ 76807 w 119238"/>
                  <a:gd name="connsiteY3" fmla="*/ 96743 h 137342"/>
                  <a:gd name="connsiteX4" fmla="*/ 84327 w 119238"/>
                  <a:gd name="connsiteY4" fmla="*/ 134942 h 137342"/>
                  <a:gd name="connsiteX5" fmla="*/ 81609 w 119238"/>
                  <a:gd name="connsiteY5" fmla="*/ 137343 h 137342"/>
                  <a:gd name="connsiteX6" fmla="*/ 51278 w 119238"/>
                  <a:gd name="connsiteY6" fmla="*/ 104642 h 137342"/>
                  <a:gd name="connsiteX7" fmla="*/ 36176 w 119238"/>
                  <a:gd name="connsiteY7" fmla="*/ 101419 h 137342"/>
                  <a:gd name="connsiteX8" fmla="*/ 916 w 119238"/>
                  <a:gd name="connsiteY8" fmla="*/ 115669 h 137342"/>
                  <a:gd name="connsiteX9" fmla="*/ 15229 w 119238"/>
                  <a:gd name="connsiteY9" fmla="*/ 84263 h 137342"/>
                  <a:gd name="connsiteX10" fmla="*/ 13712 w 119238"/>
                  <a:gd name="connsiteY10" fmla="*/ 56839 h 137342"/>
                  <a:gd name="connsiteX11" fmla="*/ 0 w 119238"/>
                  <a:gd name="connsiteY11" fmla="*/ 33048 h 137342"/>
                  <a:gd name="connsiteX12" fmla="*/ 26508 w 119238"/>
                  <a:gd name="connsiteY12" fmla="*/ 36871 h 137342"/>
                  <a:gd name="connsiteX13" fmla="*/ 49288 w 119238"/>
                  <a:gd name="connsiteY13" fmla="*/ 28941 h 137342"/>
                  <a:gd name="connsiteX14" fmla="*/ 73332 w 119238"/>
                  <a:gd name="connsiteY14" fmla="*/ 0 h 137342"/>
                  <a:gd name="connsiteX15" fmla="*/ 74469 w 119238"/>
                  <a:gd name="connsiteY15" fmla="*/ 52605 h 13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238" h="137342">
                    <a:moveTo>
                      <a:pt x="74469" y="52605"/>
                    </a:moveTo>
                    <a:cubicBezTo>
                      <a:pt x="87770" y="60567"/>
                      <a:pt x="103726" y="61073"/>
                      <a:pt x="119239" y="68592"/>
                    </a:cubicBezTo>
                    <a:cubicBezTo>
                      <a:pt x="106506" y="74248"/>
                      <a:pt x="95164" y="79777"/>
                      <a:pt x="83410" y="84263"/>
                    </a:cubicBezTo>
                    <a:cubicBezTo>
                      <a:pt x="76839" y="86791"/>
                      <a:pt x="75448" y="90456"/>
                      <a:pt x="76807" y="96743"/>
                    </a:cubicBezTo>
                    <a:cubicBezTo>
                      <a:pt x="79524" y="109445"/>
                      <a:pt x="81831" y="122209"/>
                      <a:pt x="84327" y="134942"/>
                    </a:cubicBezTo>
                    <a:cubicBezTo>
                      <a:pt x="83410" y="135731"/>
                      <a:pt x="82526" y="136553"/>
                      <a:pt x="81609" y="137343"/>
                    </a:cubicBezTo>
                    <a:cubicBezTo>
                      <a:pt x="71467" y="126474"/>
                      <a:pt x="61073" y="115827"/>
                      <a:pt x="51278" y="104642"/>
                    </a:cubicBezTo>
                    <a:cubicBezTo>
                      <a:pt x="46697" y="99397"/>
                      <a:pt x="42653" y="98386"/>
                      <a:pt x="36176" y="101419"/>
                    </a:cubicBezTo>
                    <a:cubicBezTo>
                      <a:pt x="25339" y="106475"/>
                      <a:pt x="14028" y="110456"/>
                      <a:pt x="916" y="115669"/>
                    </a:cubicBezTo>
                    <a:cubicBezTo>
                      <a:pt x="6224" y="103821"/>
                      <a:pt x="9889" y="93552"/>
                      <a:pt x="15229" y="84263"/>
                    </a:cubicBezTo>
                    <a:cubicBezTo>
                      <a:pt x="20947" y="74311"/>
                      <a:pt x="20410" y="66033"/>
                      <a:pt x="13712" y="56839"/>
                    </a:cubicBezTo>
                    <a:cubicBezTo>
                      <a:pt x="8594" y="49825"/>
                      <a:pt x="4929" y="41737"/>
                      <a:pt x="0" y="33048"/>
                    </a:cubicBezTo>
                    <a:cubicBezTo>
                      <a:pt x="9984" y="32195"/>
                      <a:pt x="18230" y="35070"/>
                      <a:pt x="26508" y="36871"/>
                    </a:cubicBezTo>
                    <a:cubicBezTo>
                      <a:pt x="35955" y="38956"/>
                      <a:pt x="43127" y="37787"/>
                      <a:pt x="49288" y="28941"/>
                    </a:cubicBezTo>
                    <a:cubicBezTo>
                      <a:pt x="56428" y="18673"/>
                      <a:pt x="65243" y="9573"/>
                      <a:pt x="73332" y="0"/>
                    </a:cubicBezTo>
                    <a:cubicBezTo>
                      <a:pt x="77502" y="17472"/>
                      <a:pt x="75448" y="35039"/>
                      <a:pt x="74469" y="52605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88">
                <a:extLst>
                  <a:ext uri="{FF2B5EF4-FFF2-40B4-BE49-F238E27FC236}">
                    <a16:creationId xmlns:a16="http://schemas.microsoft.com/office/drawing/2014/main" id="{9A74F255-9198-4C69-91A0-0F6014E848C6}"/>
                  </a:ext>
                </a:extLst>
              </p:cNvPr>
              <p:cNvSpPr/>
              <p:nvPr/>
            </p:nvSpPr>
            <p:spPr>
              <a:xfrm>
                <a:off x="4140516" y="1789065"/>
                <a:ext cx="166778" cy="191417"/>
              </a:xfrm>
              <a:custGeom>
                <a:avLst/>
                <a:gdLst>
                  <a:gd name="connsiteX0" fmla="*/ 75227 w 120407"/>
                  <a:gd name="connsiteY0" fmla="*/ 52574 h 138195"/>
                  <a:gd name="connsiteX1" fmla="*/ 120408 w 120407"/>
                  <a:gd name="connsiteY1" fmla="*/ 68561 h 138195"/>
                  <a:gd name="connsiteX2" fmla="*/ 85969 w 120407"/>
                  <a:gd name="connsiteY2" fmla="*/ 83189 h 138195"/>
                  <a:gd name="connsiteX3" fmla="*/ 77818 w 120407"/>
                  <a:gd name="connsiteY3" fmla="*/ 98734 h 138195"/>
                  <a:gd name="connsiteX4" fmla="*/ 85780 w 120407"/>
                  <a:gd name="connsiteY4" fmla="*/ 138196 h 138195"/>
                  <a:gd name="connsiteX5" fmla="*/ 51563 w 120407"/>
                  <a:gd name="connsiteY5" fmla="*/ 104042 h 138195"/>
                  <a:gd name="connsiteX6" fmla="*/ 37471 w 120407"/>
                  <a:gd name="connsiteY6" fmla="*/ 101103 h 138195"/>
                  <a:gd name="connsiteX7" fmla="*/ 1801 w 120407"/>
                  <a:gd name="connsiteY7" fmla="*/ 115511 h 138195"/>
                  <a:gd name="connsiteX8" fmla="*/ 17630 w 120407"/>
                  <a:gd name="connsiteY8" fmla="*/ 80124 h 138195"/>
                  <a:gd name="connsiteX9" fmla="*/ 16556 w 120407"/>
                  <a:gd name="connsiteY9" fmla="*/ 60694 h 138195"/>
                  <a:gd name="connsiteX10" fmla="*/ 0 w 120407"/>
                  <a:gd name="connsiteY10" fmla="*/ 31500 h 138195"/>
                  <a:gd name="connsiteX11" fmla="*/ 31658 w 120407"/>
                  <a:gd name="connsiteY11" fmla="*/ 37535 h 138195"/>
                  <a:gd name="connsiteX12" fmla="*/ 47582 w 120407"/>
                  <a:gd name="connsiteY12" fmla="*/ 31690 h 138195"/>
                  <a:gd name="connsiteX13" fmla="*/ 74121 w 120407"/>
                  <a:gd name="connsiteY13" fmla="*/ 0 h 138195"/>
                  <a:gd name="connsiteX14" fmla="*/ 75227 w 120407"/>
                  <a:gd name="connsiteY14" fmla="*/ 52574 h 13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0407" h="138195">
                    <a:moveTo>
                      <a:pt x="75227" y="52574"/>
                    </a:moveTo>
                    <a:cubicBezTo>
                      <a:pt x="88845" y="60567"/>
                      <a:pt x="105242" y="61041"/>
                      <a:pt x="120408" y="68561"/>
                    </a:cubicBezTo>
                    <a:cubicBezTo>
                      <a:pt x="108149" y="73837"/>
                      <a:pt x="97312" y="79145"/>
                      <a:pt x="85969" y="83189"/>
                    </a:cubicBezTo>
                    <a:cubicBezTo>
                      <a:pt x="77723" y="86127"/>
                      <a:pt x="76238" y="91214"/>
                      <a:pt x="77818" y="98734"/>
                    </a:cubicBezTo>
                    <a:cubicBezTo>
                      <a:pt x="80314" y="110613"/>
                      <a:pt x="82620" y="122525"/>
                      <a:pt x="85780" y="138196"/>
                    </a:cubicBezTo>
                    <a:cubicBezTo>
                      <a:pt x="72763" y="125305"/>
                      <a:pt x="61799" y="115005"/>
                      <a:pt x="51563" y="104042"/>
                    </a:cubicBezTo>
                    <a:cubicBezTo>
                      <a:pt x="47076" y="99239"/>
                      <a:pt x="43158" y="98671"/>
                      <a:pt x="37471" y="101103"/>
                    </a:cubicBezTo>
                    <a:cubicBezTo>
                      <a:pt x="26382" y="105906"/>
                      <a:pt x="15071" y="110171"/>
                      <a:pt x="1801" y="115511"/>
                    </a:cubicBezTo>
                    <a:cubicBezTo>
                      <a:pt x="7520" y="102525"/>
                      <a:pt x="11785" y="90898"/>
                      <a:pt x="17630" y="80124"/>
                    </a:cubicBezTo>
                    <a:cubicBezTo>
                      <a:pt x="21579" y="72794"/>
                      <a:pt x="20726" y="67265"/>
                      <a:pt x="16556" y="60694"/>
                    </a:cubicBezTo>
                    <a:cubicBezTo>
                      <a:pt x="10995" y="51942"/>
                      <a:pt x="6256" y="42653"/>
                      <a:pt x="0" y="31500"/>
                    </a:cubicBezTo>
                    <a:cubicBezTo>
                      <a:pt x="12101" y="33775"/>
                      <a:pt x="21958" y="35291"/>
                      <a:pt x="31658" y="37535"/>
                    </a:cubicBezTo>
                    <a:cubicBezTo>
                      <a:pt x="38546" y="39146"/>
                      <a:pt x="43032" y="37566"/>
                      <a:pt x="47582" y="31690"/>
                    </a:cubicBezTo>
                    <a:cubicBezTo>
                      <a:pt x="56018" y="20821"/>
                      <a:pt x="63600" y="9162"/>
                      <a:pt x="74121" y="0"/>
                    </a:cubicBezTo>
                    <a:cubicBezTo>
                      <a:pt x="78323" y="17440"/>
                      <a:pt x="76365" y="35007"/>
                      <a:pt x="75227" y="52574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89">
                <a:extLst>
                  <a:ext uri="{FF2B5EF4-FFF2-40B4-BE49-F238E27FC236}">
                    <a16:creationId xmlns:a16="http://schemas.microsoft.com/office/drawing/2014/main" id="{BB04470E-0456-45B9-9754-5BEEBB01A696}"/>
                  </a:ext>
                </a:extLst>
              </p:cNvPr>
              <p:cNvSpPr/>
              <p:nvPr/>
            </p:nvSpPr>
            <p:spPr>
              <a:xfrm>
                <a:off x="4417884" y="2660643"/>
                <a:ext cx="165947" cy="188004"/>
              </a:xfrm>
              <a:custGeom>
                <a:avLst/>
                <a:gdLst>
                  <a:gd name="connsiteX0" fmla="*/ 74880 w 119807"/>
                  <a:gd name="connsiteY0" fmla="*/ 52479 h 135731"/>
                  <a:gd name="connsiteX1" fmla="*/ 119808 w 119807"/>
                  <a:gd name="connsiteY1" fmla="*/ 67802 h 135731"/>
                  <a:gd name="connsiteX2" fmla="*/ 84548 w 119807"/>
                  <a:gd name="connsiteY2" fmla="*/ 82968 h 135731"/>
                  <a:gd name="connsiteX3" fmla="*/ 76870 w 119807"/>
                  <a:gd name="connsiteY3" fmla="*/ 97849 h 135731"/>
                  <a:gd name="connsiteX4" fmla="*/ 81609 w 119807"/>
                  <a:gd name="connsiteY4" fmla="*/ 135731 h 135731"/>
                  <a:gd name="connsiteX5" fmla="*/ 51468 w 119807"/>
                  <a:gd name="connsiteY5" fmla="*/ 104295 h 135731"/>
                  <a:gd name="connsiteX6" fmla="*/ 35165 w 119807"/>
                  <a:gd name="connsiteY6" fmla="*/ 101167 h 135731"/>
                  <a:gd name="connsiteX7" fmla="*/ 853 w 119807"/>
                  <a:gd name="connsiteY7" fmla="*/ 115005 h 135731"/>
                  <a:gd name="connsiteX8" fmla="*/ 16556 w 119807"/>
                  <a:gd name="connsiteY8" fmla="*/ 80282 h 135731"/>
                  <a:gd name="connsiteX9" fmla="*/ 15355 w 119807"/>
                  <a:gd name="connsiteY9" fmla="*/ 59556 h 135731"/>
                  <a:gd name="connsiteX10" fmla="*/ 0 w 119807"/>
                  <a:gd name="connsiteY10" fmla="*/ 32606 h 135731"/>
                  <a:gd name="connsiteX11" fmla="*/ 28340 w 119807"/>
                  <a:gd name="connsiteY11" fmla="*/ 36713 h 135731"/>
                  <a:gd name="connsiteX12" fmla="*/ 48530 w 119807"/>
                  <a:gd name="connsiteY12" fmla="*/ 29162 h 135731"/>
                  <a:gd name="connsiteX13" fmla="*/ 73711 w 119807"/>
                  <a:gd name="connsiteY13" fmla="*/ 0 h 135731"/>
                  <a:gd name="connsiteX14" fmla="*/ 74880 w 119807"/>
                  <a:gd name="connsiteY14" fmla="*/ 52479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807" h="135731">
                    <a:moveTo>
                      <a:pt x="74880" y="52479"/>
                    </a:moveTo>
                    <a:cubicBezTo>
                      <a:pt x="88244" y="59556"/>
                      <a:pt x="103473" y="61041"/>
                      <a:pt x="119808" y="67802"/>
                    </a:cubicBezTo>
                    <a:cubicBezTo>
                      <a:pt x="106980" y="73426"/>
                      <a:pt x="96017" y="78955"/>
                      <a:pt x="84548" y="82968"/>
                    </a:cubicBezTo>
                    <a:cubicBezTo>
                      <a:pt x="76365" y="85843"/>
                      <a:pt x="75354" y="90298"/>
                      <a:pt x="76870" y="97849"/>
                    </a:cubicBezTo>
                    <a:cubicBezTo>
                      <a:pt x="79145" y="109160"/>
                      <a:pt x="83158" y="120345"/>
                      <a:pt x="81609" y="135731"/>
                    </a:cubicBezTo>
                    <a:cubicBezTo>
                      <a:pt x="70298" y="124041"/>
                      <a:pt x="60473" y="114531"/>
                      <a:pt x="51468" y="104295"/>
                    </a:cubicBezTo>
                    <a:cubicBezTo>
                      <a:pt x="46413" y="98544"/>
                      <a:pt x="41832" y="98102"/>
                      <a:pt x="35165" y="101167"/>
                    </a:cubicBezTo>
                    <a:cubicBezTo>
                      <a:pt x="24644" y="106032"/>
                      <a:pt x="13680" y="109918"/>
                      <a:pt x="853" y="115005"/>
                    </a:cubicBezTo>
                    <a:cubicBezTo>
                      <a:pt x="6666" y="102020"/>
                      <a:pt x="11027" y="90835"/>
                      <a:pt x="16556" y="80282"/>
                    </a:cubicBezTo>
                    <a:cubicBezTo>
                      <a:pt x="20537" y="72700"/>
                      <a:pt x="19999" y="66570"/>
                      <a:pt x="15355" y="59556"/>
                    </a:cubicBezTo>
                    <a:cubicBezTo>
                      <a:pt x="9858" y="51247"/>
                      <a:pt x="5403" y="42242"/>
                      <a:pt x="0" y="32606"/>
                    </a:cubicBezTo>
                    <a:cubicBezTo>
                      <a:pt x="10774" y="31532"/>
                      <a:pt x="19620" y="34407"/>
                      <a:pt x="28340" y="36713"/>
                    </a:cubicBezTo>
                    <a:cubicBezTo>
                      <a:pt x="37440" y="39114"/>
                      <a:pt x="42969" y="36492"/>
                      <a:pt x="48530" y="29162"/>
                    </a:cubicBezTo>
                    <a:cubicBezTo>
                      <a:pt x="56302" y="18957"/>
                      <a:pt x="63000" y="7709"/>
                      <a:pt x="73711" y="0"/>
                    </a:cubicBezTo>
                    <a:cubicBezTo>
                      <a:pt x="77534" y="17377"/>
                      <a:pt x="75543" y="34944"/>
                      <a:pt x="74880" y="52479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90">
                <a:extLst>
                  <a:ext uri="{FF2B5EF4-FFF2-40B4-BE49-F238E27FC236}">
                    <a16:creationId xmlns:a16="http://schemas.microsoft.com/office/drawing/2014/main" id="{2E4CD168-FAEF-45B2-97BB-AE34CDB3A282}"/>
                  </a:ext>
                </a:extLst>
              </p:cNvPr>
              <p:cNvSpPr/>
              <p:nvPr/>
            </p:nvSpPr>
            <p:spPr>
              <a:xfrm>
                <a:off x="4100911" y="2128212"/>
                <a:ext cx="166122" cy="186662"/>
              </a:xfrm>
              <a:custGeom>
                <a:avLst/>
                <a:gdLst>
                  <a:gd name="connsiteX0" fmla="*/ 80124 w 119933"/>
                  <a:gd name="connsiteY0" fmla="*/ 53374 h 134762"/>
                  <a:gd name="connsiteX1" fmla="*/ 119934 w 119933"/>
                  <a:gd name="connsiteY1" fmla="*/ 66770 h 134762"/>
                  <a:gd name="connsiteX2" fmla="*/ 83853 w 119933"/>
                  <a:gd name="connsiteY2" fmla="*/ 82694 h 134762"/>
                  <a:gd name="connsiteX3" fmla="*/ 76933 w 119933"/>
                  <a:gd name="connsiteY3" fmla="*/ 95648 h 134762"/>
                  <a:gd name="connsiteX4" fmla="*/ 84105 w 119933"/>
                  <a:gd name="connsiteY4" fmla="*/ 132487 h 134762"/>
                  <a:gd name="connsiteX5" fmla="*/ 81041 w 119933"/>
                  <a:gd name="connsiteY5" fmla="*/ 134762 h 134762"/>
                  <a:gd name="connsiteX6" fmla="*/ 53111 w 119933"/>
                  <a:gd name="connsiteY6" fmla="*/ 104684 h 134762"/>
                  <a:gd name="connsiteX7" fmla="*/ 34628 w 119933"/>
                  <a:gd name="connsiteY7" fmla="*/ 100608 h 134762"/>
                  <a:gd name="connsiteX8" fmla="*/ 1169 w 119933"/>
                  <a:gd name="connsiteY8" fmla="*/ 114162 h 134762"/>
                  <a:gd name="connsiteX9" fmla="*/ 17756 w 119933"/>
                  <a:gd name="connsiteY9" fmla="*/ 77323 h 134762"/>
                  <a:gd name="connsiteX10" fmla="*/ 17029 w 119933"/>
                  <a:gd name="connsiteY10" fmla="*/ 61020 h 134762"/>
                  <a:gd name="connsiteX11" fmla="*/ 0 w 119933"/>
                  <a:gd name="connsiteY11" fmla="*/ 31479 h 134762"/>
                  <a:gd name="connsiteX12" fmla="*/ 13775 w 119933"/>
                  <a:gd name="connsiteY12" fmla="*/ 32995 h 134762"/>
                  <a:gd name="connsiteX13" fmla="*/ 58766 w 119933"/>
                  <a:gd name="connsiteY13" fmla="*/ 15618 h 134762"/>
                  <a:gd name="connsiteX14" fmla="*/ 70583 w 119933"/>
                  <a:gd name="connsiteY14" fmla="*/ 895 h 134762"/>
                  <a:gd name="connsiteX15" fmla="*/ 73742 w 119933"/>
                  <a:gd name="connsiteY15" fmla="*/ 2474 h 134762"/>
                  <a:gd name="connsiteX16" fmla="*/ 74437 w 119933"/>
                  <a:gd name="connsiteY16" fmla="*/ 42347 h 134762"/>
                  <a:gd name="connsiteX17" fmla="*/ 80124 w 119933"/>
                  <a:gd name="connsiteY17" fmla="*/ 53374 h 13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9933" h="134762">
                    <a:moveTo>
                      <a:pt x="80124" y="53374"/>
                    </a:moveTo>
                    <a:cubicBezTo>
                      <a:pt x="92762" y="57607"/>
                      <a:pt x="105400" y="61873"/>
                      <a:pt x="119934" y="66770"/>
                    </a:cubicBezTo>
                    <a:cubicBezTo>
                      <a:pt x="107012" y="72552"/>
                      <a:pt x="95669" y="78207"/>
                      <a:pt x="83853" y="82694"/>
                    </a:cubicBezTo>
                    <a:cubicBezTo>
                      <a:pt x="76965" y="85285"/>
                      <a:pt x="75006" y="88254"/>
                      <a:pt x="76933" y="95648"/>
                    </a:cubicBezTo>
                    <a:cubicBezTo>
                      <a:pt x="80061" y="107748"/>
                      <a:pt x="81799" y="120197"/>
                      <a:pt x="84105" y="132487"/>
                    </a:cubicBezTo>
                    <a:cubicBezTo>
                      <a:pt x="83094" y="133245"/>
                      <a:pt x="82052" y="134004"/>
                      <a:pt x="81041" y="134762"/>
                    </a:cubicBezTo>
                    <a:cubicBezTo>
                      <a:pt x="71689" y="124778"/>
                      <a:pt x="62052" y="115015"/>
                      <a:pt x="53111" y="104684"/>
                    </a:cubicBezTo>
                    <a:cubicBezTo>
                      <a:pt x="47645" y="98333"/>
                      <a:pt x="42527" y="96753"/>
                      <a:pt x="34628" y="100608"/>
                    </a:cubicBezTo>
                    <a:cubicBezTo>
                      <a:pt x="24612" y="105537"/>
                      <a:pt x="13933" y="109075"/>
                      <a:pt x="1169" y="114162"/>
                    </a:cubicBezTo>
                    <a:cubicBezTo>
                      <a:pt x="7235" y="100545"/>
                      <a:pt x="12101" y="88728"/>
                      <a:pt x="17756" y="77323"/>
                    </a:cubicBezTo>
                    <a:cubicBezTo>
                      <a:pt x="20695" y="71383"/>
                      <a:pt x="20568" y="66644"/>
                      <a:pt x="17029" y="61020"/>
                    </a:cubicBezTo>
                    <a:cubicBezTo>
                      <a:pt x="11027" y="51478"/>
                      <a:pt x="5719" y="41494"/>
                      <a:pt x="0" y="31479"/>
                    </a:cubicBezTo>
                    <a:cubicBezTo>
                      <a:pt x="5308" y="29362"/>
                      <a:pt x="10047" y="31479"/>
                      <a:pt x="13775" y="32995"/>
                    </a:cubicBezTo>
                    <a:cubicBezTo>
                      <a:pt x="34565" y="41431"/>
                      <a:pt x="48498" y="34196"/>
                      <a:pt x="58766" y="15618"/>
                    </a:cubicBezTo>
                    <a:cubicBezTo>
                      <a:pt x="61768" y="10184"/>
                      <a:pt x="66444" y="5634"/>
                      <a:pt x="70583" y="895"/>
                    </a:cubicBezTo>
                    <a:cubicBezTo>
                      <a:pt x="72605" y="-1412"/>
                      <a:pt x="72952" y="1337"/>
                      <a:pt x="73742" y="2474"/>
                    </a:cubicBezTo>
                    <a:cubicBezTo>
                      <a:pt x="75543" y="15744"/>
                      <a:pt x="74374" y="29046"/>
                      <a:pt x="74437" y="42347"/>
                    </a:cubicBezTo>
                    <a:cubicBezTo>
                      <a:pt x="74437" y="47339"/>
                      <a:pt x="75354" y="51131"/>
                      <a:pt x="80124" y="53374"/>
                    </a:cubicBezTo>
                    <a:close/>
                  </a:path>
                </a:pathLst>
              </a:custGeom>
              <a:solidFill>
                <a:srgbClr val="FE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91">
                <a:extLst>
                  <a:ext uri="{FF2B5EF4-FFF2-40B4-BE49-F238E27FC236}">
                    <a16:creationId xmlns:a16="http://schemas.microsoft.com/office/drawing/2014/main" id="{69718CCA-A79F-4188-84C6-9566CE8F4085}"/>
                  </a:ext>
                </a:extLst>
              </p:cNvPr>
              <p:cNvSpPr/>
              <p:nvPr/>
            </p:nvSpPr>
            <p:spPr>
              <a:xfrm>
                <a:off x="4263358" y="2387476"/>
                <a:ext cx="165554" cy="192292"/>
              </a:xfrm>
              <a:custGeom>
                <a:avLst/>
                <a:gdLst>
                  <a:gd name="connsiteX0" fmla="*/ 74911 w 119523"/>
                  <a:gd name="connsiteY0" fmla="*/ 52700 h 138827"/>
                  <a:gd name="connsiteX1" fmla="*/ 119523 w 119523"/>
                  <a:gd name="connsiteY1" fmla="*/ 68150 h 138827"/>
                  <a:gd name="connsiteX2" fmla="*/ 81894 w 119523"/>
                  <a:gd name="connsiteY2" fmla="*/ 84737 h 138827"/>
                  <a:gd name="connsiteX3" fmla="*/ 76681 w 119523"/>
                  <a:gd name="connsiteY3" fmla="*/ 94974 h 138827"/>
                  <a:gd name="connsiteX4" fmla="*/ 85022 w 119523"/>
                  <a:gd name="connsiteY4" fmla="*/ 138828 h 138827"/>
                  <a:gd name="connsiteX5" fmla="*/ 51215 w 119523"/>
                  <a:gd name="connsiteY5" fmla="*/ 104010 h 138827"/>
                  <a:gd name="connsiteX6" fmla="*/ 35986 w 119523"/>
                  <a:gd name="connsiteY6" fmla="*/ 101103 h 138827"/>
                  <a:gd name="connsiteX7" fmla="*/ 1042 w 119523"/>
                  <a:gd name="connsiteY7" fmla="*/ 115511 h 138827"/>
                  <a:gd name="connsiteX8" fmla="*/ 17314 w 119523"/>
                  <a:gd name="connsiteY8" fmla="*/ 79082 h 138827"/>
                  <a:gd name="connsiteX9" fmla="*/ 16682 w 119523"/>
                  <a:gd name="connsiteY9" fmla="*/ 61673 h 138827"/>
                  <a:gd name="connsiteX10" fmla="*/ 0 w 119523"/>
                  <a:gd name="connsiteY10" fmla="*/ 32669 h 138827"/>
                  <a:gd name="connsiteX11" fmla="*/ 26729 w 119523"/>
                  <a:gd name="connsiteY11" fmla="*/ 36587 h 138827"/>
                  <a:gd name="connsiteX12" fmla="*/ 49857 w 119523"/>
                  <a:gd name="connsiteY12" fmla="*/ 27898 h 138827"/>
                  <a:gd name="connsiteX13" fmla="*/ 71941 w 119523"/>
                  <a:gd name="connsiteY13" fmla="*/ 0 h 138827"/>
                  <a:gd name="connsiteX14" fmla="*/ 74880 w 119523"/>
                  <a:gd name="connsiteY14" fmla="*/ 52669 h 138827"/>
                  <a:gd name="connsiteX15" fmla="*/ 74911 w 119523"/>
                  <a:gd name="connsiteY15" fmla="*/ 52700 h 13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523" h="138827">
                    <a:moveTo>
                      <a:pt x="74911" y="52700"/>
                    </a:moveTo>
                    <a:cubicBezTo>
                      <a:pt x="88371" y="59967"/>
                      <a:pt x="104042" y="60978"/>
                      <a:pt x="119523" y="68150"/>
                    </a:cubicBezTo>
                    <a:cubicBezTo>
                      <a:pt x="106001" y="74185"/>
                      <a:pt x="94121" y="79872"/>
                      <a:pt x="81894" y="84737"/>
                    </a:cubicBezTo>
                    <a:cubicBezTo>
                      <a:pt x="76460" y="86917"/>
                      <a:pt x="75354" y="89255"/>
                      <a:pt x="76681" y="94974"/>
                    </a:cubicBezTo>
                    <a:cubicBezTo>
                      <a:pt x="79777" y="108244"/>
                      <a:pt x="81862" y="121735"/>
                      <a:pt x="85022" y="138828"/>
                    </a:cubicBezTo>
                    <a:cubicBezTo>
                      <a:pt x="72099" y="125621"/>
                      <a:pt x="61199" y="115226"/>
                      <a:pt x="51215" y="104010"/>
                    </a:cubicBezTo>
                    <a:cubicBezTo>
                      <a:pt x="46318" y="98513"/>
                      <a:pt x="42053" y="98386"/>
                      <a:pt x="35986" y="101103"/>
                    </a:cubicBezTo>
                    <a:cubicBezTo>
                      <a:pt x="25307" y="105874"/>
                      <a:pt x="14344" y="110076"/>
                      <a:pt x="1042" y="115511"/>
                    </a:cubicBezTo>
                    <a:cubicBezTo>
                      <a:pt x="6982" y="102051"/>
                      <a:pt x="11627" y="90330"/>
                      <a:pt x="17314" y="79082"/>
                    </a:cubicBezTo>
                    <a:cubicBezTo>
                      <a:pt x="20537" y="72731"/>
                      <a:pt x="20473" y="67644"/>
                      <a:pt x="16682" y="61673"/>
                    </a:cubicBezTo>
                    <a:cubicBezTo>
                      <a:pt x="10900" y="52511"/>
                      <a:pt x="5813" y="42906"/>
                      <a:pt x="0" y="32669"/>
                    </a:cubicBezTo>
                    <a:cubicBezTo>
                      <a:pt x="10016" y="31690"/>
                      <a:pt x="18546" y="34217"/>
                      <a:pt x="26729" y="36587"/>
                    </a:cubicBezTo>
                    <a:cubicBezTo>
                      <a:pt x="37313" y="39652"/>
                      <a:pt x="43885" y="36808"/>
                      <a:pt x="49857" y="27898"/>
                    </a:cubicBezTo>
                    <a:cubicBezTo>
                      <a:pt x="56112" y="18578"/>
                      <a:pt x="63758" y="10205"/>
                      <a:pt x="71941" y="0"/>
                    </a:cubicBezTo>
                    <a:cubicBezTo>
                      <a:pt x="75164" y="18483"/>
                      <a:pt x="70583" y="35923"/>
                      <a:pt x="74880" y="52669"/>
                    </a:cubicBezTo>
                    <a:lnTo>
                      <a:pt x="74911" y="52700"/>
                    </a:lnTo>
                    <a:close/>
                  </a:path>
                </a:pathLst>
              </a:custGeom>
              <a:solidFill>
                <a:srgbClr val="FEFEFE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92">
                <a:extLst>
                  <a:ext uri="{FF2B5EF4-FFF2-40B4-BE49-F238E27FC236}">
                    <a16:creationId xmlns:a16="http://schemas.microsoft.com/office/drawing/2014/main" id="{FB5BCC59-1CF6-4AF0-AEDA-C0E74EC42D4E}"/>
                  </a:ext>
                </a:extLst>
              </p:cNvPr>
              <p:cNvSpPr/>
              <p:nvPr/>
            </p:nvSpPr>
            <p:spPr>
              <a:xfrm>
                <a:off x="3781750" y="2676791"/>
                <a:ext cx="6000" cy="53173"/>
              </a:xfrm>
              <a:custGeom>
                <a:avLst/>
                <a:gdLst>
                  <a:gd name="connsiteX0" fmla="*/ 0 w 4332"/>
                  <a:gd name="connsiteY0" fmla="*/ 37756 h 38389"/>
                  <a:gd name="connsiteX1" fmla="*/ 2686 w 4332"/>
                  <a:gd name="connsiteY1" fmla="*/ 0 h 38389"/>
                  <a:gd name="connsiteX2" fmla="*/ 3159 w 4332"/>
                  <a:gd name="connsiteY2" fmla="*/ 7930 h 38389"/>
                  <a:gd name="connsiteX3" fmla="*/ 2844 w 4332"/>
                  <a:gd name="connsiteY3" fmla="*/ 37693 h 38389"/>
                  <a:gd name="connsiteX4" fmla="*/ 2085 w 4332"/>
                  <a:gd name="connsiteY4" fmla="*/ 38388 h 38389"/>
                  <a:gd name="connsiteX5" fmla="*/ 0 w 4332"/>
                  <a:gd name="connsiteY5" fmla="*/ 37756 h 3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2" h="38389">
                    <a:moveTo>
                      <a:pt x="0" y="37756"/>
                    </a:moveTo>
                    <a:cubicBezTo>
                      <a:pt x="1074" y="25181"/>
                      <a:pt x="-1390" y="12354"/>
                      <a:pt x="2686" y="0"/>
                    </a:cubicBezTo>
                    <a:cubicBezTo>
                      <a:pt x="5024" y="2528"/>
                      <a:pt x="4581" y="5213"/>
                      <a:pt x="3159" y="7930"/>
                    </a:cubicBezTo>
                    <a:cubicBezTo>
                      <a:pt x="3065" y="17851"/>
                      <a:pt x="2970" y="27772"/>
                      <a:pt x="2844" y="37693"/>
                    </a:cubicBezTo>
                    <a:cubicBezTo>
                      <a:pt x="2844" y="37945"/>
                      <a:pt x="2306" y="38419"/>
                      <a:pt x="2085" y="38388"/>
                    </a:cubicBezTo>
                    <a:cubicBezTo>
                      <a:pt x="1359" y="38261"/>
                      <a:pt x="695" y="37977"/>
                      <a:pt x="0" y="37756"/>
                    </a:cubicBezTo>
                    <a:close/>
                  </a:path>
                </a:pathLst>
              </a:custGeom>
              <a:solidFill>
                <a:srgbClr val="1D4B7C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93">
                <a:extLst>
                  <a:ext uri="{FF2B5EF4-FFF2-40B4-BE49-F238E27FC236}">
                    <a16:creationId xmlns:a16="http://schemas.microsoft.com/office/drawing/2014/main" id="{F855380C-635D-4F0E-AA1B-EF6D1947BC98}"/>
                  </a:ext>
                </a:extLst>
              </p:cNvPr>
              <p:cNvSpPr/>
              <p:nvPr/>
            </p:nvSpPr>
            <p:spPr>
              <a:xfrm>
                <a:off x="3785469" y="2649834"/>
                <a:ext cx="4633" cy="37941"/>
              </a:xfrm>
              <a:custGeom>
                <a:avLst/>
                <a:gdLst>
                  <a:gd name="connsiteX0" fmla="*/ 474 w 3345"/>
                  <a:gd name="connsiteY0" fmla="*/ 27393 h 27392"/>
                  <a:gd name="connsiteX1" fmla="*/ 0 w 3345"/>
                  <a:gd name="connsiteY1" fmla="*/ 19462 h 27392"/>
                  <a:gd name="connsiteX2" fmla="*/ 790 w 3345"/>
                  <a:gd name="connsiteY2" fmla="*/ 0 h 27392"/>
                  <a:gd name="connsiteX3" fmla="*/ 474 w 3345"/>
                  <a:gd name="connsiteY3" fmla="*/ 27393 h 2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5" h="27392">
                    <a:moveTo>
                      <a:pt x="474" y="27393"/>
                    </a:moveTo>
                    <a:cubicBezTo>
                      <a:pt x="316" y="24739"/>
                      <a:pt x="158" y="22116"/>
                      <a:pt x="0" y="19462"/>
                    </a:cubicBezTo>
                    <a:cubicBezTo>
                      <a:pt x="253" y="12986"/>
                      <a:pt x="537" y="6477"/>
                      <a:pt x="790" y="0"/>
                    </a:cubicBezTo>
                    <a:cubicBezTo>
                      <a:pt x="4044" y="9162"/>
                      <a:pt x="4455" y="18293"/>
                      <a:pt x="474" y="27393"/>
                    </a:cubicBezTo>
                    <a:close/>
                  </a:path>
                </a:pathLst>
              </a:custGeom>
              <a:solidFill>
                <a:srgbClr val="1B5188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94">
                <a:extLst>
                  <a:ext uri="{FF2B5EF4-FFF2-40B4-BE49-F238E27FC236}">
                    <a16:creationId xmlns:a16="http://schemas.microsoft.com/office/drawing/2014/main" id="{878D79C0-36F5-4D20-B9AB-2971E8B26697}"/>
                  </a:ext>
                </a:extLst>
              </p:cNvPr>
              <p:cNvSpPr/>
              <p:nvPr/>
            </p:nvSpPr>
            <p:spPr>
              <a:xfrm>
                <a:off x="3779255" y="2737666"/>
                <a:ext cx="3610" cy="23806"/>
              </a:xfrm>
              <a:custGeom>
                <a:avLst/>
                <a:gdLst>
                  <a:gd name="connsiteX0" fmla="*/ 0 w 2606"/>
                  <a:gd name="connsiteY0" fmla="*/ 17188 h 17187"/>
                  <a:gd name="connsiteX1" fmla="*/ 853 w 2606"/>
                  <a:gd name="connsiteY1" fmla="*/ 0 h 17187"/>
                  <a:gd name="connsiteX2" fmla="*/ 0 w 2606"/>
                  <a:gd name="connsiteY2" fmla="*/ 17188 h 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06" h="17187">
                    <a:moveTo>
                      <a:pt x="0" y="17188"/>
                    </a:moveTo>
                    <a:cubicBezTo>
                      <a:pt x="284" y="11469"/>
                      <a:pt x="569" y="5719"/>
                      <a:pt x="853" y="0"/>
                    </a:cubicBezTo>
                    <a:cubicBezTo>
                      <a:pt x="2844" y="5845"/>
                      <a:pt x="3823" y="11658"/>
                      <a:pt x="0" y="17188"/>
                    </a:cubicBezTo>
                    <a:close/>
                  </a:path>
                </a:pathLst>
              </a:custGeom>
              <a:solidFill>
                <a:srgbClr val="1D4B7C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95">
                <a:extLst>
                  <a:ext uri="{FF2B5EF4-FFF2-40B4-BE49-F238E27FC236}">
                    <a16:creationId xmlns:a16="http://schemas.microsoft.com/office/drawing/2014/main" id="{776ECCE5-50B5-4E94-A9FC-DE0FF0F27D35}"/>
                  </a:ext>
                </a:extLst>
              </p:cNvPr>
              <p:cNvSpPr/>
              <p:nvPr/>
            </p:nvSpPr>
            <p:spPr>
              <a:xfrm>
                <a:off x="3758029" y="3096957"/>
                <a:ext cx="290409" cy="23744"/>
              </a:xfrm>
              <a:custGeom>
                <a:avLst/>
                <a:gdLst>
                  <a:gd name="connsiteX0" fmla="*/ 2623 w 209663"/>
                  <a:gd name="connsiteY0" fmla="*/ 0 h 17142"/>
                  <a:gd name="connsiteX1" fmla="*/ 7615 w 209663"/>
                  <a:gd name="connsiteY1" fmla="*/ 821 h 17142"/>
                  <a:gd name="connsiteX2" fmla="*/ 31595 w 209663"/>
                  <a:gd name="connsiteY2" fmla="*/ 2717 h 17142"/>
                  <a:gd name="connsiteX3" fmla="*/ 55670 w 209663"/>
                  <a:gd name="connsiteY3" fmla="*/ 3444 h 17142"/>
                  <a:gd name="connsiteX4" fmla="*/ 69540 w 209663"/>
                  <a:gd name="connsiteY4" fmla="*/ 5245 h 17142"/>
                  <a:gd name="connsiteX5" fmla="*/ 200059 w 209663"/>
                  <a:gd name="connsiteY5" fmla="*/ 13080 h 17142"/>
                  <a:gd name="connsiteX6" fmla="*/ 209663 w 209663"/>
                  <a:gd name="connsiteY6" fmla="*/ 15861 h 17142"/>
                  <a:gd name="connsiteX7" fmla="*/ 171655 w 209663"/>
                  <a:gd name="connsiteY7" fmla="*/ 14818 h 17142"/>
                  <a:gd name="connsiteX8" fmla="*/ 121640 w 209663"/>
                  <a:gd name="connsiteY8" fmla="*/ 11343 h 17142"/>
                  <a:gd name="connsiteX9" fmla="*/ 11185 w 209663"/>
                  <a:gd name="connsiteY9" fmla="*/ 5213 h 17142"/>
                  <a:gd name="connsiteX10" fmla="*/ 0 w 209663"/>
                  <a:gd name="connsiteY10" fmla="*/ 13112 h 17142"/>
                  <a:gd name="connsiteX11" fmla="*/ 0 w 209663"/>
                  <a:gd name="connsiteY11" fmla="*/ 1074 h 17142"/>
                  <a:gd name="connsiteX12" fmla="*/ 2623 w 209663"/>
                  <a:gd name="connsiteY12" fmla="*/ 0 h 1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663" h="17142">
                    <a:moveTo>
                      <a:pt x="2623" y="0"/>
                    </a:moveTo>
                    <a:cubicBezTo>
                      <a:pt x="4297" y="284"/>
                      <a:pt x="5972" y="537"/>
                      <a:pt x="7615" y="821"/>
                    </a:cubicBezTo>
                    <a:cubicBezTo>
                      <a:pt x="15450" y="3317"/>
                      <a:pt x="23728" y="221"/>
                      <a:pt x="31595" y="2717"/>
                    </a:cubicBezTo>
                    <a:cubicBezTo>
                      <a:pt x="39620" y="2970"/>
                      <a:pt x="47645" y="3191"/>
                      <a:pt x="55670" y="3444"/>
                    </a:cubicBezTo>
                    <a:cubicBezTo>
                      <a:pt x="60125" y="5245"/>
                      <a:pt x="65086" y="3349"/>
                      <a:pt x="69540" y="5245"/>
                    </a:cubicBezTo>
                    <a:cubicBezTo>
                      <a:pt x="113173" y="5940"/>
                      <a:pt x="156584" y="9826"/>
                      <a:pt x="200059" y="13080"/>
                    </a:cubicBezTo>
                    <a:cubicBezTo>
                      <a:pt x="203313" y="13333"/>
                      <a:pt x="206472" y="14913"/>
                      <a:pt x="209663" y="15861"/>
                    </a:cubicBezTo>
                    <a:cubicBezTo>
                      <a:pt x="196931" y="18388"/>
                      <a:pt x="183850" y="16714"/>
                      <a:pt x="171655" y="14818"/>
                    </a:cubicBezTo>
                    <a:cubicBezTo>
                      <a:pt x="154973" y="12227"/>
                      <a:pt x="138101" y="12006"/>
                      <a:pt x="121640" y="11343"/>
                    </a:cubicBezTo>
                    <a:cubicBezTo>
                      <a:pt x="84769" y="9858"/>
                      <a:pt x="48151" y="4360"/>
                      <a:pt x="11185" y="5213"/>
                    </a:cubicBezTo>
                    <a:cubicBezTo>
                      <a:pt x="4708" y="5371"/>
                      <a:pt x="-31" y="4581"/>
                      <a:pt x="0" y="13112"/>
                    </a:cubicBezTo>
                    <a:cubicBezTo>
                      <a:pt x="0" y="9099"/>
                      <a:pt x="0" y="5087"/>
                      <a:pt x="0" y="1074"/>
                    </a:cubicBezTo>
                    <a:cubicBezTo>
                      <a:pt x="853" y="758"/>
                      <a:pt x="1738" y="379"/>
                      <a:pt x="2623" y="0"/>
                    </a:cubicBezTo>
                    <a:close/>
                  </a:path>
                </a:pathLst>
              </a:custGeom>
              <a:solidFill>
                <a:srgbClr val="F05128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96">
                <a:extLst>
                  <a:ext uri="{FF2B5EF4-FFF2-40B4-BE49-F238E27FC236}">
                    <a16:creationId xmlns:a16="http://schemas.microsoft.com/office/drawing/2014/main" id="{23EB074D-9EC3-44F8-8D8F-CAD4378AEFE3}"/>
                  </a:ext>
                </a:extLst>
              </p:cNvPr>
              <p:cNvSpPr/>
              <p:nvPr/>
            </p:nvSpPr>
            <p:spPr>
              <a:xfrm>
                <a:off x="4482189" y="3276209"/>
                <a:ext cx="12526" cy="66002"/>
              </a:xfrm>
              <a:custGeom>
                <a:avLst/>
                <a:gdLst>
                  <a:gd name="connsiteX0" fmla="*/ 7380 w 9043"/>
                  <a:gd name="connsiteY0" fmla="*/ 0 h 47651"/>
                  <a:gd name="connsiteX1" fmla="*/ 4726 w 9043"/>
                  <a:gd name="connsiteY1" fmla="*/ 30805 h 47651"/>
                  <a:gd name="connsiteX2" fmla="*/ 3336 w 9043"/>
                  <a:gd name="connsiteY2" fmla="*/ 46981 h 47651"/>
                  <a:gd name="connsiteX3" fmla="*/ 335 w 9043"/>
                  <a:gd name="connsiteY3" fmla="*/ 43538 h 47651"/>
                  <a:gd name="connsiteX4" fmla="*/ 7380 w 9043"/>
                  <a:gd name="connsiteY4" fmla="*/ 0 h 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3" h="47651">
                    <a:moveTo>
                      <a:pt x="7380" y="0"/>
                    </a:moveTo>
                    <a:cubicBezTo>
                      <a:pt x="11677" y="10679"/>
                      <a:pt x="6496" y="20663"/>
                      <a:pt x="4726" y="30805"/>
                    </a:cubicBezTo>
                    <a:cubicBezTo>
                      <a:pt x="3779" y="36239"/>
                      <a:pt x="2768" y="41484"/>
                      <a:pt x="3336" y="46981"/>
                    </a:cubicBezTo>
                    <a:cubicBezTo>
                      <a:pt x="-1561" y="49288"/>
                      <a:pt x="398" y="45023"/>
                      <a:pt x="335" y="43538"/>
                    </a:cubicBezTo>
                    <a:cubicBezTo>
                      <a:pt x="-297" y="28562"/>
                      <a:pt x="5074" y="14502"/>
                      <a:pt x="7380" y="0"/>
                    </a:cubicBezTo>
                    <a:close/>
                  </a:path>
                </a:pathLst>
              </a:custGeom>
              <a:solidFill>
                <a:srgbClr val="F051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97">
                <a:extLst>
                  <a:ext uri="{FF2B5EF4-FFF2-40B4-BE49-F238E27FC236}">
                    <a16:creationId xmlns:a16="http://schemas.microsoft.com/office/drawing/2014/main" id="{C0FDD088-D877-4760-94C5-AC29142A31D1}"/>
                  </a:ext>
                </a:extLst>
              </p:cNvPr>
              <p:cNvSpPr/>
              <p:nvPr/>
            </p:nvSpPr>
            <p:spPr>
              <a:xfrm>
                <a:off x="3768533" y="3097814"/>
                <a:ext cx="33215" cy="3576"/>
              </a:xfrm>
              <a:custGeom>
                <a:avLst/>
                <a:gdLst>
                  <a:gd name="connsiteX0" fmla="*/ 23980 w 23980"/>
                  <a:gd name="connsiteY0" fmla="*/ 2098 h 2582"/>
                  <a:gd name="connsiteX1" fmla="*/ 0 w 23980"/>
                  <a:gd name="connsiteY1" fmla="*/ 203 h 2582"/>
                  <a:gd name="connsiteX2" fmla="*/ 23980 w 23980"/>
                  <a:gd name="connsiteY2" fmla="*/ 2098 h 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980" h="2582">
                    <a:moveTo>
                      <a:pt x="23980" y="2098"/>
                    </a:moveTo>
                    <a:cubicBezTo>
                      <a:pt x="15987" y="1593"/>
                      <a:pt x="7709" y="4468"/>
                      <a:pt x="0" y="203"/>
                    </a:cubicBezTo>
                    <a:cubicBezTo>
                      <a:pt x="8057" y="171"/>
                      <a:pt x="16208" y="-872"/>
                      <a:pt x="23980" y="2098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98">
                <a:extLst>
                  <a:ext uri="{FF2B5EF4-FFF2-40B4-BE49-F238E27FC236}">
                    <a16:creationId xmlns:a16="http://schemas.microsoft.com/office/drawing/2014/main" id="{789C4722-EBD0-4E4F-A3E7-5C9692FD837C}"/>
                  </a:ext>
                </a:extLst>
              </p:cNvPr>
              <p:cNvSpPr/>
              <p:nvPr/>
            </p:nvSpPr>
            <p:spPr>
              <a:xfrm>
                <a:off x="3835139" y="3101450"/>
                <a:ext cx="19212" cy="3283"/>
              </a:xfrm>
              <a:custGeom>
                <a:avLst/>
                <a:gdLst>
                  <a:gd name="connsiteX0" fmla="*/ 13870 w 13870"/>
                  <a:gd name="connsiteY0" fmla="*/ 2001 h 2370"/>
                  <a:gd name="connsiteX1" fmla="*/ 0 w 13870"/>
                  <a:gd name="connsiteY1" fmla="*/ 200 h 2370"/>
                  <a:gd name="connsiteX2" fmla="*/ 13870 w 13870"/>
                  <a:gd name="connsiteY2" fmla="*/ 2001 h 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70" h="2370">
                    <a:moveTo>
                      <a:pt x="13870" y="2001"/>
                    </a:moveTo>
                    <a:cubicBezTo>
                      <a:pt x="9194" y="1748"/>
                      <a:pt x="4234" y="3834"/>
                      <a:pt x="0" y="200"/>
                    </a:cubicBezTo>
                    <a:cubicBezTo>
                      <a:pt x="4708" y="-84"/>
                      <a:pt x="9478" y="-432"/>
                      <a:pt x="13870" y="2001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99">
                <a:extLst>
                  <a:ext uri="{FF2B5EF4-FFF2-40B4-BE49-F238E27FC236}">
                    <a16:creationId xmlns:a16="http://schemas.microsoft.com/office/drawing/2014/main" id="{DF2BDCBA-1130-44D4-8827-DC33D423F6BF}"/>
                  </a:ext>
                </a:extLst>
              </p:cNvPr>
              <p:cNvSpPr/>
              <p:nvPr/>
            </p:nvSpPr>
            <p:spPr>
              <a:xfrm>
                <a:off x="3717593" y="3360617"/>
                <a:ext cx="1224011" cy="782350"/>
              </a:xfrm>
              <a:custGeom>
                <a:avLst/>
                <a:gdLst>
                  <a:gd name="connsiteX0" fmla="*/ 7393 w 883684"/>
                  <a:gd name="connsiteY0" fmla="*/ 243950 h 564824"/>
                  <a:gd name="connsiteX1" fmla="*/ 22748 w 883684"/>
                  <a:gd name="connsiteY1" fmla="*/ 245657 h 564824"/>
                  <a:gd name="connsiteX2" fmla="*/ 39462 w 883684"/>
                  <a:gd name="connsiteY2" fmla="*/ 246668 h 564824"/>
                  <a:gd name="connsiteX3" fmla="*/ 62463 w 883684"/>
                  <a:gd name="connsiteY3" fmla="*/ 248153 h 564824"/>
                  <a:gd name="connsiteX4" fmla="*/ 81483 w 883684"/>
                  <a:gd name="connsiteY4" fmla="*/ 249100 h 564824"/>
                  <a:gd name="connsiteX5" fmla="*/ 174625 w 883684"/>
                  <a:gd name="connsiteY5" fmla="*/ 254787 h 564824"/>
                  <a:gd name="connsiteX6" fmla="*/ 212159 w 883684"/>
                  <a:gd name="connsiteY6" fmla="*/ 259274 h 564824"/>
                  <a:gd name="connsiteX7" fmla="*/ 414840 w 883684"/>
                  <a:gd name="connsiteY7" fmla="*/ 312764 h 564824"/>
                  <a:gd name="connsiteX8" fmla="*/ 506623 w 883684"/>
                  <a:gd name="connsiteY8" fmla="*/ 347898 h 564824"/>
                  <a:gd name="connsiteX9" fmla="*/ 527665 w 883684"/>
                  <a:gd name="connsiteY9" fmla="*/ 393394 h 564824"/>
                  <a:gd name="connsiteX10" fmla="*/ 549655 w 883684"/>
                  <a:gd name="connsiteY10" fmla="*/ 438764 h 564824"/>
                  <a:gd name="connsiteX11" fmla="*/ 564757 w 883684"/>
                  <a:gd name="connsiteY11" fmla="*/ 445178 h 564824"/>
                  <a:gd name="connsiteX12" fmla="*/ 643523 w 883684"/>
                  <a:gd name="connsiteY12" fmla="*/ 468274 h 564824"/>
                  <a:gd name="connsiteX13" fmla="*/ 870090 w 883684"/>
                  <a:gd name="connsiteY13" fmla="*/ 561447 h 564824"/>
                  <a:gd name="connsiteX14" fmla="*/ 881685 w 883684"/>
                  <a:gd name="connsiteY14" fmla="*/ 563627 h 564824"/>
                  <a:gd name="connsiteX15" fmla="*/ 881243 w 883684"/>
                  <a:gd name="connsiteY15" fmla="*/ 545460 h 564824"/>
                  <a:gd name="connsiteX16" fmla="*/ 831734 w 883684"/>
                  <a:gd name="connsiteY16" fmla="*/ 363474 h 564824"/>
                  <a:gd name="connsiteX17" fmla="*/ 824941 w 883684"/>
                  <a:gd name="connsiteY17" fmla="*/ 349035 h 564824"/>
                  <a:gd name="connsiteX18" fmla="*/ 795937 w 883684"/>
                  <a:gd name="connsiteY18" fmla="*/ 325528 h 564824"/>
                  <a:gd name="connsiteX19" fmla="*/ 565137 w 883684"/>
                  <a:gd name="connsiteY19" fmla="*/ 211787 h 564824"/>
                  <a:gd name="connsiteX20" fmla="*/ 494806 w 883684"/>
                  <a:gd name="connsiteY20" fmla="*/ 158866 h 564824"/>
                  <a:gd name="connsiteX21" fmla="*/ 426214 w 883684"/>
                  <a:gd name="connsiteY21" fmla="*/ 97761 h 564824"/>
                  <a:gd name="connsiteX22" fmla="*/ 351524 w 883684"/>
                  <a:gd name="connsiteY22" fmla="*/ 70748 h 564824"/>
                  <a:gd name="connsiteX23" fmla="*/ 33333 w 883684"/>
                  <a:gd name="connsiteY23" fmla="*/ 2029 h 564824"/>
                  <a:gd name="connsiteX24" fmla="*/ 15071 w 883684"/>
                  <a:gd name="connsiteY24" fmla="*/ 670 h 564824"/>
                  <a:gd name="connsiteX25" fmla="*/ 0 w 883684"/>
                  <a:gd name="connsiteY25" fmla="*/ 247457 h 564824"/>
                  <a:gd name="connsiteX26" fmla="*/ 7393 w 883684"/>
                  <a:gd name="connsiteY26" fmla="*/ 243950 h 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83684" h="564824">
                    <a:moveTo>
                      <a:pt x="7393" y="243950"/>
                    </a:moveTo>
                    <a:cubicBezTo>
                      <a:pt x="12575" y="243793"/>
                      <a:pt x="17756" y="243919"/>
                      <a:pt x="22748" y="245657"/>
                    </a:cubicBezTo>
                    <a:cubicBezTo>
                      <a:pt x="28277" y="246794"/>
                      <a:pt x="33901" y="246257"/>
                      <a:pt x="39462" y="246668"/>
                    </a:cubicBezTo>
                    <a:cubicBezTo>
                      <a:pt x="47140" y="246794"/>
                      <a:pt x="54943" y="245499"/>
                      <a:pt x="62463" y="248153"/>
                    </a:cubicBezTo>
                    <a:cubicBezTo>
                      <a:pt x="68750" y="249385"/>
                      <a:pt x="75133" y="248816"/>
                      <a:pt x="81483" y="249100"/>
                    </a:cubicBezTo>
                    <a:cubicBezTo>
                      <a:pt x="112541" y="250743"/>
                      <a:pt x="143567" y="253050"/>
                      <a:pt x="174625" y="254787"/>
                    </a:cubicBezTo>
                    <a:cubicBezTo>
                      <a:pt x="187073" y="255483"/>
                      <a:pt x="199743" y="256146"/>
                      <a:pt x="212159" y="259274"/>
                    </a:cubicBezTo>
                    <a:cubicBezTo>
                      <a:pt x="279899" y="276461"/>
                      <a:pt x="348017" y="292196"/>
                      <a:pt x="414840" y="312764"/>
                    </a:cubicBezTo>
                    <a:cubicBezTo>
                      <a:pt x="446182" y="322400"/>
                      <a:pt x="477967" y="331089"/>
                      <a:pt x="506623" y="347898"/>
                    </a:cubicBezTo>
                    <a:cubicBezTo>
                      <a:pt x="527823" y="360346"/>
                      <a:pt x="532468" y="370393"/>
                      <a:pt x="527665" y="393394"/>
                    </a:cubicBezTo>
                    <a:cubicBezTo>
                      <a:pt x="522389" y="418701"/>
                      <a:pt x="526528" y="427200"/>
                      <a:pt x="549655" y="438764"/>
                    </a:cubicBezTo>
                    <a:cubicBezTo>
                      <a:pt x="554552" y="441229"/>
                      <a:pt x="559576" y="443409"/>
                      <a:pt x="564757" y="445178"/>
                    </a:cubicBezTo>
                    <a:cubicBezTo>
                      <a:pt x="590665" y="453993"/>
                      <a:pt x="617173" y="460880"/>
                      <a:pt x="643523" y="468274"/>
                    </a:cubicBezTo>
                    <a:cubicBezTo>
                      <a:pt x="722732" y="490422"/>
                      <a:pt x="801750" y="512917"/>
                      <a:pt x="870090" y="561447"/>
                    </a:cubicBezTo>
                    <a:cubicBezTo>
                      <a:pt x="873376" y="563785"/>
                      <a:pt x="877167" y="566407"/>
                      <a:pt x="881685" y="563627"/>
                    </a:cubicBezTo>
                    <a:cubicBezTo>
                      <a:pt x="885508" y="557466"/>
                      <a:pt x="882981" y="551431"/>
                      <a:pt x="881243" y="545460"/>
                    </a:cubicBezTo>
                    <a:cubicBezTo>
                      <a:pt x="863739" y="485082"/>
                      <a:pt x="847089" y="424452"/>
                      <a:pt x="831734" y="363474"/>
                    </a:cubicBezTo>
                    <a:cubicBezTo>
                      <a:pt x="830438" y="358292"/>
                      <a:pt x="829870" y="352605"/>
                      <a:pt x="824941" y="349035"/>
                    </a:cubicBezTo>
                    <a:cubicBezTo>
                      <a:pt x="814957" y="341579"/>
                      <a:pt x="805731" y="333206"/>
                      <a:pt x="795937" y="325528"/>
                    </a:cubicBezTo>
                    <a:cubicBezTo>
                      <a:pt x="726965" y="271406"/>
                      <a:pt x="648073" y="237221"/>
                      <a:pt x="565137" y="211787"/>
                    </a:cubicBezTo>
                    <a:cubicBezTo>
                      <a:pt x="534648" y="202435"/>
                      <a:pt x="510572" y="187427"/>
                      <a:pt x="494806" y="158866"/>
                    </a:cubicBezTo>
                    <a:cubicBezTo>
                      <a:pt x="479325" y="130778"/>
                      <a:pt x="455439" y="111252"/>
                      <a:pt x="426214" y="97761"/>
                    </a:cubicBezTo>
                    <a:cubicBezTo>
                      <a:pt x="402044" y="86577"/>
                      <a:pt x="376989" y="77983"/>
                      <a:pt x="351524" y="70748"/>
                    </a:cubicBezTo>
                    <a:cubicBezTo>
                      <a:pt x="246945" y="41049"/>
                      <a:pt x="140092" y="21713"/>
                      <a:pt x="33333" y="2029"/>
                    </a:cubicBezTo>
                    <a:cubicBezTo>
                      <a:pt x="27330" y="923"/>
                      <a:pt x="21263" y="-1036"/>
                      <a:pt x="15071" y="670"/>
                    </a:cubicBezTo>
                    <a:cubicBezTo>
                      <a:pt x="10363" y="81016"/>
                      <a:pt x="5213" y="165311"/>
                      <a:pt x="0" y="247457"/>
                    </a:cubicBezTo>
                    <a:cubicBezTo>
                      <a:pt x="916" y="245467"/>
                      <a:pt x="2938" y="244077"/>
                      <a:pt x="7393" y="24395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0">
                <a:extLst>
                  <a:ext uri="{FF2B5EF4-FFF2-40B4-BE49-F238E27FC236}">
                    <a16:creationId xmlns:a16="http://schemas.microsoft.com/office/drawing/2014/main" id="{2EF928E0-6FAC-4EC3-8F60-C713F00DF55B}"/>
                  </a:ext>
                </a:extLst>
              </p:cNvPr>
              <p:cNvSpPr/>
              <p:nvPr/>
            </p:nvSpPr>
            <p:spPr>
              <a:xfrm>
                <a:off x="3738030" y="3300716"/>
                <a:ext cx="3982" cy="61005"/>
              </a:xfrm>
              <a:custGeom>
                <a:avLst/>
                <a:gdLst>
                  <a:gd name="connsiteX0" fmla="*/ 2875 w 2875"/>
                  <a:gd name="connsiteY0" fmla="*/ 0 h 44043"/>
                  <a:gd name="connsiteX1" fmla="*/ 0 w 2875"/>
                  <a:gd name="connsiteY1" fmla="*/ 44043 h 44043"/>
                  <a:gd name="connsiteX2" fmla="*/ 347 w 2875"/>
                  <a:gd name="connsiteY2" fmla="*/ 43948 h 44043"/>
                  <a:gd name="connsiteX3" fmla="*/ 2875 w 2875"/>
                  <a:gd name="connsiteY3" fmla="*/ 0 h 4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" h="44043">
                    <a:moveTo>
                      <a:pt x="2875" y="0"/>
                    </a:moveTo>
                    <a:lnTo>
                      <a:pt x="0" y="44043"/>
                    </a:lnTo>
                    <a:cubicBezTo>
                      <a:pt x="126" y="44012"/>
                      <a:pt x="221" y="43980"/>
                      <a:pt x="347" y="43948"/>
                    </a:cubicBezTo>
                    <a:cubicBezTo>
                      <a:pt x="1201" y="29130"/>
                      <a:pt x="2022" y="14470"/>
                      <a:pt x="2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01">
                <a:extLst>
                  <a:ext uri="{FF2B5EF4-FFF2-40B4-BE49-F238E27FC236}">
                    <a16:creationId xmlns:a16="http://schemas.microsoft.com/office/drawing/2014/main" id="{135422CE-D057-4D0D-A4BB-377F15FB2D91}"/>
                  </a:ext>
                </a:extLst>
              </p:cNvPr>
              <p:cNvSpPr/>
              <p:nvPr/>
            </p:nvSpPr>
            <p:spPr>
              <a:xfrm>
                <a:off x="4428211" y="4516093"/>
                <a:ext cx="582524" cy="285989"/>
              </a:xfrm>
              <a:custGeom>
                <a:avLst/>
                <a:gdLst>
                  <a:gd name="connsiteX0" fmla="*/ 216804 w 420558"/>
                  <a:gd name="connsiteY0" fmla="*/ 72573 h 206472"/>
                  <a:gd name="connsiteX1" fmla="*/ 58356 w 420558"/>
                  <a:gd name="connsiteY1" fmla="*/ 25371 h 206472"/>
                  <a:gd name="connsiteX2" fmla="*/ 7994 w 420558"/>
                  <a:gd name="connsiteY2" fmla="*/ 5592 h 206472"/>
                  <a:gd name="connsiteX3" fmla="*/ 0 w 420558"/>
                  <a:gd name="connsiteY3" fmla="*/ 0 h 206472"/>
                  <a:gd name="connsiteX4" fmla="*/ 23759 w 420558"/>
                  <a:gd name="connsiteY4" fmla="*/ 15861 h 206472"/>
                  <a:gd name="connsiteX5" fmla="*/ 128496 w 420558"/>
                  <a:gd name="connsiteY5" fmla="*/ 47455 h 206472"/>
                  <a:gd name="connsiteX6" fmla="*/ 300056 w 420558"/>
                  <a:gd name="connsiteY6" fmla="*/ 111972 h 206472"/>
                  <a:gd name="connsiteX7" fmla="*/ 420559 w 420558"/>
                  <a:gd name="connsiteY7" fmla="*/ 206472 h 206472"/>
                  <a:gd name="connsiteX8" fmla="*/ 405646 w 420558"/>
                  <a:gd name="connsiteY8" fmla="*/ 190896 h 206472"/>
                  <a:gd name="connsiteX9" fmla="*/ 216804 w 420558"/>
                  <a:gd name="connsiteY9" fmla="*/ 72573 h 20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0558" h="206472">
                    <a:moveTo>
                      <a:pt x="216804" y="72573"/>
                    </a:moveTo>
                    <a:cubicBezTo>
                      <a:pt x="164735" y="54375"/>
                      <a:pt x="111625" y="39525"/>
                      <a:pt x="58356" y="25371"/>
                    </a:cubicBezTo>
                    <a:cubicBezTo>
                      <a:pt x="40789" y="20695"/>
                      <a:pt x="23759" y="14786"/>
                      <a:pt x="7994" y="5592"/>
                    </a:cubicBezTo>
                    <a:cubicBezTo>
                      <a:pt x="4802" y="3728"/>
                      <a:pt x="2180" y="1896"/>
                      <a:pt x="0" y="0"/>
                    </a:cubicBezTo>
                    <a:cubicBezTo>
                      <a:pt x="3475" y="6098"/>
                      <a:pt x="10869" y="10395"/>
                      <a:pt x="23759" y="15861"/>
                    </a:cubicBezTo>
                    <a:cubicBezTo>
                      <a:pt x="57471" y="30173"/>
                      <a:pt x="93521" y="37061"/>
                      <a:pt x="128496" y="47455"/>
                    </a:cubicBezTo>
                    <a:cubicBezTo>
                      <a:pt x="187199" y="64959"/>
                      <a:pt x="246029" y="81894"/>
                      <a:pt x="300056" y="111972"/>
                    </a:cubicBezTo>
                    <a:cubicBezTo>
                      <a:pt x="345837" y="137469"/>
                      <a:pt x="385331" y="169633"/>
                      <a:pt x="420559" y="206472"/>
                    </a:cubicBezTo>
                    <a:cubicBezTo>
                      <a:pt x="415661" y="201196"/>
                      <a:pt x="410733" y="195983"/>
                      <a:pt x="405646" y="190896"/>
                    </a:cubicBezTo>
                    <a:cubicBezTo>
                      <a:pt x="351840" y="137216"/>
                      <a:pt x="288587" y="97691"/>
                      <a:pt x="216804" y="72573"/>
                    </a:cubicBezTo>
                    <a:close/>
                  </a:path>
                </a:pathLst>
              </a:custGeom>
              <a:solidFill>
                <a:srgbClr val="1B668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02">
                <a:extLst>
                  <a:ext uri="{FF2B5EF4-FFF2-40B4-BE49-F238E27FC236}">
                    <a16:creationId xmlns:a16="http://schemas.microsoft.com/office/drawing/2014/main" id="{5E2054CE-47F9-41D0-9615-2A6338780E8B}"/>
                  </a:ext>
                </a:extLst>
              </p:cNvPr>
              <p:cNvSpPr/>
              <p:nvPr/>
            </p:nvSpPr>
            <p:spPr>
              <a:xfrm>
                <a:off x="3792558" y="3711210"/>
                <a:ext cx="9584" cy="1125"/>
              </a:xfrm>
              <a:custGeom>
                <a:avLst/>
                <a:gdLst>
                  <a:gd name="connsiteX0" fmla="*/ 6919 w 6919"/>
                  <a:gd name="connsiteY0" fmla="*/ 537 h 812"/>
                  <a:gd name="connsiteX1" fmla="*/ 0 w 6919"/>
                  <a:gd name="connsiteY1" fmla="*/ 0 h 812"/>
                  <a:gd name="connsiteX2" fmla="*/ 6919 w 6919"/>
                  <a:gd name="connsiteY2" fmla="*/ 537 h 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9" h="812">
                    <a:moveTo>
                      <a:pt x="6919" y="537"/>
                    </a:moveTo>
                    <a:cubicBezTo>
                      <a:pt x="4518" y="411"/>
                      <a:pt x="2212" y="221"/>
                      <a:pt x="0" y="0"/>
                    </a:cubicBezTo>
                    <a:cubicBezTo>
                      <a:pt x="1706" y="727"/>
                      <a:pt x="4202" y="1106"/>
                      <a:pt x="6919" y="537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03">
                <a:extLst>
                  <a:ext uri="{FF2B5EF4-FFF2-40B4-BE49-F238E27FC236}">
                    <a16:creationId xmlns:a16="http://schemas.microsoft.com/office/drawing/2014/main" id="{E53C5A94-F53A-4DC3-9FD3-F617528C6010}"/>
                  </a:ext>
                </a:extLst>
              </p:cNvPr>
              <p:cNvSpPr/>
              <p:nvPr/>
            </p:nvSpPr>
            <p:spPr>
              <a:xfrm>
                <a:off x="3704502" y="3692127"/>
                <a:ext cx="1439092" cy="1046519"/>
              </a:xfrm>
              <a:custGeom>
                <a:avLst/>
                <a:gdLst>
                  <a:gd name="connsiteX0" fmla="*/ 10016 w 1038963"/>
                  <a:gd name="connsiteY0" fmla="*/ 156366 h 754803"/>
                  <a:gd name="connsiteX1" fmla="*/ 74343 w 1038963"/>
                  <a:gd name="connsiteY1" fmla="*/ 167550 h 754803"/>
                  <a:gd name="connsiteX2" fmla="*/ 243659 w 1038963"/>
                  <a:gd name="connsiteY2" fmla="*/ 202620 h 754803"/>
                  <a:gd name="connsiteX3" fmla="*/ 405804 w 1038963"/>
                  <a:gd name="connsiteY3" fmla="*/ 250076 h 754803"/>
                  <a:gd name="connsiteX4" fmla="*/ 479767 w 1038963"/>
                  <a:gd name="connsiteY4" fmla="*/ 310296 h 754803"/>
                  <a:gd name="connsiteX5" fmla="*/ 558691 w 1038963"/>
                  <a:gd name="connsiteY5" fmla="*/ 370041 h 754803"/>
                  <a:gd name="connsiteX6" fmla="*/ 737170 w 1038963"/>
                  <a:gd name="connsiteY6" fmla="*/ 448776 h 754803"/>
                  <a:gd name="connsiteX7" fmla="*/ 836757 w 1038963"/>
                  <a:gd name="connsiteY7" fmla="*/ 525993 h 754803"/>
                  <a:gd name="connsiteX8" fmla="*/ 941936 w 1038963"/>
                  <a:gd name="connsiteY8" fmla="*/ 634869 h 754803"/>
                  <a:gd name="connsiteX9" fmla="*/ 1038964 w 1038963"/>
                  <a:gd name="connsiteY9" fmla="*/ 754803 h 754803"/>
                  <a:gd name="connsiteX10" fmla="*/ 1035710 w 1038963"/>
                  <a:gd name="connsiteY10" fmla="*/ 745356 h 754803"/>
                  <a:gd name="connsiteX11" fmla="*/ 905887 w 1038963"/>
                  <a:gd name="connsiteY11" fmla="*/ 360152 h 754803"/>
                  <a:gd name="connsiteX12" fmla="*/ 892333 w 1038963"/>
                  <a:gd name="connsiteY12" fmla="*/ 321354 h 754803"/>
                  <a:gd name="connsiteX13" fmla="*/ 860643 w 1038963"/>
                  <a:gd name="connsiteY13" fmla="*/ 300786 h 754803"/>
                  <a:gd name="connsiteX14" fmla="*/ 676445 w 1038963"/>
                  <a:gd name="connsiteY14" fmla="*/ 227454 h 754803"/>
                  <a:gd name="connsiteX15" fmla="*/ 565768 w 1038963"/>
                  <a:gd name="connsiteY15" fmla="*/ 193869 h 754803"/>
                  <a:gd name="connsiteX16" fmla="*/ 543557 w 1038963"/>
                  <a:gd name="connsiteY16" fmla="*/ 149225 h 754803"/>
                  <a:gd name="connsiteX17" fmla="*/ 527002 w 1038963"/>
                  <a:gd name="connsiteY17" fmla="*/ 106193 h 754803"/>
                  <a:gd name="connsiteX18" fmla="*/ 486529 w 1038963"/>
                  <a:gd name="connsiteY18" fmla="*/ 86035 h 754803"/>
                  <a:gd name="connsiteX19" fmla="*/ 273769 w 1038963"/>
                  <a:gd name="connsiteY19" fmla="*/ 24742 h 754803"/>
                  <a:gd name="connsiteX20" fmla="*/ 94089 w 1038963"/>
                  <a:gd name="connsiteY20" fmla="*/ 3036 h 754803"/>
                  <a:gd name="connsiteX21" fmla="*/ 70425 w 1038963"/>
                  <a:gd name="connsiteY21" fmla="*/ 3984 h 754803"/>
                  <a:gd name="connsiteX22" fmla="*/ 63506 w 1038963"/>
                  <a:gd name="connsiteY22" fmla="*/ 3447 h 754803"/>
                  <a:gd name="connsiteX23" fmla="*/ 70425 w 1038963"/>
                  <a:gd name="connsiteY23" fmla="*/ 3984 h 754803"/>
                  <a:gd name="connsiteX24" fmla="*/ 74911 w 1038963"/>
                  <a:gd name="connsiteY24" fmla="*/ 2183 h 754803"/>
                  <a:gd name="connsiteX25" fmla="*/ 51120 w 1038963"/>
                  <a:gd name="connsiteY25" fmla="*/ 445 h 754803"/>
                  <a:gd name="connsiteX26" fmla="*/ 21232 w 1038963"/>
                  <a:gd name="connsiteY26" fmla="*/ 3 h 754803"/>
                  <a:gd name="connsiteX27" fmla="*/ 9257 w 1038963"/>
                  <a:gd name="connsiteY27" fmla="*/ 11314 h 754803"/>
                  <a:gd name="connsiteX28" fmla="*/ 32 w 1038963"/>
                  <a:gd name="connsiteY28" fmla="*/ 148941 h 754803"/>
                  <a:gd name="connsiteX29" fmla="*/ 0 w 1038963"/>
                  <a:gd name="connsiteY29" fmla="*/ 149288 h 754803"/>
                  <a:gd name="connsiteX30" fmla="*/ 10016 w 1038963"/>
                  <a:gd name="connsiteY30" fmla="*/ 156366 h 754803"/>
                  <a:gd name="connsiteX0" fmla="*/ 10016 w 1038964"/>
                  <a:gd name="connsiteY0" fmla="*/ 156784 h 755221"/>
                  <a:gd name="connsiteX1" fmla="*/ 74343 w 1038964"/>
                  <a:gd name="connsiteY1" fmla="*/ 167968 h 755221"/>
                  <a:gd name="connsiteX2" fmla="*/ 243659 w 1038964"/>
                  <a:gd name="connsiteY2" fmla="*/ 203038 h 755221"/>
                  <a:gd name="connsiteX3" fmla="*/ 405804 w 1038964"/>
                  <a:gd name="connsiteY3" fmla="*/ 250494 h 755221"/>
                  <a:gd name="connsiteX4" fmla="*/ 479767 w 1038964"/>
                  <a:gd name="connsiteY4" fmla="*/ 310714 h 755221"/>
                  <a:gd name="connsiteX5" fmla="*/ 558691 w 1038964"/>
                  <a:gd name="connsiteY5" fmla="*/ 370459 h 755221"/>
                  <a:gd name="connsiteX6" fmla="*/ 737170 w 1038964"/>
                  <a:gd name="connsiteY6" fmla="*/ 449194 h 755221"/>
                  <a:gd name="connsiteX7" fmla="*/ 836757 w 1038964"/>
                  <a:gd name="connsiteY7" fmla="*/ 526411 h 755221"/>
                  <a:gd name="connsiteX8" fmla="*/ 941936 w 1038964"/>
                  <a:gd name="connsiteY8" fmla="*/ 635287 h 755221"/>
                  <a:gd name="connsiteX9" fmla="*/ 1038964 w 1038964"/>
                  <a:gd name="connsiteY9" fmla="*/ 755221 h 755221"/>
                  <a:gd name="connsiteX10" fmla="*/ 1035710 w 1038964"/>
                  <a:gd name="connsiteY10" fmla="*/ 745774 h 755221"/>
                  <a:gd name="connsiteX11" fmla="*/ 905887 w 1038964"/>
                  <a:gd name="connsiteY11" fmla="*/ 360570 h 755221"/>
                  <a:gd name="connsiteX12" fmla="*/ 892333 w 1038964"/>
                  <a:gd name="connsiteY12" fmla="*/ 321772 h 755221"/>
                  <a:gd name="connsiteX13" fmla="*/ 860643 w 1038964"/>
                  <a:gd name="connsiteY13" fmla="*/ 301204 h 755221"/>
                  <a:gd name="connsiteX14" fmla="*/ 676445 w 1038964"/>
                  <a:gd name="connsiteY14" fmla="*/ 227872 h 755221"/>
                  <a:gd name="connsiteX15" fmla="*/ 565768 w 1038964"/>
                  <a:gd name="connsiteY15" fmla="*/ 194287 h 755221"/>
                  <a:gd name="connsiteX16" fmla="*/ 543557 w 1038964"/>
                  <a:gd name="connsiteY16" fmla="*/ 149643 h 755221"/>
                  <a:gd name="connsiteX17" fmla="*/ 527002 w 1038964"/>
                  <a:gd name="connsiteY17" fmla="*/ 106611 h 755221"/>
                  <a:gd name="connsiteX18" fmla="*/ 486529 w 1038964"/>
                  <a:gd name="connsiteY18" fmla="*/ 86453 h 755221"/>
                  <a:gd name="connsiteX19" fmla="*/ 273769 w 1038964"/>
                  <a:gd name="connsiteY19" fmla="*/ 25160 h 755221"/>
                  <a:gd name="connsiteX20" fmla="*/ 94089 w 1038964"/>
                  <a:gd name="connsiteY20" fmla="*/ 3454 h 755221"/>
                  <a:gd name="connsiteX21" fmla="*/ 70425 w 1038964"/>
                  <a:gd name="connsiteY21" fmla="*/ 4402 h 755221"/>
                  <a:gd name="connsiteX22" fmla="*/ 63506 w 1038964"/>
                  <a:gd name="connsiteY22" fmla="*/ 3865 h 755221"/>
                  <a:gd name="connsiteX23" fmla="*/ 70425 w 1038964"/>
                  <a:gd name="connsiteY23" fmla="*/ 4402 h 755221"/>
                  <a:gd name="connsiteX24" fmla="*/ 74911 w 1038964"/>
                  <a:gd name="connsiteY24" fmla="*/ 2601 h 755221"/>
                  <a:gd name="connsiteX25" fmla="*/ 21232 w 1038964"/>
                  <a:gd name="connsiteY25" fmla="*/ 421 h 755221"/>
                  <a:gd name="connsiteX26" fmla="*/ 9257 w 1038964"/>
                  <a:gd name="connsiteY26" fmla="*/ 11732 h 755221"/>
                  <a:gd name="connsiteX27" fmla="*/ 32 w 1038964"/>
                  <a:gd name="connsiteY27" fmla="*/ 149359 h 755221"/>
                  <a:gd name="connsiteX28" fmla="*/ 0 w 1038964"/>
                  <a:gd name="connsiteY28" fmla="*/ 149706 h 755221"/>
                  <a:gd name="connsiteX29" fmla="*/ 10016 w 1038964"/>
                  <a:gd name="connsiteY29" fmla="*/ 156784 h 755221"/>
                  <a:gd name="connsiteX0" fmla="*/ 10016 w 1038964"/>
                  <a:gd name="connsiteY0" fmla="*/ 156568 h 755005"/>
                  <a:gd name="connsiteX1" fmla="*/ 74343 w 1038964"/>
                  <a:gd name="connsiteY1" fmla="*/ 167752 h 755005"/>
                  <a:gd name="connsiteX2" fmla="*/ 243659 w 1038964"/>
                  <a:gd name="connsiteY2" fmla="*/ 202822 h 755005"/>
                  <a:gd name="connsiteX3" fmla="*/ 405804 w 1038964"/>
                  <a:gd name="connsiteY3" fmla="*/ 250278 h 755005"/>
                  <a:gd name="connsiteX4" fmla="*/ 479767 w 1038964"/>
                  <a:gd name="connsiteY4" fmla="*/ 310498 h 755005"/>
                  <a:gd name="connsiteX5" fmla="*/ 558691 w 1038964"/>
                  <a:gd name="connsiteY5" fmla="*/ 370243 h 755005"/>
                  <a:gd name="connsiteX6" fmla="*/ 737170 w 1038964"/>
                  <a:gd name="connsiteY6" fmla="*/ 448978 h 755005"/>
                  <a:gd name="connsiteX7" fmla="*/ 836757 w 1038964"/>
                  <a:gd name="connsiteY7" fmla="*/ 526195 h 755005"/>
                  <a:gd name="connsiteX8" fmla="*/ 941936 w 1038964"/>
                  <a:gd name="connsiteY8" fmla="*/ 635071 h 755005"/>
                  <a:gd name="connsiteX9" fmla="*/ 1038964 w 1038964"/>
                  <a:gd name="connsiteY9" fmla="*/ 755005 h 755005"/>
                  <a:gd name="connsiteX10" fmla="*/ 1035710 w 1038964"/>
                  <a:gd name="connsiteY10" fmla="*/ 745558 h 755005"/>
                  <a:gd name="connsiteX11" fmla="*/ 905887 w 1038964"/>
                  <a:gd name="connsiteY11" fmla="*/ 360354 h 755005"/>
                  <a:gd name="connsiteX12" fmla="*/ 892333 w 1038964"/>
                  <a:gd name="connsiteY12" fmla="*/ 321556 h 755005"/>
                  <a:gd name="connsiteX13" fmla="*/ 860643 w 1038964"/>
                  <a:gd name="connsiteY13" fmla="*/ 300988 h 755005"/>
                  <a:gd name="connsiteX14" fmla="*/ 676445 w 1038964"/>
                  <a:gd name="connsiteY14" fmla="*/ 227656 h 755005"/>
                  <a:gd name="connsiteX15" fmla="*/ 565768 w 1038964"/>
                  <a:gd name="connsiteY15" fmla="*/ 194071 h 755005"/>
                  <a:gd name="connsiteX16" fmla="*/ 543557 w 1038964"/>
                  <a:gd name="connsiteY16" fmla="*/ 149427 h 755005"/>
                  <a:gd name="connsiteX17" fmla="*/ 527002 w 1038964"/>
                  <a:gd name="connsiteY17" fmla="*/ 106395 h 755005"/>
                  <a:gd name="connsiteX18" fmla="*/ 486529 w 1038964"/>
                  <a:gd name="connsiteY18" fmla="*/ 86237 h 755005"/>
                  <a:gd name="connsiteX19" fmla="*/ 273769 w 1038964"/>
                  <a:gd name="connsiteY19" fmla="*/ 24944 h 755005"/>
                  <a:gd name="connsiteX20" fmla="*/ 94089 w 1038964"/>
                  <a:gd name="connsiteY20" fmla="*/ 3238 h 755005"/>
                  <a:gd name="connsiteX21" fmla="*/ 70425 w 1038964"/>
                  <a:gd name="connsiteY21" fmla="*/ 4186 h 755005"/>
                  <a:gd name="connsiteX22" fmla="*/ 63506 w 1038964"/>
                  <a:gd name="connsiteY22" fmla="*/ 3649 h 755005"/>
                  <a:gd name="connsiteX23" fmla="*/ 70425 w 1038964"/>
                  <a:gd name="connsiteY23" fmla="*/ 4186 h 755005"/>
                  <a:gd name="connsiteX24" fmla="*/ 21232 w 1038964"/>
                  <a:gd name="connsiteY24" fmla="*/ 205 h 755005"/>
                  <a:gd name="connsiteX25" fmla="*/ 9257 w 1038964"/>
                  <a:gd name="connsiteY25" fmla="*/ 11516 h 755005"/>
                  <a:gd name="connsiteX26" fmla="*/ 32 w 1038964"/>
                  <a:gd name="connsiteY26" fmla="*/ 149143 h 755005"/>
                  <a:gd name="connsiteX27" fmla="*/ 0 w 1038964"/>
                  <a:gd name="connsiteY27" fmla="*/ 149490 h 755005"/>
                  <a:gd name="connsiteX28" fmla="*/ 10016 w 1038964"/>
                  <a:gd name="connsiteY28" fmla="*/ 156568 h 755005"/>
                  <a:gd name="connsiteX0" fmla="*/ 10016 w 1038964"/>
                  <a:gd name="connsiteY0" fmla="*/ 156620 h 755057"/>
                  <a:gd name="connsiteX1" fmla="*/ 74343 w 1038964"/>
                  <a:gd name="connsiteY1" fmla="*/ 167804 h 755057"/>
                  <a:gd name="connsiteX2" fmla="*/ 243659 w 1038964"/>
                  <a:gd name="connsiteY2" fmla="*/ 202874 h 755057"/>
                  <a:gd name="connsiteX3" fmla="*/ 405804 w 1038964"/>
                  <a:gd name="connsiteY3" fmla="*/ 250330 h 755057"/>
                  <a:gd name="connsiteX4" fmla="*/ 479767 w 1038964"/>
                  <a:gd name="connsiteY4" fmla="*/ 310550 h 755057"/>
                  <a:gd name="connsiteX5" fmla="*/ 558691 w 1038964"/>
                  <a:gd name="connsiteY5" fmla="*/ 370295 h 755057"/>
                  <a:gd name="connsiteX6" fmla="*/ 737170 w 1038964"/>
                  <a:gd name="connsiteY6" fmla="*/ 449030 h 755057"/>
                  <a:gd name="connsiteX7" fmla="*/ 836757 w 1038964"/>
                  <a:gd name="connsiteY7" fmla="*/ 526247 h 755057"/>
                  <a:gd name="connsiteX8" fmla="*/ 941936 w 1038964"/>
                  <a:gd name="connsiteY8" fmla="*/ 635123 h 755057"/>
                  <a:gd name="connsiteX9" fmla="*/ 1038964 w 1038964"/>
                  <a:gd name="connsiteY9" fmla="*/ 755057 h 755057"/>
                  <a:gd name="connsiteX10" fmla="*/ 1035710 w 1038964"/>
                  <a:gd name="connsiteY10" fmla="*/ 745610 h 755057"/>
                  <a:gd name="connsiteX11" fmla="*/ 905887 w 1038964"/>
                  <a:gd name="connsiteY11" fmla="*/ 360406 h 755057"/>
                  <a:gd name="connsiteX12" fmla="*/ 892333 w 1038964"/>
                  <a:gd name="connsiteY12" fmla="*/ 321608 h 755057"/>
                  <a:gd name="connsiteX13" fmla="*/ 860643 w 1038964"/>
                  <a:gd name="connsiteY13" fmla="*/ 301040 h 755057"/>
                  <a:gd name="connsiteX14" fmla="*/ 676445 w 1038964"/>
                  <a:gd name="connsiteY14" fmla="*/ 227708 h 755057"/>
                  <a:gd name="connsiteX15" fmla="*/ 565768 w 1038964"/>
                  <a:gd name="connsiteY15" fmla="*/ 194123 h 755057"/>
                  <a:gd name="connsiteX16" fmla="*/ 543557 w 1038964"/>
                  <a:gd name="connsiteY16" fmla="*/ 149479 h 755057"/>
                  <a:gd name="connsiteX17" fmla="*/ 527002 w 1038964"/>
                  <a:gd name="connsiteY17" fmla="*/ 106447 h 755057"/>
                  <a:gd name="connsiteX18" fmla="*/ 486529 w 1038964"/>
                  <a:gd name="connsiteY18" fmla="*/ 86289 h 755057"/>
                  <a:gd name="connsiteX19" fmla="*/ 273769 w 1038964"/>
                  <a:gd name="connsiteY19" fmla="*/ 24996 h 755057"/>
                  <a:gd name="connsiteX20" fmla="*/ 94089 w 1038964"/>
                  <a:gd name="connsiteY20" fmla="*/ 3290 h 755057"/>
                  <a:gd name="connsiteX21" fmla="*/ 70425 w 1038964"/>
                  <a:gd name="connsiteY21" fmla="*/ 4238 h 755057"/>
                  <a:gd name="connsiteX22" fmla="*/ 63506 w 1038964"/>
                  <a:gd name="connsiteY22" fmla="*/ 3701 h 755057"/>
                  <a:gd name="connsiteX23" fmla="*/ 21232 w 1038964"/>
                  <a:gd name="connsiteY23" fmla="*/ 257 h 755057"/>
                  <a:gd name="connsiteX24" fmla="*/ 9257 w 1038964"/>
                  <a:gd name="connsiteY24" fmla="*/ 11568 h 755057"/>
                  <a:gd name="connsiteX25" fmla="*/ 32 w 1038964"/>
                  <a:gd name="connsiteY25" fmla="*/ 149195 h 755057"/>
                  <a:gd name="connsiteX26" fmla="*/ 0 w 1038964"/>
                  <a:gd name="connsiteY26" fmla="*/ 149542 h 755057"/>
                  <a:gd name="connsiteX27" fmla="*/ 10016 w 1038964"/>
                  <a:gd name="connsiteY27" fmla="*/ 156620 h 755057"/>
                  <a:gd name="connsiteX0" fmla="*/ 10016 w 1038964"/>
                  <a:gd name="connsiteY0" fmla="*/ 156566 h 755003"/>
                  <a:gd name="connsiteX1" fmla="*/ 74343 w 1038964"/>
                  <a:gd name="connsiteY1" fmla="*/ 167750 h 755003"/>
                  <a:gd name="connsiteX2" fmla="*/ 243659 w 1038964"/>
                  <a:gd name="connsiteY2" fmla="*/ 202820 h 755003"/>
                  <a:gd name="connsiteX3" fmla="*/ 405804 w 1038964"/>
                  <a:gd name="connsiteY3" fmla="*/ 250276 h 755003"/>
                  <a:gd name="connsiteX4" fmla="*/ 479767 w 1038964"/>
                  <a:gd name="connsiteY4" fmla="*/ 310496 h 755003"/>
                  <a:gd name="connsiteX5" fmla="*/ 558691 w 1038964"/>
                  <a:gd name="connsiteY5" fmla="*/ 370241 h 755003"/>
                  <a:gd name="connsiteX6" fmla="*/ 737170 w 1038964"/>
                  <a:gd name="connsiteY6" fmla="*/ 448976 h 755003"/>
                  <a:gd name="connsiteX7" fmla="*/ 836757 w 1038964"/>
                  <a:gd name="connsiteY7" fmla="*/ 526193 h 755003"/>
                  <a:gd name="connsiteX8" fmla="*/ 941936 w 1038964"/>
                  <a:gd name="connsiteY8" fmla="*/ 635069 h 755003"/>
                  <a:gd name="connsiteX9" fmla="*/ 1038964 w 1038964"/>
                  <a:gd name="connsiteY9" fmla="*/ 755003 h 755003"/>
                  <a:gd name="connsiteX10" fmla="*/ 1035710 w 1038964"/>
                  <a:gd name="connsiteY10" fmla="*/ 745556 h 755003"/>
                  <a:gd name="connsiteX11" fmla="*/ 905887 w 1038964"/>
                  <a:gd name="connsiteY11" fmla="*/ 360352 h 755003"/>
                  <a:gd name="connsiteX12" fmla="*/ 892333 w 1038964"/>
                  <a:gd name="connsiteY12" fmla="*/ 321554 h 755003"/>
                  <a:gd name="connsiteX13" fmla="*/ 860643 w 1038964"/>
                  <a:gd name="connsiteY13" fmla="*/ 300986 h 755003"/>
                  <a:gd name="connsiteX14" fmla="*/ 676445 w 1038964"/>
                  <a:gd name="connsiteY14" fmla="*/ 227654 h 755003"/>
                  <a:gd name="connsiteX15" fmla="*/ 565768 w 1038964"/>
                  <a:gd name="connsiteY15" fmla="*/ 194069 h 755003"/>
                  <a:gd name="connsiteX16" fmla="*/ 543557 w 1038964"/>
                  <a:gd name="connsiteY16" fmla="*/ 149425 h 755003"/>
                  <a:gd name="connsiteX17" fmla="*/ 527002 w 1038964"/>
                  <a:gd name="connsiteY17" fmla="*/ 106393 h 755003"/>
                  <a:gd name="connsiteX18" fmla="*/ 486529 w 1038964"/>
                  <a:gd name="connsiteY18" fmla="*/ 86235 h 755003"/>
                  <a:gd name="connsiteX19" fmla="*/ 273769 w 1038964"/>
                  <a:gd name="connsiteY19" fmla="*/ 24942 h 755003"/>
                  <a:gd name="connsiteX20" fmla="*/ 94089 w 1038964"/>
                  <a:gd name="connsiteY20" fmla="*/ 3236 h 755003"/>
                  <a:gd name="connsiteX21" fmla="*/ 70425 w 1038964"/>
                  <a:gd name="connsiteY21" fmla="*/ 4184 h 755003"/>
                  <a:gd name="connsiteX22" fmla="*/ 21232 w 1038964"/>
                  <a:gd name="connsiteY22" fmla="*/ 203 h 755003"/>
                  <a:gd name="connsiteX23" fmla="*/ 9257 w 1038964"/>
                  <a:gd name="connsiteY23" fmla="*/ 11514 h 755003"/>
                  <a:gd name="connsiteX24" fmla="*/ 32 w 1038964"/>
                  <a:gd name="connsiteY24" fmla="*/ 149141 h 755003"/>
                  <a:gd name="connsiteX25" fmla="*/ 0 w 1038964"/>
                  <a:gd name="connsiteY25" fmla="*/ 149488 h 755003"/>
                  <a:gd name="connsiteX26" fmla="*/ 10016 w 1038964"/>
                  <a:gd name="connsiteY26" fmla="*/ 156566 h 755003"/>
                  <a:gd name="connsiteX0" fmla="*/ 10016 w 1038964"/>
                  <a:gd name="connsiteY0" fmla="*/ 157106 h 755543"/>
                  <a:gd name="connsiteX1" fmla="*/ 74343 w 1038964"/>
                  <a:gd name="connsiteY1" fmla="*/ 168290 h 755543"/>
                  <a:gd name="connsiteX2" fmla="*/ 243659 w 1038964"/>
                  <a:gd name="connsiteY2" fmla="*/ 203360 h 755543"/>
                  <a:gd name="connsiteX3" fmla="*/ 405804 w 1038964"/>
                  <a:gd name="connsiteY3" fmla="*/ 250816 h 755543"/>
                  <a:gd name="connsiteX4" fmla="*/ 479767 w 1038964"/>
                  <a:gd name="connsiteY4" fmla="*/ 311036 h 755543"/>
                  <a:gd name="connsiteX5" fmla="*/ 558691 w 1038964"/>
                  <a:gd name="connsiteY5" fmla="*/ 370781 h 755543"/>
                  <a:gd name="connsiteX6" fmla="*/ 737170 w 1038964"/>
                  <a:gd name="connsiteY6" fmla="*/ 449516 h 755543"/>
                  <a:gd name="connsiteX7" fmla="*/ 836757 w 1038964"/>
                  <a:gd name="connsiteY7" fmla="*/ 526733 h 755543"/>
                  <a:gd name="connsiteX8" fmla="*/ 941936 w 1038964"/>
                  <a:gd name="connsiteY8" fmla="*/ 635609 h 755543"/>
                  <a:gd name="connsiteX9" fmla="*/ 1038964 w 1038964"/>
                  <a:gd name="connsiteY9" fmla="*/ 755543 h 755543"/>
                  <a:gd name="connsiteX10" fmla="*/ 1035710 w 1038964"/>
                  <a:gd name="connsiteY10" fmla="*/ 746096 h 755543"/>
                  <a:gd name="connsiteX11" fmla="*/ 905887 w 1038964"/>
                  <a:gd name="connsiteY11" fmla="*/ 360892 h 755543"/>
                  <a:gd name="connsiteX12" fmla="*/ 892333 w 1038964"/>
                  <a:gd name="connsiteY12" fmla="*/ 322094 h 755543"/>
                  <a:gd name="connsiteX13" fmla="*/ 860643 w 1038964"/>
                  <a:gd name="connsiteY13" fmla="*/ 301526 h 755543"/>
                  <a:gd name="connsiteX14" fmla="*/ 676445 w 1038964"/>
                  <a:gd name="connsiteY14" fmla="*/ 228194 h 755543"/>
                  <a:gd name="connsiteX15" fmla="*/ 565768 w 1038964"/>
                  <a:gd name="connsiteY15" fmla="*/ 194609 h 755543"/>
                  <a:gd name="connsiteX16" fmla="*/ 543557 w 1038964"/>
                  <a:gd name="connsiteY16" fmla="*/ 149965 h 755543"/>
                  <a:gd name="connsiteX17" fmla="*/ 527002 w 1038964"/>
                  <a:gd name="connsiteY17" fmla="*/ 106933 h 755543"/>
                  <a:gd name="connsiteX18" fmla="*/ 486529 w 1038964"/>
                  <a:gd name="connsiteY18" fmla="*/ 86775 h 755543"/>
                  <a:gd name="connsiteX19" fmla="*/ 273769 w 1038964"/>
                  <a:gd name="connsiteY19" fmla="*/ 25482 h 755543"/>
                  <a:gd name="connsiteX20" fmla="*/ 94089 w 1038964"/>
                  <a:gd name="connsiteY20" fmla="*/ 3776 h 755543"/>
                  <a:gd name="connsiteX21" fmla="*/ 21232 w 1038964"/>
                  <a:gd name="connsiteY21" fmla="*/ 743 h 755543"/>
                  <a:gd name="connsiteX22" fmla="*/ 9257 w 1038964"/>
                  <a:gd name="connsiteY22" fmla="*/ 12054 h 755543"/>
                  <a:gd name="connsiteX23" fmla="*/ 32 w 1038964"/>
                  <a:gd name="connsiteY23" fmla="*/ 149681 h 755543"/>
                  <a:gd name="connsiteX24" fmla="*/ 0 w 1038964"/>
                  <a:gd name="connsiteY24" fmla="*/ 150028 h 755543"/>
                  <a:gd name="connsiteX25" fmla="*/ 10016 w 1038964"/>
                  <a:gd name="connsiteY25" fmla="*/ 157106 h 755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38964" h="755543">
                    <a:moveTo>
                      <a:pt x="10016" y="157106"/>
                    </a:moveTo>
                    <a:cubicBezTo>
                      <a:pt x="31595" y="160170"/>
                      <a:pt x="52795" y="165194"/>
                      <a:pt x="74343" y="168290"/>
                    </a:cubicBezTo>
                    <a:cubicBezTo>
                      <a:pt x="130676" y="180391"/>
                      <a:pt x="187452" y="190565"/>
                      <a:pt x="243659" y="203360"/>
                    </a:cubicBezTo>
                    <a:cubicBezTo>
                      <a:pt x="298697" y="215904"/>
                      <a:pt x="353420" y="229237"/>
                      <a:pt x="405804" y="250816"/>
                    </a:cubicBezTo>
                    <a:cubicBezTo>
                      <a:pt x="436577" y="263485"/>
                      <a:pt x="463622" y="281526"/>
                      <a:pt x="479767" y="311036"/>
                    </a:cubicBezTo>
                    <a:cubicBezTo>
                      <a:pt x="497460" y="343389"/>
                      <a:pt x="524600" y="360166"/>
                      <a:pt x="558691" y="370781"/>
                    </a:cubicBezTo>
                    <a:cubicBezTo>
                      <a:pt x="621028" y="390244"/>
                      <a:pt x="681816" y="413687"/>
                      <a:pt x="737170" y="449516"/>
                    </a:cubicBezTo>
                    <a:cubicBezTo>
                      <a:pt x="772620" y="472485"/>
                      <a:pt x="806363" y="497666"/>
                      <a:pt x="836757" y="526733"/>
                    </a:cubicBezTo>
                    <a:cubicBezTo>
                      <a:pt x="873218" y="561614"/>
                      <a:pt x="908857" y="597348"/>
                      <a:pt x="941936" y="635609"/>
                    </a:cubicBezTo>
                    <a:cubicBezTo>
                      <a:pt x="975616" y="674534"/>
                      <a:pt x="1008127" y="714343"/>
                      <a:pt x="1038964" y="755543"/>
                    </a:cubicBezTo>
                    <a:cubicBezTo>
                      <a:pt x="1038206" y="752320"/>
                      <a:pt x="1036816" y="749224"/>
                      <a:pt x="1035710" y="746096"/>
                    </a:cubicBezTo>
                    <a:cubicBezTo>
                      <a:pt x="990814" y="618232"/>
                      <a:pt x="944685" y="490810"/>
                      <a:pt x="905887" y="360892"/>
                    </a:cubicBezTo>
                    <a:cubicBezTo>
                      <a:pt x="901969" y="347780"/>
                      <a:pt x="900168" y="333847"/>
                      <a:pt x="892333" y="322094"/>
                    </a:cubicBezTo>
                    <a:cubicBezTo>
                      <a:pt x="881780" y="315238"/>
                      <a:pt x="871353" y="308129"/>
                      <a:pt x="860643" y="301526"/>
                    </a:cubicBezTo>
                    <a:cubicBezTo>
                      <a:pt x="803551" y="266234"/>
                      <a:pt x="740172" y="246898"/>
                      <a:pt x="676445" y="228194"/>
                    </a:cubicBezTo>
                    <a:cubicBezTo>
                      <a:pt x="639448" y="217357"/>
                      <a:pt x="601186" y="210311"/>
                      <a:pt x="565768" y="194609"/>
                    </a:cubicBezTo>
                    <a:cubicBezTo>
                      <a:pt x="536701" y="181750"/>
                      <a:pt x="537302" y="174514"/>
                      <a:pt x="543557" y="149965"/>
                    </a:cubicBezTo>
                    <a:cubicBezTo>
                      <a:pt x="548739" y="129618"/>
                      <a:pt x="544379" y="118908"/>
                      <a:pt x="527002" y="106933"/>
                    </a:cubicBezTo>
                    <a:cubicBezTo>
                      <a:pt x="514490" y="98308"/>
                      <a:pt x="500746" y="91989"/>
                      <a:pt x="486529" y="86775"/>
                    </a:cubicBezTo>
                    <a:cubicBezTo>
                      <a:pt x="417052" y="61342"/>
                      <a:pt x="344794" y="45576"/>
                      <a:pt x="273769" y="25482"/>
                    </a:cubicBezTo>
                    <a:cubicBezTo>
                      <a:pt x="214687" y="8768"/>
                      <a:pt x="154372" y="7599"/>
                      <a:pt x="94089" y="3776"/>
                    </a:cubicBezTo>
                    <a:cubicBezTo>
                      <a:pt x="52000" y="-347"/>
                      <a:pt x="35371" y="-637"/>
                      <a:pt x="21232" y="743"/>
                    </a:cubicBezTo>
                    <a:cubicBezTo>
                      <a:pt x="7093" y="2123"/>
                      <a:pt x="9794" y="2923"/>
                      <a:pt x="9257" y="12054"/>
                    </a:cubicBezTo>
                    <a:cubicBezTo>
                      <a:pt x="6509" y="57961"/>
                      <a:pt x="3444" y="103837"/>
                      <a:pt x="32" y="149681"/>
                    </a:cubicBezTo>
                    <a:cubicBezTo>
                      <a:pt x="32" y="149807"/>
                      <a:pt x="32" y="149902"/>
                      <a:pt x="0" y="150028"/>
                    </a:cubicBezTo>
                    <a:cubicBezTo>
                      <a:pt x="1548" y="154041"/>
                      <a:pt x="4613" y="156347"/>
                      <a:pt x="10016" y="157106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04">
                <a:extLst>
                  <a:ext uri="{FF2B5EF4-FFF2-40B4-BE49-F238E27FC236}">
                    <a16:creationId xmlns:a16="http://schemas.microsoft.com/office/drawing/2014/main" id="{3FF4956B-DD45-49D0-BA47-82D67412A7D9}"/>
                  </a:ext>
                </a:extLst>
              </p:cNvPr>
              <p:cNvSpPr/>
              <p:nvPr/>
            </p:nvSpPr>
            <p:spPr>
              <a:xfrm>
                <a:off x="3663733" y="4222669"/>
                <a:ext cx="1617611" cy="946095"/>
              </a:xfrm>
              <a:custGeom>
                <a:avLst/>
                <a:gdLst>
                  <a:gd name="connsiteX0" fmla="*/ 1146899 w 1167846"/>
                  <a:gd name="connsiteY0" fmla="*/ 620168 h 683041"/>
                  <a:gd name="connsiteX1" fmla="*/ 1138621 w 1167846"/>
                  <a:gd name="connsiteY1" fmla="*/ 611953 h 683041"/>
                  <a:gd name="connsiteX2" fmla="*/ 1029840 w 1167846"/>
                  <a:gd name="connsiteY2" fmla="*/ 464721 h 683041"/>
                  <a:gd name="connsiteX3" fmla="*/ 965071 w 1167846"/>
                  <a:gd name="connsiteY3" fmla="*/ 384218 h 683041"/>
                  <a:gd name="connsiteX4" fmla="*/ 844568 w 1167846"/>
                  <a:gd name="connsiteY4" fmla="*/ 289718 h 683041"/>
                  <a:gd name="connsiteX5" fmla="*/ 673008 w 1167846"/>
                  <a:gd name="connsiteY5" fmla="*/ 225201 h 683041"/>
                  <a:gd name="connsiteX6" fmla="*/ 568272 w 1167846"/>
                  <a:gd name="connsiteY6" fmla="*/ 193606 h 683041"/>
                  <a:gd name="connsiteX7" fmla="*/ 544512 w 1167846"/>
                  <a:gd name="connsiteY7" fmla="*/ 177745 h 683041"/>
                  <a:gd name="connsiteX8" fmla="*/ 537340 w 1167846"/>
                  <a:gd name="connsiteY8" fmla="*/ 149784 h 683041"/>
                  <a:gd name="connsiteX9" fmla="*/ 539394 w 1167846"/>
                  <a:gd name="connsiteY9" fmla="*/ 139895 h 683041"/>
                  <a:gd name="connsiteX10" fmla="*/ 531937 w 1167846"/>
                  <a:gd name="connsiteY10" fmla="*/ 107984 h 683041"/>
                  <a:gd name="connsiteX11" fmla="*/ 530389 w 1167846"/>
                  <a:gd name="connsiteY11" fmla="*/ 106815 h 683041"/>
                  <a:gd name="connsiteX12" fmla="*/ 490232 w 1167846"/>
                  <a:gd name="connsiteY12" fmla="*/ 86089 h 683041"/>
                  <a:gd name="connsiteX13" fmla="*/ 227363 w 1167846"/>
                  <a:gd name="connsiteY13" fmla="*/ 13231 h 683041"/>
                  <a:gd name="connsiteX14" fmla="*/ 188028 w 1167846"/>
                  <a:gd name="connsiteY14" fmla="*/ 12252 h 683041"/>
                  <a:gd name="connsiteX15" fmla="*/ 133211 w 1167846"/>
                  <a:gd name="connsiteY15" fmla="*/ 7923 h 683041"/>
                  <a:gd name="connsiteX16" fmla="*/ 23292 w 1167846"/>
                  <a:gd name="connsiteY16" fmla="*/ 246 h 683041"/>
                  <a:gd name="connsiteX17" fmla="*/ 5283 w 1167846"/>
                  <a:gd name="connsiteY17" fmla="*/ 12789 h 683041"/>
                  <a:gd name="connsiteX18" fmla="*/ 70 w 1167846"/>
                  <a:gd name="connsiteY18" fmla="*/ 112976 h 683041"/>
                  <a:gd name="connsiteX19" fmla="*/ 2345 w 1167846"/>
                  <a:gd name="connsiteY19" fmla="*/ 123560 h 683041"/>
                  <a:gd name="connsiteX20" fmla="*/ 3925 w 1167846"/>
                  <a:gd name="connsiteY20" fmla="*/ 126025 h 683041"/>
                  <a:gd name="connsiteX21" fmla="*/ 9233 w 1167846"/>
                  <a:gd name="connsiteY21" fmla="*/ 129753 h 683041"/>
                  <a:gd name="connsiteX22" fmla="*/ 201550 w 1167846"/>
                  <a:gd name="connsiteY22" fmla="*/ 166940 h 683041"/>
                  <a:gd name="connsiteX23" fmla="*/ 616833 w 1167846"/>
                  <a:gd name="connsiteY23" fmla="*/ 325578 h 683041"/>
                  <a:gd name="connsiteX24" fmla="*/ 910886 w 1167846"/>
                  <a:gd name="connsiteY24" fmla="*/ 538337 h 683041"/>
                  <a:gd name="connsiteX25" fmla="*/ 1026997 w 1167846"/>
                  <a:gd name="connsiteY25" fmla="*/ 626834 h 683041"/>
                  <a:gd name="connsiteX26" fmla="*/ 1167847 w 1167846"/>
                  <a:gd name="connsiteY26" fmla="*/ 683041 h 683041"/>
                  <a:gd name="connsiteX27" fmla="*/ 1151986 w 1167846"/>
                  <a:gd name="connsiteY27" fmla="*/ 627024 h 683041"/>
                  <a:gd name="connsiteX28" fmla="*/ 1146899 w 1167846"/>
                  <a:gd name="connsiteY28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44512 w 1167847"/>
                  <a:gd name="connsiteY7" fmla="*/ 177745 h 683041"/>
                  <a:gd name="connsiteX8" fmla="*/ 537340 w 1167847"/>
                  <a:gd name="connsiteY8" fmla="*/ 149784 h 683041"/>
                  <a:gd name="connsiteX9" fmla="*/ 531937 w 1167847"/>
                  <a:gd name="connsiteY9" fmla="*/ 107984 h 683041"/>
                  <a:gd name="connsiteX10" fmla="*/ 530389 w 1167847"/>
                  <a:gd name="connsiteY10" fmla="*/ 106815 h 683041"/>
                  <a:gd name="connsiteX11" fmla="*/ 490232 w 1167847"/>
                  <a:gd name="connsiteY11" fmla="*/ 86089 h 683041"/>
                  <a:gd name="connsiteX12" fmla="*/ 227363 w 1167847"/>
                  <a:gd name="connsiteY12" fmla="*/ 13231 h 683041"/>
                  <a:gd name="connsiteX13" fmla="*/ 188028 w 1167847"/>
                  <a:gd name="connsiteY13" fmla="*/ 12252 h 683041"/>
                  <a:gd name="connsiteX14" fmla="*/ 133211 w 1167847"/>
                  <a:gd name="connsiteY14" fmla="*/ 7923 h 683041"/>
                  <a:gd name="connsiteX15" fmla="*/ 23292 w 1167847"/>
                  <a:gd name="connsiteY15" fmla="*/ 246 h 683041"/>
                  <a:gd name="connsiteX16" fmla="*/ 5283 w 1167847"/>
                  <a:gd name="connsiteY16" fmla="*/ 12789 h 683041"/>
                  <a:gd name="connsiteX17" fmla="*/ 70 w 1167847"/>
                  <a:gd name="connsiteY17" fmla="*/ 112976 h 683041"/>
                  <a:gd name="connsiteX18" fmla="*/ 2345 w 1167847"/>
                  <a:gd name="connsiteY18" fmla="*/ 123560 h 683041"/>
                  <a:gd name="connsiteX19" fmla="*/ 3925 w 1167847"/>
                  <a:gd name="connsiteY19" fmla="*/ 126025 h 683041"/>
                  <a:gd name="connsiteX20" fmla="*/ 9233 w 1167847"/>
                  <a:gd name="connsiteY20" fmla="*/ 129753 h 683041"/>
                  <a:gd name="connsiteX21" fmla="*/ 201550 w 1167847"/>
                  <a:gd name="connsiteY21" fmla="*/ 166940 h 683041"/>
                  <a:gd name="connsiteX22" fmla="*/ 616833 w 1167847"/>
                  <a:gd name="connsiteY22" fmla="*/ 325578 h 683041"/>
                  <a:gd name="connsiteX23" fmla="*/ 910886 w 1167847"/>
                  <a:gd name="connsiteY23" fmla="*/ 538337 h 683041"/>
                  <a:gd name="connsiteX24" fmla="*/ 1026997 w 1167847"/>
                  <a:gd name="connsiteY24" fmla="*/ 626834 h 683041"/>
                  <a:gd name="connsiteX25" fmla="*/ 1167847 w 1167847"/>
                  <a:gd name="connsiteY25" fmla="*/ 683041 h 683041"/>
                  <a:gd name="connsiteX26" fmla="*/ 1151986 w 1167847"/>
                  <a:gd name="connsiteY26" fmla="*/ 627024 h 683041"/>
                  <a:gd name="connsiteX27" fmla="*/ 1146899 w 1167847"/>
                  <a:gd name="connsiteY27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44512 w 1167847"/>
                  <a:gd name="connsiteY7" fmla="*/ 177745 h 683041"/>
                  <a:gd name="connsiteX8" fmla="*/ 531937 w 1167847"/>
                  <a:gd name="connsiteY8" fmla="*/ 107984 h 683041"/>
                  <a:gd name="connsiteX9" fmla="*/ 530389 w 1167847"/>
                  <a:gd name="connsiteY9" fmla="*/ 106815 h 683041"/>
                  <a:gd name="connsiteX10" fmla="*/ 490232 w 1167847"/>
                  <a:gd name="connsiteY10" fmla="*/ 86089 h 683041"/>
                  <a:gd name="connsiteX11" fmla="*/ 227363 w 1167847"/>
                  <a:gd name="connsiteY11" fmla="*/ 13231 h 683041"/>
                  <a:gd name="connsiteX12" fmla="*/ 188028 w 1167847"/>
                  <a:gd name="connsiteY12" fmla="*/ 12252 h 683041"/>
                  <a:gd name="connsiteX13" fmla="*/ 133211 w 1167847"/>
                  <a:gd name="connsiteY13" fmla="*/ 7923 h 683041"/>
                  <a:gd name="connsiteX14" fmla="*/ 23292 w 1167847"/>
                  <a:gd name="connsiteY14" fmla="*/ 246 h 683041"/>
                  <a:gd name="connsiteX15" fmla="*/ 5283 w 1167847"/>
                  <a:gd name="connsiteY15" fmla="*/ 12789 h 683041"/>
                  <a:gd name="connsiteX16" fmla="*/ 70 w 1167847"/>
                  <a:gd name="connsiteY16" fmla="*/ 112976 h 683041"/>
                  <a:gd name="connsiteX17" fmla="*/ 2345 w 1167847"/>
                  <a:gd name="connsiteY17" fmla="*/ 123560 h 683041"/>
                  <a:gd name="connsiteX18" fmla="*/ 3925 w 1167847"/>
                  <a:gd name="connsiteY18" fmla="*/ 126025 h 683041"/>
                  <a:gd name="connsiteX19" fmla="*/ 9233 w 1167847"/>
                  <a:gd name="connsiteY19" fmla="*/ 129753 h 683041"/>
                  <a:gd name="connsiteX20" fmla="*/ 201550 w 1167847"/>
                  <a:gd name="connsiteY20" fmla="*/ 166940 h 683041"/>
                  <a:gd name="connsiteX21" fmla="*/ 616833 w 1167847"/>
                  <a:gd name="connsiteY21" fmla="*/ 325578 h 683041"/>
                  <a:gd name="connsiteX22" fmla="*/ 910886 w 1167847"/>
                  <a:gd name="connsiteY22" fmla="*/ 538337 h 683041"/>
                  <a:gd name="connsiteX23" fmla="*/ 1026997 w 1167847"/>
                  <a:gd name="connsiteY23" fmla="*/ 626834 h 683041"/>
                  <a:gd name="connsiteX24" fmla="*/ 1167847 w 1167847"/>
                  <a:gd name="connsiteY24" fmla="*/ 683041 h 683041"/>
                  <a:gd name="connsiteX25" fmla="*/ 1151986 w 1167847"/>
                  <a:gd name="connsiteY25" fmla="*/ 627024 h 683041"/>
                  <a:gd name="connsiteX26" fmla="*/ 1146899 w 1167847"/>
                  <a:gd name="connsiteY26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30389 w 1167847"/>
                  <a:gd name="connsiteY8" fmla="*/ 106815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53966 w 1167847"/>
                  <a:gd name="connsiteY8" fmla="*/ 40799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553966 w 1167847"/>
                  <a:gd name="connsiteY8" fmla="*/ 40799 h 683041"/>
                  <a:gd name="connsiteX9" fmla="*/ 490232 w 1167847"/>
                  <a:gd name="connsiteY9" fmla="*/ 86089 h 683041"/>
                  <a:gd name="connsiteX10" fmla="*/ 227363 w 1167847"/>
                  <a:gd name="connsiteY10" fmla="*/ 13231 h 683041"/>
                  <a:gd name="connsiteX11" fmla="*/ 188028 w 1167847"/>
                  <a:gd name="connsiteY11" fmla="*/ 12252 h 683041"/>
                  <a:gd name="connsiteX12" fmla="*/ 133211 w 1167847"/>
                  <a:gd name="connsiteY12" fmla="*/ 7923 h 683041"/>
                  <a:gd name="connsiteX13" fmla="*/ 23292 w 1167847"/>
                  <a:gd name="connsiteY13" fmla="*/ 246 h 683041"/>
                  <a:gd name="connsiteX14" fmla="*/ 5283 w 1167847"/>
                  <a:gd name="connsiteY14" fmla="*/ 12789 h 683041"/>
                  <a:gd name="connsiteX15" fmla="*/ 70 w 1167847"/>
                  <a:gd name="connsiteY15" fmla="*/ 112976 h 683041"/>
                  <a:gd name="connsiteX16" fmla="*/ 2345 w 1167847"/>
                  <a:gd name="connsiteY16" fmla="*/ 123560 h 683041"/>
                  <a:gd name="connsiteX17" fmla="*/ 3925 w 1167847"/>
                  <a:gd name="connsiteY17" fmla="*/ 126025 h 683041"/>
                  <a:gd name="connsiteX18" fmla="*/ 9233 w 1167847"/>
                  <a:gd name="connsiteY18" fmla="*/ 129753 h 683041"/>
                  <a:gd name="connsiteX19" fmla="*/ 201550 w 1167847"/>
                  <a:gd name="connsiteY19" fmla="*/ 166940 h 683041"/>
                  <a:gd name="connsiteX20" fmla="*/ 616833 w 1167847"/>
                  <a:gd name="connsiteY20" fmla="*/ 325578 h 683041"/>
                  <a:gd name="connsiteX21" fmla="*/ 910886 w 1167847"/>
                  <a:gd name="connsiteY21" fmla="*/ 538337 h 683041"/>
                  <a:gd name="connsiteX22" fmla="*/ 1026997 w 1167847"/>
                  <a:gd name="connsiteY22" fmla="*/ 626834 h 683041"/>
                  <a:gd name="connsiteX23" fmla="*/ 1167847 w 1167847"/>
                  <a:gd name="connsiteY23" fmla="*/ 683041 h 683041"/>
                  <a:gd name="connsiteX24" fmla="*/ 1151986 w 1167847"/>
                  <a:gd name="connsiteY24" fmla="*/ 627024 h 683041"/>
                  <a:gd name="connsiteX25" fmla="*/ 1146899 w 1167847"/>
                  <a:gd name="connsiteY25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  <a:gd name="connsiteX0" fmla="*/ 1146899 w 1167847"/>
                  <a:gd name="connsiteY0" fmla="*/ 620168 h 683041"/>
                  <a:gd name="connsiteX1" fmla="*/ 1138621 w 1167847"/>
                  <a:gd name="connsiteY1" fmla="*/ 611953 h 683041"/>
                  <a:gd name="connsiteX2" fmla="*/ 1029840 w 1167847"/>
                  <a:gd name="connsiteY2" fmla="*/ 464721 h 683041"/>
                  <a:gd name="connsiteX3" fmla="*/ 965071 w 1167847"/>
                  <a:gd name="connsiteY3" fmla="*/ 384218 h 683041"/>
                  <a:gd name="connsiteX4" fmla="*/ 844568 w 1167847"/>
                  <a:gd name="connsiteY4" fmla="*/ 289718 h 683041"/>
                  <a:gd name="connsiteX5" fmla="*/ 673008 w 1167847"/>
                  <a:gd name="connsiteY5" fmla="*/ 225201 h 683041"/>
                  <a:gd name="connsiteX6" fmla="*/ 568272 w 1167847"/>
                  <a:gd name="connsiteY6" fmla="*/ 193606 h 683041"/>
                  <a:gd name="connsiteX7" fmla="*/ 531937 w 1167847"/>
                  <a:gd name="connsiteY7" fmla="*/ 107984 h 683041"/>
                  <a:gd name="connsiteX8" fmla="*/ 490232 w 1167847"/>
                  <a:gd name="connsiteY8" fmla="*/ 86089 h 683041"/>
                  <a:gd name="connsiteX9" fmla="*/ 227363 w 1167847"/>
                  <a:gd name="connsiteY9" fmla="*/ 13231 h 683041"/>
                  <a:gd name="connsiteX10" fmla="*/ 188028 w 1167847"/>
                  <a:gd name="connsiteY10" fmla="*/ 12252 h 683041"/>
                  <a:gd name="connsiteX11" fmla="*/ 133211 w 1167847"/>
                  <a:gd name="connsiteY11" fmla="*/ 7923 h 683041"/>
                  <a:gd name="connsiteX12" fmla="*/ 23292 w 1167847"/>
                  <a:gd name="connsiteY12" fmla="*/ 246 h 683041"/>
                  <a:gd name="connsiteX13" fmla="*/ 5283 w 1167847"/>
                  <a:gd name="connsiteY13" fmla="*/ 12789 h 683041"/>
                  <a:gd name="connsiteX14" fmla="*/ 70 w 1167847"/>
                  <a:gd name="connsiteY14" fmla="*/ 112976 h 683041"/>
                  <a:gd name="connsiteX15" fmla="*/ 2345 w 1167847"/>
                  <a:gd name="connsiteY15" fmla="*/ 123560 h 683041"/>
                  <a:gd name="connsiteX16" fmla="*/ 3925 w 1167847"/>
                  <a:gd name="connsiteY16" fmla="*/ 126025 h 683041"/>
                  <a:gd name="connsiteX17" fmla="*/ 9233 w 1167847"/>
                  <a:gd name="connsiteY17" fmla="*/ 129753 h 683041"/>
                  <a:gd name="connsiteX18" fmla="*/ 201550 w 1167847"/>
                  <a:gd name="connsiteY18" fmla="*/ 166940 h 683041"/>
                  <a:gd name="connsiteX19" fmla="*/ 616833 w 1167847"/>
                  <a:gd name="connsiteY19" fmla="*/ 325578 h 683041"/>
                  <a:gd name="connsiteX20" fmla="*/ 910886 w 1167847"/>
                  <a:gd name="connsiteY20" fmla="*/ 538337 h 683041"/>
                  <a:gd name="connsiteX21" fmla="*/ 1026997 w 1167847"/>
                  <a:gd name="connsiteY21" fmla="*/ 626834 h 683041"/>
                  <a:gd name="connsiteX22" fmla="*/ 1167847 w 1167847"/>
                  <a:gd name="connsiteY22" fmla="*/ 683041 h 683041"/>
                  <a:gd name="connsiteX23" fmla="*/ 1151986 w 1167847"/>
                  <a:gd name="connsiteY23" fmla="*/ 627024 h 683041"/>
                  <a:gd name="connsiteX24" fmla="*/ 1146899 w 1167847"/>
                  <a:gd name="connsiteY24" fmla="*/ 620168 h 68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67847" h="683041">
                    <a:moveTo>
                      <a:pt x="1146899" y="620168"/>
                    </a:moveTo>
                    <a:cubicBezTo>
                      <a:pt x="1142634" y="619757"/>
                      <a:pt x="1140864" y="614986"/>
                      <a:pt x="1138621" y="611953"/>
                    </a:cubicBezTo>
                    <a:cubicBezTo>
                      <a:pt x="1102603" y="562697"/>
                      <a:pt x="1065448" y="514262"/>
                      <a:pt x="1029840" y="464721"/>
                    </a:cubicBezTo>
                    <a:cubicBezTo>
                      <a:pt x="1009683" y="436665"/>
                      <a:pt x="988451" y="409462"/>
                      <a:pt x="965071" y="384218"/>
                    </a:cubicBezTo>
                    <a:cubicBezTo>
                      <a:pt x="929874" y="347378"/>
                      <a:pt x="890349" y="315215"/>
                      <a:pt x="844568" y="289718"/>
                    </a:cubicBezTo>
                    <a:cubicBezTo>
                      <a:pt x="790541" y="259608"/>
                      <a:pt x="731711" y="242673"/>
                      <a:pt x="673008" y="225201"/>
                    </a:cubicBezTo>
                    <a:cubicBezTo>
                      <a:pt x="638064" y="214806"/>
                      <a:pt x="595407" y="207683"/>
                      <a:pt x="568272" y="193606"/>
                    </a:cubicBezTo>
                    <a:cubicBezTo>
                      <a:pt x="530614" y="174070"/>
                      <a:pt x="566543" y="146026"/>
                      <a:pt x="531937" y="107984"/>
                    </a:cubicBezTo>
                    <a:cubicBezTo>
                      <a:pt x="518930" y="90065"/>
                      <a:pt x="540994" y="101881"/>
                      <a:pt x="490232" y="86089"/>
                    </a:cubicBezTo>
                    <a:cubicBezTo>
                      <a:pt x="439470" y="70297"/>
                      <a:pt x="315987" y="33926"/>
                      <a:pt x="227363" y="13231"/>
                    </a:cubicBezTo>
                    <a:cubicBezTo>
                      <a:pt x="214188" y="15474"/>
                      <a:pt x="201140" y="12536"/>
                      <a:pt x="188028" y="12252"/>
                    </a:cubicBezTo>
                    <a:cubicBezTo>
                      <a:pt x="169734" y="11841"/>
                      <a:pt x="151504" y="8745"/>
                      <a:pt x="133211" y="7923"/>
                    </a:cubicBezTo>
                    <a:cubicBezTo>
                      <a:pt x="96498" y="6217"/>
                      <a:pt x="59879" y="3816"/>
                      <a:pt x="23292" y="246"/>
                    </a:cubicBezTo>
                    <a:cubicBezTo>
                      <a:pt x="13277" y="-734"/>
                      <a:pt x="5062" y="783"/>
                      <a:pt x="5283" y="12789"/>
                    </a:cubicBezTo>
                    <a:cubicBezTo>
                      <a:pt x="5947" y="46343"/>
                      <a:pt x="-88" y="79485"/>
                      <a:pt x="70" y="112976"/>
                    </a:cubicBezTo>
                    <a:cubicBezTo>
                      <a:pt x="102" y="116546"/>
                      <a:pt x="-688" y="120022"/>
                      <a:pt x="2345" y="123560"/>
                    </a:cubicBezTo>
                    <a:cubicBezTo>
                      <a:pt x="3388" y="124761"/>
                      <a:pt x="3830" y="125519"/>
                      <a:pt x="3925" y="126025"/>
                    </a:cubicBezTo>
                    <a:lnTo>
                      <a:pt x="9233" y="129753"/>
                    </a:lnTo>
                    <a:cubicBezTo>
                      <a:pt x="73497" y="141348"/>
                      <a:pt x="137476" y="154302"/>
                      <a:pt x="201550" y="166940"/>
                    </a:cubicBezTo>
                    <a:cubicBezTo>
                      <a:pt x="349130" y="196039"/>
                      <a:pt x="487989" y="247222"/>
                      <a:pt x="616833" y="325578"/>
                    </a:cubicBezTo>
                    <a:cubicBezTo>
                      <a:pt x="720590" y="388673"/>
                      <a:pt x="817807" y="460614"/>
                      <a:pt x="910886" y="538337"/>
                    </a:cubicBezTo>
                    <a:cubicBezTo>
                      <a:pt x="948262" y="569553"/>
                      <a:pt x="983333" y="603612"/>
                      <a:pt x="1026997" y="626834"/>
                    </a:cubicBezTo>
                    <a:cubicBezTo>
                      <a:pt x="1071956" y="650751"/>
                      <a:pt x="1117453" y="672899"/>
                      <a:pt x="1167847" y="683041"/>
                    </a:cubicBezTo>
                    <a:cubicBezTo>
                      <a:pt x="1163897" y="663990"/>
                      <a:pt x="1160264" y="644843"/>
                      <a:pt x="1151986" y="627024"/>
                    </a:cubicBezTo>
                    <a:lnTo>
                      <a:pt x="1146899" y="620168"/>
                    </a:ln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05">
                <a:extLst>
                  <a:ext uri="{FF2B5EF4-FFF2-40B4-BE49-F238E27FC236}">
                    <a16:creationId xmlns:a16="http://schemas.microsoft.com/office/drawing/2014/main" id="{77FF5A27-08DD-4F81-B8DB-AA11E8361A35}"/>
                  </a:ext>
                </a:extLst>
              </p:cNvPr>
              <p:cNvSpPr/>
              <p:nvPr/>
            </p:nvSpPr>
            <p:spPr>
              <a:xfrm>
                <a:off x="3669977" y="4266155"/>
                <a:ext cx="318814" cy="159349"/>
              </a:xfrm>
              <a:custGeom>
                <a:avLst/>
                <a:gdLst>
                  <a:gd name="connsiteX0" fmla="*/ 5120 w 230170"/>
                  <a:gd name="connsiteY0" fmla="*/ 29579 h 115043"/>
                  <a:gd name="connsiteX1" fmla="*/ 3856 w 230170"/>
                  <a:gd name="connsiteY1" fmla="*/ 48568 h 115043"/>
                  <a:gd name="connsiteX2" fmla="*/ 3856 w 230170"/>
                  <a:gd name="connsiteY2" fmla="*/ 52517 h 115043"/>
                  <a:gd name="connsiteX3" fmla="*/ 3161 w 230170"/>
                  <a:gd name="connsiteY3" fmla="*/ 62185 h 115043"/>
                  <a:gd name="connsiteX4" fmla="*/ 2593 w 230170"/>
                  <a:gd name="connsiteY4" fmla="*/ 69926 h 115043"/>
                  <a:gd name="connsiteX5" fmla="*/ 1676 w 230170"/>
                  <a:gd name="connsiteY5" fmla="*/ 82406 h 115043"/>
                  <a:gd name="connsiteX6" fmla="*/ 1297 w 230170"/>
                  <a:gd name="connsiteY6" fmla="*/ 87524 h 115043"/>
                  <a:gd name="connsiteX7" fmla="*/ 539 w 230170"/>
                  <a:gd name="connsiteY7" fmla="*/ 98045 h 115043"/>
                  <a:gd name="connsiteX8" fmla="*/ 507 w 230170"/>
                  <a:gd name="connsiteY8" fmla="*/ 98140 h 115043"/>
                  <a:gd name="connsiteX9" fmla="*/ 97 w 230170"/>
                  <a:gd name="connsiteY9" fmla="*/ 103511 h 115043"/>
                  <a:gd name="connsiteX10" fmla="*/ 33 w 230170"/>
                  <a:gd name="connsiteY10" fmla="*/ 105470 h 115043"/>
                  <a:gd name="connsiteX11" fmla="*/ 507 w 230170"/>
                  <a:gd name="connsiteY11" fmla="*/ 115043 h 115043"/>
                  <a:gd name="connsiteX12" fmla="*/ 3161 w 230170"/>
                  <a:gd name="connsiteY12" fmla="*/ 75992 h 115043"/>
                  <a:gd name="connsiteX13" fmla="*/ 6668 w 230170"/>
                  <a:gd name="connsiteY13" fmla="*/ 16910 h 115043"/>
                  <a:gd name="connsiteX14" fmla="*/ 23161 w 230170"/>
                  <a:gd name="connsiteY14" fmla="*/ 1776 h 115043"/>
                  <a:gd name="connsiteX15" fmla="*/ 170203 w 230170"/>
                  <a:gd name="connsiteY15" fmla="*/ 11317 h 115043"/>
                  <a:gd name="connsiteX16" fmla="*/ 230170 w 230170"/>
                  <a:gd name="connsiteY16" fmla="*/ 15962 h 115043"/>
                  <a:gd name="connsiteX17" fmla="*/ 213046 w 230170"/>
                  <a:gd name="connsiteY17" fmla="*/ 12297 h 115043"/>
                  <a:gd name="connsiteX18" fmla="*/ 34567 w 230170"/>
                  <a:gd name="connsiteY18" fmla="*/ 575 h 115043"/>
                  <a:gd name="connsiteX19" fmla="*/ 5879 w 230170"/>
                  <a:gd name="connsiteY19" fmla="*/ 8442 h 115043"/>
                  <a:gd name="connsiteX20" fmla="*/ 4994 w 230170"/>
                  <a:gd name="connsiteY20" fmla="*/ 21902 h 115043"/>
                  <a:gd name="connsiteX21" fmla="*/ 5120 w 230170"/>
                  <a:gd name="connsiteY21" fmla="*/ 29579 h 11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0170" h="115043">
                    <a:moveTo>
                      <a:pt x="5120" y="29579"/>
                    </a:moveTo>
                    <a:cubicBezTo>
                      <a:pt x="3003" y="35772"/>
                      <a:pt x="5057" y="42312"/>
                      <a:pt x="3856" y="48568"/>
                    </a:cubicBezTo>
                    <a:cubicBezTo>
                      <a:pt x="3856" y="49895"/>
                      <a:pt x="3856" y="51190"/>
                      <a:pt x="3856" y="52517"/>
                    </a:cubicBezTo>
                    <a:cubicBezTo>
                      <a:pt x="3604" y="55866"/>
                      <a:pt x="3382" y="59057"/>
                      <a:pt x="3161" y="62185"/>
                    </a:cubicBezTo>
                    <a:cubicBezTo>
                      <a:pt x="2972" y="64871"/>
                      <a:pt x="2782" y="67430"/>
                      <a:pt x="2593" y="69926"/>
                    </a:cubicBezTo>
                    <a:cubicBezTo>
                      <a:pt x="2498" y="74096"/>
                      <a:pt x="4014" y="78488"/>
                      <a:pt x="1676" y="82406"/>
                    </a:cubicBezTo>
                    <a:cubicBezTo>
                      <a:pt x="1550" y="84175"/>
                      <a:pt x="1424" y="85881"/>
                      <a:pt x="1297" y="87524"/>
                    </a:cubicBezTo>
                    <a:cubicBezTo>
                      <a:pt x="1297" y="91031"/>
                      <a:pt x="1139" y="94538"/>
                      <a:pt x="539" y="98045"/>
                    </a:cubicBezTo>
                    <a:cubicBezTo>
                      <a:pt x="539" y="98077"/>
                      <a:pt x="539" y="98109"/>
                      <a:pt x="507" y="98140"/>
                    </a:cubicBezTo>
                    <a:cubicBezTo>
                      <a:pt x="349" y="100036"/>
                      <a:pt x="223" y="101837"/>
                      <a:pt x="97" y="103511"/>
                    </a:cubicBezTo>
                    <a:cubicBezTo>
                      <a:pt x="65" y="104175"/>
                      <a:pt x="65" y="104807"/>
                      <a:pt x="33" y="105470"/>
                    </a:cubicBezTo>
                    <a:cubicBezTo>
                      <a:pt x="-124" y="108630"/>
                      <a:pt x="318" y="111852"/>
                      <a:pt x="507" y="115043"/>
                    </a:cubicBezTo>
                    <a:cubicBezTo>
                      <a:pt x="318" y="101995"/>
                      <a:pt x="2498" y="88978"/>
                      <a:pt x="3161" y="75992"/>
                    </a:cubicBezTo>
                    <a:cubicBezTo>
                      <a:pt x="4172" y="56308"/>
                      <a:pt x="5879" y="36625"/>
                      <a:pt x="6668" y="16910"/>
                    </a:cubicBezTo>
                    <a:cubicBezTo>
                      <a:pt x="7237" y="2818"/>
                      <a:pt x="8880" y="860"/>
                      <a:pt x="23161" y="1776"/>
                    </a:cubicBezTo>
                    <a:cubicBezTo>
                      <a:pt x="72196" y="4872"/>
                      <a:pt x="121200" y="7968"/>
                      <a:pt x="170203" y="11317"/>
                    </a:cubicBezTo>
                    <a:cubicBezTo>
                      <a:pt x="190203" y="12676"/>
                      <a:pt x="210234" y="13750"/>
                      <a:pt x="230170" y="15962"/>
                    </a:cubicBezTo>
                    <a:cubicBezTo>
                      <a:pt x="224452" y="14698"/>
                      <a:pt x="218796" y="12708"/>
                      <a:pt x="213046" y="12297"/>
                    </a:cubicBezTo>
                    <a:cubicBezTo>
                      <a:pt x="153553" y="8190"/>
                      <a:pt x="94091" y="4146"/>
                      <a:pt x="34567" y="575"/>
                    </a:cubicBezTo>
                    <a:cubicBezTo>
                      <a:pt x="14504" y="-625"/>
                      <a:pt x="7932" y="-752"/>
                      <a:pt x="5879" y="8442"/>
                    </a:cubicBezTo>
                    <a:lnTo>
                      <a:pt x="4994" y="21902"/>
                    </a:lnTo>
                    <a:cubicBezTo>
                      <a:pt x="5057" y="24240"/>
                      <a:pt x="5089" y="26736"/>
                      <a:pt x="5120" y="29579"/>
                    </a:cubicBezTo>
                    <a:close/>
                  </a:path>
                </a:pathLst>
              </a:custGeom>
              <a:solidFill>
                <a:srgbClr val="F04F27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06">
                <a:extLst>
                  <a:ext uri="{FF2B5EF4-FFF2-40B4-BE49-F238E27FC236}">
                    <a16:creationId xmlns:a16="http://schemas.microsoft.com/office/drawing/2014/main" id="{4973F7F8-DDE2-4963-8D46-2510067928D5}"/>
                  </a:ext>
                </a:extLst>
              </p:cNvPr>
              <p:cNvSpPr/>
              <p:nvPr/>
            </p:nvSpPr>
            <p:spPr>
              <a:xfrm>
                <a:off x="3670746" y="4268363"/>
                <a:ext cx="318175" cy="176002"/>
              </a:xfrm>
              <a:custGeom>
                <a:avLst/>
                <a:gdLst>
                  <a:gd name="connsiteX0" fmla="*/ 22669 w 229709"/>
                  <a:gd name="connsiteY0" fmla="*/ 182 h 127066"/>
                  <a:gd name="connsiteX1" fmla="*/ 6176 w 229709"/>
                  <a:gd name="connsiteY1" fmla="*/ 15316 h 127066"/>
                  <a:gd name="connsiteX2" fmla="*/ 2669 w 229709"/>
                  <a:gd name="connsiteY2" fmla="*/ 74398 h 127066"/>
                  <a:gd name="connsiteX3" fmla="*/ 15 w 229709"/>
                  <a:gd name="connsiteY3" fmla="*/ 113449 h 127066"/>
                  <a:gd name="connsiteX4" fmla="*/ 79 w 229709"/>
                  <a:gd name="connsiteY4" fmla="*/ 115661 h 127066"/>
                  <a:gd name="connsiteX5" fmla="*/ 711 w 229709"/>
                  <a:gd name="connsiteY5" fmla="*/ 123149 h 127066"/>
                  <a:gd name="connsiteX6" fmla="*/ 6271 w 229709"/>
                  <a:gd name="connsiteY6" fmla="*/ 127067 h 127066"/>
                  <a:gd name="connsiteX7" fmla="*/ 4691 w 229709"/>
                  <a:gd name="connsiteY7" fmla="*/ 124602 h 127066"/>
                  <a:gd name="connsiteX8" fmla="*/ 2417 w 229709"/>
                  <a:gd name="connsiteY8" fmla="*/ 114018 h 127066"/>
                  <a:gd name="connsiteX9" fmla="*/ 7630 w 229709"/>
                  <a:gd name="connsiteY9" fmla="*/ 13831 h 127066"/>
                  <a:gd name="connsiteX10" fmla="*/ 25639 w 229709"/>
                  <a:gd name="connsiteY10" fmla="*/ 1288 h 127066"/>
                  <a:gd name="connsiteX11" fmla="*/ 135557 w 229709"/>
                  <a:gd name="connsiteY11" fmla="*/ 8965 h 127066"/>
                  <a:gd name="connsiteX12" fmla="*/ 190374 w 229709"/>
                  <a:gd name="connsiteY12" fmla="*/ 13294 h 127066"/>
                  <a:gd name="connsiteX13" fmla="*/ 229710 w 229709"/>
                  <a:gd name="connsiteY13" fmla="*/ 14273 h 127066"/>
                  <a:gd name="connsiteX14" fmla="*/ 169743 w 229709"/>
                  <a:gd name="connsiteY14" fmla="*/ 9629 h 127066"/>
                  <a:gd name="connsiteX15" fmla="*/ 22669 w 229709"/>
                  <a:gd name="connsiteY15" fmla="*/ 182 h 12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709" h="127066">
                    <a:moveTo>
                      <a:pt x="22669" y="182"/>
                    </a:moveTo>
                    <a:cubicBezTo>
                      <a:pt x="8388" y="-703"/>
                      <a:pt x="6745" y="1224"/>
                      <a:pt x="6176" y="15316"/>
                    </a:cubicBezTo>
                    <a:cubicBezTo>
                      <a:pt x="5387" y="35031"/>
                      <a:pt x="3680" y="54714"/>
                      <a:pt x="2669" y="74398"/>
                    </a:cubicBezTo>
                    <a:cubicBezTo>
                      <a:pt x="2006" y="87415"/>
                      <a:pt x="-206" y="100401"/>
                      <a:pt x="15" y="113449"/>
                    </a:cubicBezTo>
                    <a:cubicBezTo>
                      <a:pt x="47" y="114176"/>
                      <a:pt x="79" y="114934"/>
                      <a:pt x="79" y="115661"/>
                    </a:cubicBezTo>
                    <a:cubicBezTo>
                      <a:pt x="173" y="118157"/>
                      <a:pt x="395" y="120653"/>
                      <a:pt x="711" y="123149"/>
                    </a:cubicBezTo>
                    <a:lnTo>
                      <a:pt x="6271" y="127067"/>
                    </a:lnTo>
                    <a:cubicBezTo>
                      <a:pt x="6176" y="126593"/>
                      <a:pt x="5703" y="125834"/>
                      <a:pt x="4691" y="124602"/>
                    </a:cubicBezTo>
                    <a:cubicBezTo>
                      <a:pt x="1690" y="121095"/>
                      <a:pt x="2448" y="117588"/>
                      <a:pt x="2417" y="114018"/>
                    </a:cubicBezTo>
                    <a:cubicBezTo>
                      <a:pt x="2259" y="80528"/>
                      <a:pt x="8293" y="47385"/>
                      <a:pt x="7630" y="13831"/>
                    </a:cubicBezTo>
                    <a:cubicBezTo>
                      <a:pt x="7377" y="1825"/>
                      <a:pt x="15623" y="308"/>
                      <a:pt x="25639" y="1288"/>
                    </a:cubicBezTo>
                    <a:cubicBezTo>
                      <a:pt x="62194" y="4826"/>
                      <a:pt x="98844" y="7259"/>
                      <a:pt x="135557" y="8965"/>
                    </a:cubicBezTo>
                    <a:cubicBezTo>
                      <a:pt x="153851" y="9818"/>
                      <a:pt x="172081" y="12883"/>
                      <a:pt x="190374" y="13294"/>
                    </a:cubicBezTo>
                    <a:cubicBezTo>
                      <a:pt x="203486" y="13578"/>
                      <a:pt x="216566" y="16516"/>
                      <a:pt x="229710" y="14273"/>
                    </a:cubicBezTo>
                    <a:cubicBezTo>
                      <a:pt x="209773" y="12061"/>
                      <a:pt x="189742" y="10987"/>
                      <a:pt x="169743" y="9629"/>
                    </a:cubicBezTo>
                    <a:cubicBezTo>
                      <a:pt x="120708" y="6374"/>
                      <a:pt x="71673" y="3278"/>
                      <a:pt x="22669" y="182"/>
                    </a:cubicBezTo>
                    <a:close/>
                  </a:path>
                </a:pathLst>
              </a:custGeom>
              <a:solidFill>
                <a:srgbClr val="F04F27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07">
                <a:extLst>
                  <a:ext uri="{FF2B5EF4-FFF2-40B4-BE49-F238E27FC236}">
                    <a16:creationId xmlns:a16="http://schemas.microsoft.com/office/drawing/2014/main" id="{A16DA3B7-948C-4D91-B529-964ED1692DF1}"/>
                  </a:ext>
                </a:extLst>
              </p:cNvPr>
              <p:cNvSpPr/>
              <p:nvPr/>
            </p:nvSpPr>
            <p:spPr>
              <a:xfrm>
                <a:off x="4614071" y="5060370"/>
                <a:ext cx="304895" cy="194175"/>
              </a:xfrm>
              <a:custGeom>
                <a:avLst/>
                <a:gdLst>
                  <a:gd name="connsiteX0" fmla="*/ 220121 w 220121"/>
                  <a:gd name="connsiteY0" fmla="*/ 140186 h 140186"/>
                  <a:gd name="connsiteX1" fmla="*/ 121040 w 220121"/>
                  <a:gd name="connsiteY1" fmla="*/ 78355 h 140186"/>
                  <a:gd name="connsiteX2" fmla="*/ 0 w 220121"/>
                  <a:gd name="connsiteY2" fmla="*/ 0 h 140186"/>
                  <a:gd name="connsiteX3" fmla="*/ 126600 w 220121"/>
                  <a:gd name="connsiteY3" fmla="*/ 83094 h 140186"/>
                  <a:gd name="connsiteX4" fmla="*/ 220121 w 220121"/>
                  <a:gd name="connsiteY4" fmla="*/ 140186 h 14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21" h="140186">
                    <a:moveTo>
                      <a:pt x="220121" y="140186"/>
                    </a:moveTo>
                    <a:cubicBezTo>
                      <a:pt x="192602" y="113836"/>
                      <a:pt x="159143" y="93584"/>
                      <a:pt x="121040" y="78355"/>
                    </a:cubicBezTo>
                    <a:cubicBezTo>
                      <a:pt x="74848" y="59904"/>
                      <a:pt x="35418" y="32669"/>
                      <a:pt x="0" y="0"/>
                    </a:cubicBezTo>
                    <a:cubicBezTo>
                      <a:pt x="36492" y="35828"/>
                      <a:pt x="78450" y="63853"/>
                      <a:pt x="126600" y="83094"/>
                    </a:cubicBezTo>
                    <a:cubicBezTo>
                      <a:pt x="162303" y="97344"/>
                      <a:pt x="193739" y="116174"/>
                      <a:pt x="220121" y="140186"/>
                    </a:cubicBezTo>
                    <a:close/>
                  </a:path>
                </a:pathLst>
              </a:custGeom>
              <a:solidFill>
                <a:srgbClr val="1B668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08">
                <a:extLst>
                  <a:ext uri="{FF2B5EF4-FFF2-40B4-BE49-F238E27FC236}">
                    <a16:creationId xmlns:a16="http://schemas.microsoft.com/office/drawing/2014/main" id="{8DF6C66D-49CA-4B0C-BC1C-F1A5EAAB85A1}"/>
                  </a:ext>
                </a:extLst>
              </p:cNvPr>
              <p:cNvSpPr/>
              <p:nvPr/>
            </p:nvSpPr>
            <p:spPr>
              <a:xfrm>
                <a:off x="4090966" y="4683775"/>
                <a:ext cx="953982" cy="1071846"/>
              </a:xfrm>
              <a:custGeom>
                <a:avLst/>
                <a:gdLst>
                  <a:gd name="connsiteX0" fmla="*/ 58987 w 666186"/>
                  <a:gd name="connsiteY0" fmla="*/ 97723 h 719382"/>
                  <a:gd name="connsiteX1" fmla="*/ 59082 w 666186"/>
                  <a:gd name="connsiteY1" fmla="*/ 98197 h 719382"/>
                  <a:gd name="connsiteX2" fmla="*/ 61041 w 666186"/>
                  <a:gd name="connsiteY2" fmla="*/ 101135 h 719382"/>
                  <a:gd name="connsiteX3" fmla="*/ 67897 w 666186"/>
                  <a:gd name="connsiteY3" fmla="*/ 143061 h 719382"/>
                  <a:gd name="connsiteX4" fmla="*/ 67708 w 666186"/>
                  <a:gd name="connsiteY4" fmla="*/ 268082 h 719382"/>
                  <a:gd name="connsiteX5" fmla="*/ 66223 w 666186"/>
                  <a:gd name="connsiteY5" fmla="*/ 425677 h 719382"/>
                  <a:gd name="connsiteX6" fmla="*/ 72700 w 666186"/>
                  <a:gd name="connsiteY6" fmla="*/ 508139 h 719382"/>
                  <a:gd name="connsiteX7" fmla="*/ 71152 w 666186"/>
                  <a:gd name="connsiteY7" fmla="*/ 530193 h 719382"/>
                  <a:gd name="connsiteX8" fmla="*/ 70583 w 666186"/>
                  <a:gd name="connsiteY8" fmla="*/ 533889 h 719382"/>
                  <a:gd name="connsiteX9" fmla="*/ 70583 w 666186"/>
                  <a:gd name="connsiteY9" fmla="*/ 533889 h 719382"/>
                  <a:gd name="connsiteX10" fmla="*/ 70583 w 666186"/>
                  <a:gd name="connsiteY10" fmla="*/ 533889 h 719382"/>
                  <a:gd name="connsiteX11" fmla="*/ 88529 w 666186"/>
                  <a:gd name="connsiteY11" fmla="*/ 654044 h 719382"/>
                  <a:gd name="connsiteX12" fmla="*/ 99713 w 666186"/>
                  <a:gd name="connsiteY12" fmla="*/ 719382 h 719382"/>
                  <a:gd name="connsiteX13" fmla="*/ 255033 w 666186"/>
                  <a:gd name="connsiteY13" fmla="*/ 682511 h 719382"/>
                  <a:gd name="connsiteX14" fmla="*/ 553004 w 666186"/>
                  <a:gd name="connsiteY14" fmla="*/ 561756 h 719382"/>
                  <a:gd name="connsiteX15" fmla="*/ 656667 w 666186"/>
                  <a:gd name="connsiteY15" fmla="*/ 501347 h 719382"/>
                  <a:gd name="connsiteX16" fmla="*/ 660806 w 666186"/>
                  <a:gd name="connsiteY16" fmla="*/ 482105 h 719382"/>
                  <a:gd name="connsiteX17" fmla="*/ 655403 w 666186"/>
                  <a:gd name="connsiteY17" fmla="*/ 472121 h 719382"/>
                  <a:gd name="connsiteX18" fmla="*/ 593098 w 666186"/>
                  <a:gd name="connsiteY18" fmla="*/ 376705 h 719382"/>
                  <a:gd name="connsiteX19" fmla="*/ 499577 w 666186"/>
                  <a:gd name="connsiteY19" fmla="*/ 319613 h 719382"/>
                  <a:gd name="connsiteX20" fmla="*/ 372977 w 666186"/>
                  <a:gd name="connsiteY20" fmla="*/ 236519 h 719382"/>
                  <a:gd name="connsiteX21" fmla="*/ 332220 w 666186"/>
                  <a:gd name="connsiteY21" fmla="*/ 194972 h 719382"/>
                  <a:gd name="connsiteX22" fmla="*/ 322457 w 666186"/>
                  <a:gd name="connsiteY22" fmla="*/ 184356 h 719382"/>
                  <a:gd name="connsiteX23" fmla="*/ 319550 w 666186"/>
                  <a:gd name="connsiteY23" fmla="*/ 181291 h 719382"/>
                  <a:gd name="connsiteX24" fmla="*/ 290388 w 666186"/>
                  <a:gd name="connsiteY24" fmla="*/ 151181 h 719382"/>
                  <a:gd name="connsiteX25" fmla="*/ 256771 w 666186"/>
                  <a:gd name="connsiteY25" fmla="*/ 114658 h 719382"/>
                  <a:gd name="connsiteX26" fmla="*/ 234023 w 666186"/>
                  <a:gd name="connsiteY26" fmla="*/ 90424 h 719382"/>
                  <a:gd name="connsiteX27" fmla="*/ 213075 w 666186"/>
                  <a:gd name="connsiteY27" fmla="*/ 70551 h 719382"/>
                  <a:gd name="connsiteX28" fmla="*/ 163156 w 666186"/>
                  <a:gd name="connsiteY28" fmla="*/ 37693 h 719382"/>
                  <a:gd name="connsiteX29" fmla="*/ 35829 w 666186"/>
                  <a:gd name="connsiteY29" fmla="*/ 4644 h 719382"/>
                  <a:gd name="connsiteX30" fmla="*/ 0 w 666186"/>
                  <a:gd name="connsiteY30" fmla="*/ 0 h 719382"/>
                  <a:gd name="connsiteX31" fmla="*/ 58987 w 666186"/>
                  <a:gd name="connsiteY31" fmla="*/ 97723 h 719382"/>
                  <a:gd name="connsiteX0" fmla="*/ 58987 w 666748"/>
                  <a:gd name="connsiteY0" fmla="*/ 97723 h 719382"/>
                  <a:gd name="connsiteX1" fmla="*/ 59082 w 666748"/>
                  <a:gd name="connsiteY1" fmla="*/ 98197 h 719382"/>
                  <a:gd name="connsiteX2" fmla="*/ 61041 w 666748"/>
                  <a:gd name="connsiteY2" fmla="*/ 101135 h 719382"/>
                  <a:gd name="connsiteX3" fmla="*/ 67897 w 666748"/>
                  <a:gd name="connsiteY3" fmla="*/ 143061 h 719382"/>
                  <a:gd name="connsiteX4" fmla="*/ 67708 w 666748"/>
                  <a:gd name="connsiteY4" fmla="*/ 268082 h 719382"/>
                  <a:gd name="connsiteX5" fmla="*/ 66223 w 666748"/>
                  <a:gd name="connsiteY5" fmla="*/ 425677 h 719382"/>
                  <a:gd name="connsiteX6" fmla="*/ 72700 w 666748"/>
                  <a:gd name="connsiteY6" fmla="*/ 508139 h 719382"/>
                  <a:gd name="connsiteX7" fmla="*/ 71152 w 666748"/>
                  <a:gd name="connsiteY7" fmla="*/ 530193 h 719382"/>
                  <a:gd name="connsiteX8" fmla="*/ 70583 w 666748"/>
                  <a:gd name="connsiteY8" fmla="*/ 533889 h 719382"/>
                  <a:gd name="connsiteX9" fmla="*/ 70583 w 666748"/>
                  <a:gd name="connsiteY9" fmla="*/ 533889 h 719382"/>
                  <a:gd name="connsiteX10" fmla="*/ 70583 w 666748"/>
                  <a:gd name="connsiteY10" fmla="*/ 533889 h 719382"/>
                  <a:gd name="connsiteX11" fmla="*/ 88529 w 666748"/>
                  <a:gd name="connsiteY11" fmla="*/ 654044 h 719382"/>
                  <a:gd name="connsiteX12" fmla="*/ 99713 w 666748"/>
                  <a:gd name="connsiteY12" fmla="*/ 719382 h 719382"/>
                  <a:gd name="connsiteX13" fmla="*/ 255033 w 666748"/>
                  <a:gd name="connsiteY13" fmla="*/ 682511 h 719382"/>
                  <a:gd name="connsiteX14" fmla="*/ 553004 w 666748"/>
                  <a:gd name="connsiteY14" fmla="*/ 561756 h 719382"/>
                  <a:gd name="connsiteX15" fmla="*/ 661382 w 666748"/>
                  <a:gd name="connsiteY15" fmla="*/ 506062 h 719382"/>
                  <a:gd name="connsiteX16" fmla="*/ 660806 w 666748"/>
                  <a:gd name="connsiteY16" fmla="*/ 482105 h 719382"/>
                  <a:gd name="connsiteX17" fmla="*/ 655403 w 666748"/>
                  <a:gd name="connsiteY17" fmla="*/ 472121 h 719382"/>
                  <a:gd name="connsiteX18" fmla="*/ 593098 w 666748"/>
                  <a:gd name="connsiteY18" fmla="*/ 376705 h 719382"/>
                  <a:gd name="connsiteX19" fmla="*/ 499577 w 666748"/>
                  <a:gd name="connsiteY19" fmla="*/ 319613 h 719382"/>
                  <a:gd name="connsiteX20" fmla="*/ 372977 w 666748"/>
                  <a:gd name="connsiteY20" fmla="*/ 236519 h 719382"/>
                  <a:gd name="connsiteX21" fmla="*/ 332220 w 666748"/>
                  <a:gd name="connsiteY21" fmla="*/ 194972 h 719382"/>
                  <a:gd name="connsiteX22" fmla="*/ 322457 w 666748"/>
                  <a:gd name="connsiteY22" fmla="*/ 184356 h 719382"/>
                  <a:gd name="connsiteX23" fmla="*/ 319550 w 666748"/>
                  <a:gd name="connsiteY23" fmla="*/ 181291 h 719382"/>
                  <a:gd name="connsiteX24" fmla="*/ 290388 w 666748"/>
                  <a:gd name="connsiteY24" fmla="*/ 151181 h 719382"/>
                  <a:gd name="connsiteX25" fmla="*/ 256771 w 666748"/>
                  <a:gd name="connsiteY25" fmla="*/ 114658 h 719382"/>
                  <a:gd name="connsiteX26" fmla="*/ 234023 w 666748"/>
                  <a:gd name="connsiteY26" fmla="*/ 90424 h 719382"/>
                  <a:gd name="connsiteX27" fmla="*/ 213075 w 666748"/>
                  <a:gd name="connsiteY27" fmla="*/ 70551 h 719382"/>
                  <a:gd name="connsiteX28" fmla="*/ 163156 w 666748"/>
                  <a:gd name="connsiteY28" fmla="*/ 37693 h 719382"/>
                  <a:gd name="connsiteX29" fmla="*/ 35829 w 666748"/>
                  <a:gd name="connsiteY29" fmla="*/ 4644 h 719382"/>
                  <a:gd name="connsiteX30" fmla="*/ 0 w 666748"/>
                  <a:gd name="connsiteY30" fmla="*/ 0 h 719382"/>
                  <a:gd name="connsiteX31" fmla="*/ 58987 w 666748"/>
                  <a:gd name="connsiteY31" fmla="*/ 97723 h 719382"/>
                  <a:gd name="connsiteX0" fmla="*/ 73134 w 680895"/>
                  <a:gd name="connsiteY0" fmla="*/ 97723 h 719382"/>
                  <a:gd name="connsiteX1" fmla="*/ 73229 w 680895"/>
                  <a:gd name="connsiteY1" fmla="*/ 98197 h 719382"/>
                  <a:gd name="connsiteX2" fmla="*/ 75188 w 680895"/>
                  <a:gd name="connsiteY2" fmla="*/ 101135 h 719382"/>
                  <a:gd name="connsiteX3" fmla="*/ 82044 w 680895"/>
                  <a:gd name="connsiteY3" fmla="*/ 143061 h 719382"/>
                  <a:gd name="connsiteX4" fmla="*/ 81855 w 680895"/>
                  <a:gd name="connsiteY4" fmla="*/ 268082 h 719382"/>
                  <a:gd name="connsiteX5" fmla="*/ 80370 w 680895"/>
                  <a:gd name="connsiteY5" fmla="*/ 425677 h 719382"/>
                  <a:gd name="connsiteX6" fmla="*/ 86847 w 680895"/>
                  <a:gd name="connsiteY6" fmla="*/ 508139 h 719382"/>
                  <a:gd name="connsiteX7" fmla="*/ 85299 w 680895"/>
                  <a:gd name="connsiteY7" fmla="*/ 530193 h 719382"/>
                  <a:gd name="connsiteX8" fmla="*/ 84730 w 680895"/>
                  <a:gd name="connsiteY8" fmla="*/ 533889 h 719382"/>
                  <a:gd name="connsiteX9" fmla="*/ 84730 w 680895"/>
                  <a:gd name="connsiteY9" fmla="*/ 533889 h 719382"/>
                  <a:gd name="connsiteX10" fmla="*/ 84730 w 680895"/>
                  <a:gd name="connsiteY10" fmla="*/ 533889 h 719382"/>
                  <a:gd name="connsiteX11" fmla="*/ 102676 w 680895"/>
                  <a:gd name="connsiteY11" fmla="*/ 654044 h 719382"/>
                  <a:gd name="connsiteX12" fmla="*/ 113860 w 680895"/>
                  <a:gd name="connsiteY12" fmla="*/ 719382 h 719382"/>
                  <a:gd name="connsiteX13" fmla="*/ 269180 w 680895"/>
                  <a:gd name="connsiteY13" fmla="*/ 682511 h 719382"/>
                  <a:gd name="connsiteX14" fmla="*/ 567151 w 680895"/>
                  <a:gd name="connsiteY14" fmla="*/ 561756 h 719382"/>
                  <a:gd name="connsiteX15" fmla="*/ 675529 w 680895"/>
                  <a:gd name="connsiteY15" fmla="*/ 506062 h 719382"/>
                  <a:gd name="connsiteX16" fmla="*/ 674953 w 680895"/>
                  <a:gd name="connsiteY16" fmla="*/ 482105 h 719382"/>
                  <a:gd name="connsiteX17" fmla="*/ 669550 w 680895"/>
                  <a:gd name="connsiteY17" fmla="*/ 472121 h 719382"/>
                  <a:gd name="connsiteX18" fmla="*/ 607245 w 680895"/>
                  <a:gd name="connsiteY18" fmla="*/ 376705 h 719382"/>
                  <a:gd name="connsiteX19" fmla="*/ 513724 w 680895"/>
                  <a:gd name="connsiteY19" fmla="*/ 319613 h 719382"/>
                  <a:gd name="connsiteX20" fmla="*/ 387124 w 680895"/>
                  <a:gd name="connsiteY20" fmla="*/ 236519 h 719382"/>
                  <a:gd name="connsiteX21" fmla="*/ 346367 w 680895"/>
                  <a:gd name="connsiteY21" fmla="*/ 194972 h 719382"/>
                  <a:gd name="connsiteX22" fmla="*/ 336604 w 680895"/>
                  <a:gd name="connsiteY22" fmla="*/ 184356 h 719382"/>
                  <a:gd name="connsiteX23" fmla="*/ 333697 w 680895"/>
                  <a:gd name="connsiteY23" fmla="*/ 181291 h 719382"/>
                  <a:gd name="connsiteX24" fmla="*/ 304535 w 680895"/>
                  <a:gd name="connsiteY24" fmla="*/ 151181 h 719382"/>
                  <a:gd name="connsiteX25" fmla="*/ 270918 w 680895"/>
                  <a:gd name="connsiteY25" fmla="*/ 114658 h 719382"/>
                  <a:gd name="connsiteX26" fmla="*/ 248170 w 680895"/>
                  <a:gd name="connsiteY26" fmla="*/ 90424 h 719382"/>
                  <a:gd name="connsiteX27" fmla="*/ 227222 w 680895"/>
                  <a:gd name="connsiteY27" fmla="*/ 70551 h 719382"/>
                  <a:gd name="connsiteX28" fmla="*/ 177303 w 680895"/>
                  <a:gd name="connsiteY28" fmla="*/ 37693 h 719382"/>
                  <a:gd name="connsiteX29" fmla="*/ 49976 w 680895"/>
                  <a:gd name="connsiteY29" fmla="*/ 4644 h 719382"/>
                  <a:gd name="connsiteX30" fmla="*/ 0 w 680895"/>
                  <a:gd name="connsiteY30" fmla="*/ 0 h 719382"/>
                  <a:gd name="connsiteX31" fmla="*/ 73134 w 680895"/>
                  <a:gd name="connsiteY31" fmla="*/ 97723 h 719382"/>
                  <a:gd name="connsiteX0" fmla="*/ 73134 w 690504"/>
                  <a:gd name="connsiteY0" fmla="*/ 97723 h 719382"/>
                  <a:gd name="connsiteX1" fmla="*/ 73229 w 690504"/>
                  <a:gd name="connsiteY1" fmla="*/ 98197 h 719382"/>
                  <a:gd name="connsiteX2" fmla="*/ 75188 w 690504"/>
                  <a:gd name="connsiteY2" fmla="*/ 101135 h 719382"/>
                  <a:gd name="connsiteX3" fmla="*/ 82044 w 690504"/>
                  <a:gd name="connsiteY3" fmla="*/ 143061 h 719382"/>
                  <a:gd name="connsiteX4" fmla="*/ 81855 w 690504"/>
                  <a:gd name="connsiteY4" fmla="*/ 268082 h 719382"/>
                  <a:gd name="connsiteX5" fmla="*/ 80370 w 690504"/>
                  <a:gd name="connsiteY5" fmla="*/ 425677 h 719382"/>
                  <a:gd name="connsiteX6" fmla="*/ 86847 w 690504"/>
                  <a:gd name="connsiteY6" fmla="*/ 508139 h 719382"/>
                  <a:gd name="connsiteX7" fmla="*/ 85299 w 690504"/>
                  <a:gd name="connsiteY7" fmla="*/ 530193 h 719382"/>
                  <a:gd name="connsiteX8" fmla="*/ 84730 w 690504"/>
                  <a:gd name="connsiteY8" fmla="*/ 533889 h 719382"/>
                  <a:gd name="connsiteX9" fmla="*/ 84730 w 690504"/>
                  <a:gd name="connsiteY9" fmla="*/ 533889 h 719382"/>
                  <a:gd name="connsiteX10" fmla="*/ 84730 w 690504"/>
                  <a:gd name="connsiteY10" fmla="*/ 533889 h 719382"/>
                  <a:gd name="connsiteX11" fmla="*/ 102676 w 690504"/>
                  <a:gd name="connsiteY11" fmla="*/ 654044 h 719382"/>
                  <a:gd name="connsiteX12" fmla="*/ 113860 w 690504"/>
                  <a:gd name="connsiteY12" fmla="*/ 719382 h 719382"/>
                  <a:gd name="connsiteX13" fmla="*/ 269180 w 690504"/>
                  <a:gd name="connsiteY13" fmla="*/ 682511 h 719382"/>
                  <a:gd name="connsiteX14" fmla="*/ 567151 w 690504"/>
                  <a:gd name="connsiteY14" fmla="*/ 561756 h 719382"/>
                  <a:gd name="connsiteX15" fmla="*/ 686871 w 690504"/>
                  <a:gd name="connsiteY15" fmla="*/ 535554 h 719382"/>
                  <a:gd name="connsiteX16" fmla="*/ 674953 w 690504"/>
                  <a:gd name="connsiteY16" fmla="*/ 482105 h 719382"/>
                  <a:gd name="connsiteX17" fmla="*/ 669550 w 690504"/>
                  <a:gd name="connsiteY17" fmla="*/ 472121 h 719382"/>
                  <a:gd name="connsiteX18" fmla="*/ 607245 w 690504"/>
                  <a:gd name="connsiteY18" fmla="*/ 376705 h 719382"/>
                  <a:gd name="connsiteX19" fmla="*/ 513724 w 690504"/>
                  <a:gd name="connsiteY19" fmla="*/ 319613 h 719382"/>
                  <a:gd name="connsiteX20" fmla="*/ 387124 w 690504"/>
                  <a:gd name="connsiteY20" fmla="*/ 236519 h 719382"/>
                  <a:gd name="connsiteX21" fmla="*/ 346367 w 690504"/>
                  <a:gd name="connsiteY21" fmla="*/ 194972 h 719382"/>
                  <a:gd name="connsiteX22" fmla="*/ 336604 w 690504"/>
                  <a:gd name="connsiteY22" fmla="*/ 184356 h 719382"/>
                  <a:gd name="connsiteX23" fmla="*/ 333697 w 690504"/>
                  <a:gd name="connsiteY23" fmla="*/ 181291 h 719382"/>
                  <a:gd name="connsiteX24" fmla="*/ 304535 w 690504"/>
                  <a:gd name="connsiteY24" fmla="*/ 151181 h 719382"/>
                  <a:gd name="connsiteX25" fmla="*/ 270918 w 690504"/>
                  <a:gd name="connsiteY25" fmla="*/ 114658 h 719382"/>
                  <a:gd name="connsiteX26" fmla="*/ 248170 w 690504"/>
                  <a:gd name="connsiteY26" fmla="*/ 90424 h 719382"/>
                  <a:gd name="connsiteX27" fmla="*/ 227222 w 690504"/>
                  <a:gd name="connsiteY27" fmla="*/ 70551 h 719382"/>
                  <a:gd name="connsiteX28" fmla="*/ 177303 w 690504"/>
                  <a:gd name="connsiteY28" fmla="*/ 37693 h 719382"/>
                  <a:gd name="connsiteX29" fmla="*/ 49976 w 690504"/>
                  <a:gd name="connsiteY29" fmla="*/ 4644 h 719382"/>
                  <a:gd name="connsiteX30" fmla="*/ 0 w 690504"/>
                  <a:gd name="connsiteY30" fmla="*/ 0 h 719382"/>
                  <a:gd name="connsiteX31" fmla="*/ 73134 w 690504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269180 w 693632"/>
                  <a:gd name="connsiteY13" fmla="*/ 682511 h 719382"/>
                  <a:gd name="connsiteX14" fmla="*/ 558077 w 693632"/>
                  <a:gd name="connsiteY14" fmla="*/ 613934 h 719382"/>
                  <a:gd name="connsiteX15" fmla="*/ 686871 w 693632"/>
                  <a:gd name="connsiteY15" fmla="*/ 535554 h 719382"/>
                  <a:gd name="connsiteX16" fmla="*/ 674953 w 693632"/>
                  <a:gd name="connsiteY16" fmla="*/ 482105 h 719382"/>
                  <a:gd name="connsiteX17" fmla="*/ 669550 w 693632"/>
                  <a:gd name="connsiteY17" fmla="*/ 472121 h 719382"/>
                  <a:gd name="connsiteX18" fmla="*/ 607245 w 693632"/>
                  <a:gd name="connsiteY18" fmla="*/ 376705 h 719382"/>
                  <a:gd name="connsiteX19" fmla="*/ 513724 w 693632"/>
                  <a:gd name="connsiteY19" fmla="*/ 319613 h 719382"/>
                  <a:gd name="connsiteX20" fmla="*/ 387124 w 693632"/>
                  <a:gd name="connsiteY20" fmla="*/ 236519 h 719382"/>
                  <a:gd name="connsiteX21" fmla="*/ 346367 w 693632"/>
                  <a:gd name="connsiteY21" fmla="*/ 194972 h 719382"/>
                  <a:gd name="connsiteX22" fmla="*/ 336604 w 693632"/>
                  <a:gd name="connsiteY22" fmla="*/ 184356 h 719382"/>
                  <a:gd name="connsiteX23" fmla="*/ 333697 w 693632"/>
                  <a:gd name="connsiteY23" fmla="*/ 181291 h 719382"/>
                  <a:gd name="connsiteX24" fmla="*/ 304535 w 693632"/>
                  <a:gd name="connsiteY24" fmla="*/ 151181 h 719382"/>
                  <a:gd name="connsiteX25" fmla="*/ 270918 w 693632"/>
                  <a:gd name="connsiteY25" fmla="*/ 114658 h 719382"/>
                  <a:gd name="connsiteX26" fmla="*/ 248170 w 693632"/>
                  <a:gd name="connsiteY26" fmla="*/ 90424 h 719382"/>
                  <a:gd name="connsiteX27" fmla="*/ 227222 w 693632"/>
                  <a:gd name="connsiteY27" fmla="*/ 70551 h 719382"/>
                  <a:gd name="connsiteX28" fmla="*/ 177303 w 693632"/>
                  <a:gd name="connsiteY28" fmla="*/ 37693 h 719382"/>
                  <a:gd name="connsiteX29" fmla="*/ 49976 w 693632"/>
                  <a:gd name="connsiteY29" fmla="*/ 4644 h 719382"/>
                  <a:gd name="connsiteX30" fmla="*/ 0 w 693632"/>
                  <a:gd name="connsiteY30" fmla="*/ 0 h 719382"/>
                  <a:gd name="connsiteX31" fmla="*/ 73134 w 693632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269180 w 693632"/>
                  <a:gd name="connsiteY13" fmla="*/ 682511 h 719382"/>
                  <a:gd name="connsiteX14" fmla="*/ 558077 w 693632"/>
                  <a:gd name="connsiteY14" fmla="*/ 613934 h 719382"/>
                  <a:gd name="connsiteX15" fmla="*/ 686871 w 693632"/>
                  <a:gd name="connsiteY15" fmla="*/ 535554 h 719382"/>
                  <a:gd name="connsiteX16" fmla="*/ 674953 w 693632"/>
                  <a:gd name="connsiteY16" fmla="*/ 482105 h 719382"/>
                  <a:gd name="connsiteX17" fmla="*/ 669550 w 693632"/>
                  <a:gd name="connsiteY17" fmla="*/ 472121 h 719382"/>
                  <a:gd name="connsiteX18" fmla="*/ 607245 w 693632"/>
                  <a:gd name="connsiteY18" fmla="*/ 376705 h 719382"/>
                  <a:gd name="connsiteX19" fmla="*/ 513724 w 693632"/>
                  <a:gd name="connsiteY19" fmla="*/ 319613 h 719382"/>
                  <a:gd name="connsiteX20" fmla="*/ 387124 w 693632"/>
                  <a:gd name="connsiteY20" fmla="*/ 236519 h 719382"/>
                  <a:gd name="connsiteX21" fmla="*/ 346367 w 693632"/>
                  <a:gd name="connsiteY21" fmla="*/ 194972 h 719382"/>
                  <a:gd name="connsiteX22" fmla="*/ 336604 w 693632"/>
                  <a:gd name="connsiteY22" fmla="*/ 184356 h 719382"/>
                  <a:gd name="connsiteX23" fmla="*/ 333697 w 693632"/>
                  <a:gd name="connsiteY23" fmla="*/ 181291 h 719382"/>
                  <a:gd name="connsiteX24" fmla="*/ 304535 w 693632"/>
                  <a:gd name="connsiteY24" fmla="*/ 151181 h 719382"/>
                  <a:gd name="connsiteX25" fmla="*/ 270918 w 693632"/>
                  <a:gd name="connsiteY25" fmla="*/ 114658 h 719382"/>
                  <a:gd name="connsiteX26" fmla="*/ 248170 w 693632"/>
                  <a:gd name="connsiteY26" fmla="*/ 90424 h 719382"/>
                  <a:gd name="connsiteX27" fmla="*/ 227222 w 693632"/>
                  <a:gd name="connsiteY27" fmla="*/ 70551 h 719382"/>
                  <a:gd name="connsiteX28" fmla="*/ 177303 w 693632"/>
                  <a:gd name="connsiteY28" fmla="*/ 37693 h 719382"/>
                  <a:gd name="connsiteX29" fmla="*/ 49976 w 693632"/>
                  <a:gd name="connsiteY29" fmla="*/ 4644 h 719382"/>
                  <a:gd name="connsiteX30" fmla="*/ 0 w 693632"/>
                  <a:gd name="connsiteY30" fmla="*/ 0 h 719382"/>
                  <a:gd name="connsiteX31" fmla="*/ 73134 w 693632"/>
                  <a:gd name="connsiteY31" fmla="*/ 97723 h 719382"/>
                  <a:gd name="connsiteX0" fmla="*/ 73134 w 693632"/>
                  <a:gd name="connsiteY0" fmla="*/ 97723 h 719382"/>
                  <a:gd name="connsiteX1" fmla="*/ 73229 w 693632"/>
                  <a:gd name="connsiteY1" fmla="*/ 98197 h 719382"/>
                  <a:gd name="connsiteX2" fmla="*/ 75188 w 693632"/>
                  <a:gd name="connsiteY2" fmla="*/ 101135 h 719382"/>
                  <a:gd name="connsiteX3" fmla="*/ 82044 w 693632"/>
                  <a:gd name="connsiteY3" fmla="*/ 143061 h 719382"/>
                  <a:gd name="connsiteX4" fmla="*/ 81855 w 693632"/>
                  <a:gd name="connsiteY4" fmla="*/ 268082 h 719382"/>
                  <a:gd name="connsiteX5" fmla="*/ 80370 w 693632"/>
                  <a:gd name="connsiteY5" fmla="*/ 425677 h 719382"/>
                  <a:gd name="connsiteX6" fmla="*/ 86847 w 693632"/>
                  <a:gd name="connsiteY6" fmla="*/ 508139 h 719382"/>
                  <a:gd name="connsiteX7" fmla="*/ 85299 w 693632"/>
                  <a:gd name="connsiteY7" fmla="*/ 530193 h 719382"/>
                  <a:gd name="connsiteX8" fmla="*/ 84730 w 693632"/>
                  <a:gd name="connsiteY8" fmla="*/ 533889 h 719382"/>
                  <a:gd name="connsiteX9" fmla="*/ 84730 w 693632"/>
                  <a:gd name="connsiteY9" fmla="*/ 533889 h 719382"/>
                  <a:gd name="connsiteX10" fmla="*/ 84730 w 693632"/>
                  <a:gd name="connsiteY10" fmla="*/ 533889 h 719382"/>
                  <a:gd name="connsiteX11" fmla="*/ 102676 w 693632"/>
                  <a:gd name="connsiteY11" fmla="*/ 654044 h 719382"/>
                  <a:gd name="connsiteX12" fmla="*/ 113860 w 693632"/>
                  <a:gd name="connsiteY12" fmla="*/ 719382 h 719382"/>
                  <a:gd name="connsiteX13" fmla="*/ 558077 w 693632"/>
                  <a:gd name="connsiteY13" fmla="*/ 613934 h 719382"/>
                  <a:gd name="connsiteX14" fmla="*/ 686871 w 693632"/>
                  <a:gd name="connsiteY14" fmla="*/ 535554 h 719382"/>
                  <a:gd name="connsiteX15" fmla="*/ 674953 w 693632"/>
                  <a:gd name="connsiteY15" fmla="*/ 482105 h 719382"/>
                  <a:gd name="connsiteX16" fmla="*/ 669550 w 693632"/>
                  <a:gd name="connsiteY16" fmla="*/ 472121 h 719382"/>
                  <a:gd name="connsiteX17" fmla="*/ 607245 w 693632"/>
                  <a:gd name="connsiteY17" fmla="*/ 376705 h 719382"/>
                  <a:gd name="connsiteX18" fmla="*/ 513724 w 693632"/>
                  <a:gd name="connsiteY18" fmla="*/ 319613 h 719382"/>
                  <a:gd name="connsiteX19" fmla="*/ 387124 w 693632"/>
                  <a:gd name="connsiteY19" fmla="*/ 236519 h 719382"/>
                  <a:gd name="connsiteX20" fmla="*/ 346367 w 693632"/>
                  <a:gd name="connsiteY20" fmla="*/ 194972 h 719382"/>
                  <a:gd name="connsiteX21" fmla="*/ 336604 w 693632"/>
                  <a:gd name="connsiteY21" fmla="*/ 184356 h 719382"/>
                  <a:gd name="connsiteX22" fmla="*/ 333697 w 693632"/>
                  <a:gd name="connsiteY22" fmla="*/ 181291 h 719382"/>
                  <a:gd name="connsiteX23" fmla="*/ 304535 w 693632"/>
                  <a:gd name="connsiteY23" fmla="*/ 151181 h 719382"/>
                  <a:gd name="connsiteX24" fmla="*/ 270918 w 693632"/>
                  <a:gd name="connsiteY24" fmla="*/ 114658 h 719382"/>
                  <a:gd name="connsiteX25" fmla="*/ 248170 w 693632"/>
                  <a:gd name="connsiteY25" fmla="*/ 90424 h 719382"/>
                  <a:gd name="connsiteX26" fmla="*/ 227222 w 693632"/>
                  <a:gd name="connsiteY26" fmla="*/ 70551 h 719382"/>
                  <a:gd name="connsiteX27" fmla="*/ 177303 w 693632"/>
                  <a:gd name="connsiteY27" fmla="*/ 37693 h 719382"/>
                  <a:gd name="connsiteX28" fmla="*/ 49976 w 693632"/>
                  <a:gd name="connsiteY28" fmla="*/ 4644 h 719382"/>
                  <a:gd name="connsiteX29" fmla="*/ 0 w 693632"/>
                  <a:gd name="connsiteY29" fmla="*/ 0 h 719382"/>
                  <a:gd name="connsiteX30" fmla="*/ 73134 w 693632"/>
                  <a:gd name="connsiteY30" fmla="*/ 97723 h 719382"/>
                  <a:gd name="connsiteX0" fmla="*/ 73134 w 726126"/>
                  <a:gd name="connsiteY0" fmla="*/ 97723 h 719382"/>
                  <a:gd name="connsiteX1" fmla="*/ 73229 w 726126"/>
                  <a:gd name="connsiteY1" fmla="*/ 98197 h 719382"/>
                  <a:gd name="connsiteX2" fmla="*/ 75188 w 726126"/>
                  <a:gd name="connsiteY2" fmla="*/ 101135 h 719382"/>
                  <a:gd name="connsiteX3" fmla="*/ 82044 w 726126"/>
                  <a:gd name="connsiteY3" fmla="*/ 143061 h 719382"/>
                  <a:gd name="connsiteX4" fmla="*/ 81855 w 726126"/>
                  <a:gd name="connsiteY4" fmla="*/ 268082 h 719382"/>
                  <a:gd name="connsiteX5" fmla="*/ 80370 w 726126"/>
                  <a:gd name="connsiteY5" fmla="*/ 425677 h 719382"/>
                  <a:gd name="connsiteX6" fmla="*/ 86847 w 726126"/>
                  <a:gd name="connsiteY6" fmla="*/ 508139 h 719382"/>
                  <a:gd name="connsiteX7" fmla="*/ 85299 w 726126"/>
                  <a:gd name="connsiteY7" fmla="*/ 530193 h 719382"/>
                  <a:gd name="connsiteX8" fmla="*/ 84730 w 726126"/>
                  <a:gd name="connsiteY8" fmla="*/ 533889 h 719382"/>
                  <a:gd name="connsiteX9" fmla="*/ 84730 w 726126"/>
                  <a:gd name="connsiteY9" fmla="*/ 533889 h 719382"/>
                  <a:gd name="connsiteX10" fmla="*/ 84730 w 726126"/>
                  <a:gd name="connsiteY10" fmla="*/ 533889 h 719382"/>
                  <a:gd name="connsiteX11" fmla="*/ 102676 w 726126"/>
                  <a:gd name="connsiteY11" fmla="*/ 654044 h 719382"/>
                  <a:gd name="connsiteX12" fmla="*/ 113860 w 726126"/>
                  <a:gd name="connsiteY12" fmla="*/ 719382 h 719382"/>
                  <a:gd name="connsiteX13" fmla="*/ 686871 w 726126"/>
                  <a:gd name="connsiteY13" fmla="*/ 535554 h 719382"/>
                  <a:gd name="connsiteX14" fmla="*/ 674953 w 726126"/>
                  <a:gd name="connsiteY14" fmla="*/ 482105 h 719382"/>
                  <a:gd name="connsiteX15" fmla="*/ 669550 w 726126"/>
                  <a:gd name="connsiteY15" fmla="*/ 472121 h 719382"/>
                  <a:gd name="connsiteX16" fmla="*/ 607245 w 726126"/>
                  <a:gd name="connsiteY16" fmla="*/ 376705 h 719382"/>
                  <a:gd name="connsiteX17" fmla="*/ 513724 w 726126"/>
                  <a:gd name="connsiteY17" fmla="*/ 319613 h 719382"/>
                  <a:gd name="connsiteX18" fmla="*/ 387124 w 726126"/>
                  <a:gd name="connsiteY18" fmla="*/ 236519 h 719382"/>
                  <a:gd name="connsiteX19" fmla="*/ 346367 w 726126"/>
                  <a:gd name="connsiteY19" fmla="*/ 194972 h 719382"/>
                  <a:gd name="connsiteX20" fmla="*/ 336604 w 726126"/>
                  <a:gd name="connsiteY20" fmla="*/ 184356 h 719382"/>
                  <a:gd name="connsiteX21" fmla="*/ 333697 w 726126"/>
                  <a:gd name="connsiteY21" fmla="*/ 181291 h 719382"/>
                  <a:gd name="connsiteX22" fmla="*/ 304535 w 726126"/>
                  <a:gd name="connsiteY22" fmla="*/ 151181 h 719382"/>
                  <a:gd name="connsiteX23" fmla="*/ 270918 w 726126"/>
                  <a:gd name="connsiteY23" fmla="*/ 114658 h 719382"/>
                  <a:gd name="connsiteX24" fmla="*/ 248170 w 726126"/>
                  <a:gd name="connsiteY24" fmla="*/ 90424 h 719382"/>
                  <a:gd name="connsiteX25" fmla="*/ 227222 w 726126"/>
                  <a:gd name="connsiteY25" fmla="*/ 70551 h 719382"/>
                  <a:gd name="connsiteX26" fmla="*/ 177303 w 726126"/>
                  <a:gd name="connsiteY26" fmla="*/ 37693 h 719382"/>
                  <a:gd name="connsiteX27" fmla="*/ 49976 w 726126"/>
                  <a:gd name="connsiteY27" fmla="*/ 4644 h 719382"/>
                  <a:gd name="connsiteX28" fmla="*/ 0 w 726126"/>
                  <a:gd name="connsiteY28" fmla="*/ 0 h 719382"/>
                  <a:gd name="connsiteX29" fmla="*/ 73134 w 726126"/>
                  <a:gd name="connsiteY29" fmla="*/ 97723 h 719382"/>
                  <a:gd name="connsiteX0" fmla="*/ 73134 w 725121"/>
                  <a:gd name="connsiteY0" fmla="*/ 97723 h 776097"/>
                  <a:gd name="connsiteX1" fmla="*/ 73229 w 725121"/>
                  <a:gd name="connsiteY1" fmla="*/ 98197 h 776097"/>
                  <a:gd name="connsiteX2" fmla="*/ 75188 w 725121"/>
                  <a:gd name="connsiteY2" fmla="*/ 101135 h 776097"/>
                  <a:gd name="connsiteX3" fmla="*/ 82044 w 725121"/>
                  <a:gd name="connsiteY3" fmla="*/ 143061 h 776097"/>
                  <a:gd name="connsiteX4" fmla="*/ 81855 w 725121"/>
                  <a:gd name="connsiteY4" fmla="*/ 268082 h 776097"/>
                  <a:gd name="connsiteX5" fmla="*/ 80370 w 725121"/>
                  <a:gd name="connsiteY5" fmla="*/ 425677 h 776097"/>
                  <a:gd name="connsiteX6" fmla="*/ 86847 w 725121"/>
                  <a:gd name="connsiteY6" fmla="*/ 508139 h 776097"/>
                  <a:gd name="connsiteX7" fmla="*/ 85299 w 725121"/>
                  <a:gd name="connsiteY7" fmla="*/ 530193 h 776097"/>
                  <a:gd name="connsiteX8" fmla="*/ 84730 w 725121"/>
                  <a:gd name="connsiteY8" fmla="*/ 533889 h 776097"/>
                  <a:gd name="connsiteX9" fmla="*/ 84730 w 725121"/>
                  <a:gd name="connsiteY9" fmla="*/ 533889 h 776097"/>
                  <a:gd name="connsiteX10" fmla="*/ 84730 w 725121"/>
                  <a:gd name="connsiteY10" fmla="*/ 533889 h 776097"/>
                  <a:gd name="connsiteX11" fmla="*/ 102676 w 725121"/>
                  <a:gd name="connsiteY11" fmla="*/ 654044 h 776097"/>
                  <a:gd name="connsiteX12" fmla="*/ 127472 w 725121"/>
                  <a:gd name="connsiteY12" fmla="*/ 776097 h 776097"/>
                  <a:gd name="connsiteX13" fmla="*/ 686871 w 725121"/>
                  <a:gd name="connsiteY13" fmla="*/ 535554 h 776097"/>
                  <a:gd name="connsiteX14" fmla="*/ 674953 w 725121"/>
                  <a:gd name="connsiteY14" fmla="*/ 482105 h 776097"/>
                  <a:gd name="connsiteX15" fmla="*/ 669550 w 725121"/>
                  <a:gd name="connsiteY15" fmla="*/ 472121 h 776097"/>
                  <a:gd name="connsiteX16" fmla="*/ 607245 w 725121"/>
                  <a:gd name="connsiteY16" fmla="*/ 376705 h 776097"/>
                  <a:gd name="connsiteX17" fmla="*/ 513724 w 725121"/>
                  <a:gd name="connsiteY17" fmla="*/ 319613 h 776097"/>
                  <a:gd name="connsiteX18" fmla="*/ 387124 w 725121"/>
                  <a:gd name="connsiteY18" fmla="*/ 236519 h 776097"/>
                  <a:gd name="connsiteX19" fmla="*/ 346367 w 725121"/>
                  <a:gd name="connsiteY19" fmla="*/ 194972 h 776097"/>
                  <a:gd name="connsiteX20" fmla="*/ 336604 w 725121"/>
                  <a:gd name="connsiteY20" fmla="*/ 184356 h 776097"/>
                  <a:gd name="connsiteX21" fmla="*/ 333697 w 725121"/>
                  <a:gd name="connsiteY21" fmla="*/ 181291 h 776097"/>
                  <a:gd name="connsiteX22" fmla="*/ 304535 w 725121"/>
                  <a:gd name="connsiteY22" fmla="*/ 151181 h 776097"/>
                  <a:gd name="connsiteX23" fmla="*/ 270918 w 725121"/>
                  <a:gd name="connsiteY23" fmla="*/ 114658 h 776097"/>
                  <a:gd name="connsiteX24" fmla="*/ 248170 w 725121"/>
                  <a:gd name="connsiteY24" fmla="*/ 90424 h 776097"/>
                  <a:gd name="connsiteX25" fmla="*/ 227222 w 725121"/>
                  <a:gd name="connsiteY25" fmla="*/ 70551 h 776097"/>
                  <a:gd name="connsiteX26" fmla="*/ 177303 w 725121"/>
                  <a:gd name="connsiteY26" fmla="*/ 37693 h 776097"/>
                  <a:gd name="connsiteX27" fmla="*/ 49976 w 725121"/>
                  <a:gd name="connsiteY27" fmla="*/ 4644 h 776097"/>
                  <a:gd name="connsiteX28" fmla="*/ 0 w 725121"/>
                  <a:gd name="connsiteY28" fmla="*/ 0 h 776097"/>
                  <a:gd name="connsiteX29" fmla="*/ 73134 w 725121"/>
                  <a:gd name="connsiteY29" fmla="*/ 97723 h 776097"/>
                  <a:gd name="connsiteX0" fmla="*/ 73134 w 725121"/>
                  <a:gd name="connsiteY0" fmla="*/ 97723 h 776097"/>
                  <a:gd name="connsiteX1" fmla="*/ 73229 w 725121"/>
                  <a:gd name="connsiteY1" fmla="*/ 98197 h 776097"/>
                  <a:gd name="connsiteX2" fmla="*/ 75188 w 725121"/>
                  <a:gd name="connsiteY2" fmla="*/ 101135 h 776097"/>
                  <a:gd name="connsiteX3" fmla="*/ 82044 w 725121"/>
                  <a:gd name="connsiteY3" fmla="*/ 143061 h 776097"/>
                  <a:gd name="connsiteX4" fmla="*/ 81855 w 725121"/>
                  <a:gd name="connsiteY4" fmla="*/ 268082 h 776097"/>
                  <a:gd name="connsiteX5" fmla="*/ 80370 w 725121"/>
                  <a:gd name="connsiteY5" fmla="*/ 425677 h 776097"/>
                  <a:gd name="connsiteX6" fmla="*/ 86847 w 725121"/>
                  <a:gd name="connsiteY6" fmla="*/ 508139 h 776097"/>
                  <a:gd name="connsiteX7" fmla="*/ 85299 w 725121"/>
                  <a:gd name="connsiteY7" fmla="*/ 530193 h 776097"/>
                  <a:gd name="connsiteX8" fmla="*/ 84730 w 725121"/>
                  <a:gd name="connsiteY8" fmla="*/ 533889 h 776097"/>
                  <a:gd name="connsiteX9" fmla="*/ 84730 w 725121"/>
                  <a:gd name="connsiteY9" fmla="*/ 533889 h 776097"/>
                  <a:gd name="connsiteX10" fmla="*/ 84730 w 725121"/>
                  <a:gd name="connsiteY10" fmla="*/ 533889 h 776097"/>
                  <a:gd name="connsiteX11" fmla="*/ 102676 w 725121"/>
                  <a:gd name="connsiteY11" fmla="*/ 654044 h 776097"/>
                  <a:gd name="connsiteX12" fmla="*/ 127472 w 725121"/>
                  <a:gd name="connsiteY12" fmla="*/ 776097 h 776097"/>
                  <a:gd name="connsiteX13" fmla="*/ 686871 w 725121"/>
                  <a:gd name="connsiteY13" fmla="*/ 535554 h 776097"/>
                  <a:gd name="connsiteX14" fmla="*/ 674953 w 725121"/>
                  <a:gd name="connsiteY14" fmla="*/ 482105 h 776097"/>
                  <a:gd name="connsiteX15" fmla="*/ 669550 w 725121"/>
                  <a:gd name="connsiteY15" fmla="*/ 472121 h 776097"/>
                  <a:gd name="connsiteX16" fmla="*/ 607245 w 725121"/>
                  <a:gd name="connsiteY16" fmla="*/ 376705 h 776097"/>
                  <a:gd name="connsiteX17" fmla="*/ 513724 w 725121"/>
                  <a:gd name="connsiteY17" fmla="*/ 319613 h 776097"/>
                  <a:gd name="connsiteX18" fmla="*/ 387124 w 725121"/>
                  <a:gd name="connsiteY18" fmla="*/ 236519 h 776097"/>
                  <a:gd name="connsiteX19" fmla="*/ 346367 w 725121"/>
                  <a:gd name="connsiteY19" fmla="*/ 194972 h 776097"/>
                  <a:gd name="connsiteX20" fmla="*/ 336604 w 725121"/>
                  <a:gd name="connsiteY20" fmla="*/ 184356 h 776097"/>
                  <a:gd name="connsiteX21" fmla="*/ 333697 w 725121"/>
                  <a:gd name="connsiteY21" fmla="*/ 181291 h 776097"/>
                  <a:gd name="connsiteX22" fmla="*/ 304535 w 725121"/>
                  <a:gd name="connsiteY22" fmla="*/ 151181 h 776097"/>
                  <a:gd name="connsiteX23" fmla="*/ 270918 w 725121"/>
                  <a:gd name="connsiteY23" fmla="*/ 114658 h 776097"/>
                  <a:gd name="connsiteX24" fmla="*/ 248170 w 725121"/>
                  <a:gd name="connsiteY24" fmla="*/ 90424 h 776097"/>
                  <a:gd name="connsiteX25" fmla="*/ 227222 w 725121"/>
                  <a:gd name="connsiteY25" fmla="*/ 70551 h 776097"/>
                  <a:gd name="connsiteX26" fmla="*/ 177303 w 725121"/>
                  <a:gd name="connsiteY26" fmla="*/ 37693 h 776097"/>
                  <a:gd name="connsiteX27" fmla="*/ 49976 w 725121"/>
                  <a:gd name="connsiteY27" fmla="*/ 4644 h 776097"/>
                  <a:gd name="connsiteX28" fmla="*/ 0 w 725121"/>
                  <a:gd name="connsiteY28" fmla="*/ 0 h 776097"/>
                  <a:gd name="connsiteX29" fmla="*/ 73134 w 725121"/>
                  <a:gd name="connsiteY29" fmla="*/ 97723 h 776097"/>
                  <a:gd name="connsiteX0" fmla="*/ 73134 w 725121"/>
                  <a:gd name="connsiteY0" fmla="*/ 97723 h 773828"/>
                  <a:gd name="connsiteX1" fmla="*/ 73229 w 725121"/>
                  <a:gd name="connsiteY1" fmla="*/ 98197 h 773828"/>
                  <a:gd name="connsiteX2" fmla="*/ 75188 w 725121"/>
                  <a:gd name="connsiteY2" fmla="*/ 101135 h 773828"/>
                  <a:gd name="connsiteX3" fmla="*/ 82044 w 725121"/>
                  <a:gd name="connsiteY3" fmla="*/ 143061 h 773828"/>
                  <a:gd name="connsiteX4" fmla="*/ 81855 w 725121"/>
                  <a:gd name="connsiteY4" fmla="*/ 268082 h 773828"/>
                  <a:gd name="connsiteX5" fmla="*/ 80370 w 725121"/>
                  <a:gd name="connsiteY5" fmla="*/ 425677 h 773828"/>
                  <a:gd name="connsiteX6" fmla="*/ 86847 w 725121"/>
                  <a:gd name="connsiteY6" fmla="*/ 508139 h 773828"/>
                  <a:gd name="connsiteX7" fmla="*/ 85299 w 725121"/>
                  <a:gd name="connsiteY7" fmla="*/ 530193 h 773828"/>
                  <a:gd name="connsiteX8" fmla="*/ 84730 w 725121"/>
                  <a:gd name="connsiteY8" fmla="*/ 533889 h 773828"/>
                  <a:gd name="connsiteX9" fmla="*/ 84730 w 725121"/>
                  <a:gd name="connsiteY9" fmla="*/ 533889 h 773828"/>
                  <a:gd name="connsiteX10" fmla="*/ 84730 w 725121"/>
                  <a:gd name="connsiteY10" fmla="*/ 533889 h 773828"/>
                  <a:gd name="connsiteX11" fmla="*/ 102676 w 725121"/>
                  <a:gd name="connsiteY11" fmla="*/ 654044 h 773828"/>
                  <a:gd name="connsiteX12" fmla="*/ 127472 w 725121"/>
                  <a:gd name="connsiteY12" fmla="*/ 773828 h 773828"/>
                  <a:gd name="connsiteX13" fmla="*/ 686871 w 725121"/>
                  <a:gd name="connsiteY13" fmla="*/ 535554 h 773828"/>
                  <a:gd name="connsiteX14" fmla="*/ 674953 w 725121"/>
                  <a:gd name="connsiteY14" fmla="*/ 482105 h 773828"/>
                  <a:gd name="connsiteX15" fmla="*/ 669550 w 725121"/>
                  <a:gd name="connsiteY15" fmla="*/ 472121 h 773828"/>
                  <a:gd name="connsiteX16" fmla="*/ 607245 w 725121"/>
                  <a:gd name="connsiteY16" fmla="*/ 376705 h 773828"/>
                  <a:gd name="connsiteX17" fmla="*/ 513724 w 725121"/>
                  <a:gd name="connsiteY17" fmla="*/ 319613 h 773828"/>
                  <a:gd name="connsiteX18" fmla="*/ 387124 w 725121"/>
                  <a:gd name="connsiteY18" fmla="*/ 236519 h 773828"/>
                  <a:gd name="connsiteX19" fmla="*/ 346367 w 725121"/>
                  <a:gd name="connsiteY19" fmla="*/ 194972 h 773828"/>
                  <a:gd name="connsiteX20" fmla="*/ 336604 w 725121"/>
                  <a:gd name="connsiteY20" fmla="*/ 184356 h 773828"/>
                  <a:gd name="connsiteX21" fmla="*/ 333697 w 725121"/>
                  <a:gd name="connsiteY21" fmla="*/ 181291 h 773828"/>
                  <a:gd name="connsiteX22" fmla="*/ 304535 w 725121"/>
                  <a:gd name="connsiteY22" fmla="*/ 151181 h 773828"/>
                  <a:gd name="connsiteX23" fmla="*/ 270918 w 725121"/>
                  <a:gd name="connsiteY23" fmla="*/ 114658 h 773828"/>
                  <a:gd name="connsiteX24" fmla="*/ 248170 w 725121"/>
                  <a:gd name="connsiteY24" fmla="*/ 90424 h 773828"/>
                  <a:gd name="connsiteX25" fmla="*/ 227222 w 725121"/>
                  <a:gd name="connsiteY25" fmla="*/ 70551 h 773828"/>
                  <a:gd name="connsiteX26" fmla="*/ 177303 w 725121"/>
                  <a:gd name="connsiteY26" fmla="*/ 37693 h 773828"/>
                  <a:gd name="connsiteX27" fmla="*/ 49976 w 725121"/>
                  <a:gd name="connsiteY27" fmla="*/ 4644 h 773828"/>
                  <a:gd name="connsiteX28" fmla="*/ 0 w 725121"/>
                  <a:gd name="connsiteY28" fmla="*/ 0 h 773828"/>
                  <a:gd name="connsiteX29" fmla="*/ 73134 w 725121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6847 w 688735"/>
                  <a:gd name="connsiteY6" fmla="*/ 508139 h 773828"/>
                  <a:gd name="connsiteX7" fmla="*/ 85299 w 688735"/>
                  <a:gd name="connsiteY7" fmla="*/ 530193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84730 w 688735"/>
                  <a:gd name="connsiteY10" fmla="*/ 533889 h 773828"/>
                  <a:gd name="connsiteX11" fmla="*/ 102676 w 688735"/>
                  <a:gd name="connsiteY11" fmla="*/ 654044 h 773828"/>
                  <a:gd name="connsiteX12" fmla="*/ 127472 w 688735"/>
                  <a:gd name="connsiteY12" fmla="*/ 773828 h 773828"/>
                  <a:gd name="connsiteX13" fmla="*/ 686871 w 688735"/>
                  <a:gd name="connsiteY13" fmla="*/ 535554 h 773828"/>
                  <a:gd name="connsiteX14" fmla="*/ 674953 w 688735"/>
                  <a:gd name="connsiteY14" fmla="*/ 482105 h 773828"/>
                  <a:gd name="connsiteX15" fmla="*/ 669550 w 688735"/>
                  <a:gd name="connsiteY15" fmla="*/ 472121 h 773828"/>
                  <a:gd name="connsiteX16" fmla="*/ 607245 w 688735"/>
                  <a:gd name="connsiteY16" fmla="*/ 376705 h 773828"/>
                  <a:gd name="connsiteX17" fmla="*/ 513724 w 688735"/>
                  <a:gd name="connsiteY17" fmla="*/ 319613 h 773828"/>
                  <a:gd name="connsiteX18" fmla="*/ 387124 w 688735"/>
                  <a:gd name="connsiteY18" fmla="*/ 236519 h 773828"/>
                  <a:gd name="connsiteX19" fmla="*/ 346367 w 688735"/>
                  <a:gd name="connsiteY19" fmla="*/ 194972 h 773828"/>
                  <a:gd name="connsiteX20" fmla="*/ 336604 w 688735"/>
                  <a:gd name="connsiteY20" fmla="*/ 184356 h 773828"/>
                  <a:gd name="connsiteX21" fmla="*/ 333697 w 688735"/>
                  <a:gd name="connsiteY21" fmla="*/ 181291 h 773828"/>
                  <a:gd name="connsiteX22" fmla="*/ 304535 w 688735"/>
                  <a:gd name="connsiteY22" fmla="*/ 151181 h 773828"/>
                  <a:gd name="connsiteX23" fmla="*/ 270918 w 688735"/>
                  <a:gd name="connsiteY23" fmla="*/ 114658 h 773828"/>
                  <a:gd name="connsiteX24" fmla="*/ 248170 w 688735"/>
                  <a:gd name="connsiteY24" fmla="*/ 90424 h 773828"/>
                  <a:gd name="connsiteX25" fmla="*/ 227222 w 688735"/>
                  <a:gd name="connsiteY25" fmla="*/ 70551 h 773828"/>
                  <a:gd name="connsiteX26" fmla="*/ 177303 w 688735"/>
                  <a:gd name="connsiteY26" fmla="*/ 37693 h 773828"/>
                  <a:gd name="connsiteX27" fmla="*/ 49976 w 688735"/>
                  <a:gd name="connsiteY27" fmla="*/ 4644 h 773828"/>
                  <a:gd name="connsiteX28" fmla="*/ 0 w 688735"/>
                  <a:gd name="connsiteY28" fmla="*/ 0 h 773828"/>
                  <a:gd name="connsiteX29" fmla="*/ 73134 w 688735"/>
                  <a:gd name="connsiteY29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84730 w 688735"/>
                  <a:gd name="connsiteY8" fmla="*/ 533889 h 773828"/>
                  <a:gd name="connsiteX9" fmla="*/ 84730 w 688735"/>
                  <a:gd name="connsiteY9" fmla="*/ 533889 h 773828"/>
                  <a:gd name="connsiteX10" fmla="*/ 102676 w 688735"/>
                  <a:gd name="connsiteY10" fmla="*/ 654044 h 773828"/>
                  <a:gd name="connsiteX11" fmla="*/ 127472 w 688735"/>
                  <a:gd name="connsiteY11" fmla="*/ 773828 h 773828"/>
                  <a:gd name="connsiteX12" fmla="*/ 686871 w 688735"/>
                  <a:gd name="connsiteY12" fmla="*/ 535554 h 773828"/>
                  <a:gd name="connsiteX13" fmla="*/ 674953 w 688735"/>
                  <a:gd name="connsiteY13" fmla="*/ 482105 h 773828"/>
                  <a:gd name="connsiteX14" fmla="*/ 669550 w 688735"/>
                  <a:gd name="connsiteY14" fmla="*/ 472121 h 773828"/>
                  <a:gd name="connsiteX15" fmla="*/ 607245 w 688735"/>
                  <a:gd name="connsiteY15" fmla="*/ 376705 h 773828"/>
                  <a:gd name="connsiteX16" fmla="*/ 513724 w 688735"/>
                  <a:gd name="connsiteY16" fmla="*/ 319613 h 773828"/>
                  <a:gd name="connsiteX17" fmla="*/ 387124 w 688735"/>
                  <a:gd name="connsiteY17" fmla="*/ 236519 h 773828"/>
                  <a:gd name="connsiteX18" fmla="*/ 346367 w 688735"/>
                  <a:gd name="connsiteY18" fmla="*/ 194972 h 773828"/>
                  <a:gd name="connsiteX19" fmla="*/ 336604 w 688735"/>
                  <a:gd name="connsiteY19" fmla="*/ 184356 h 773828"/>
                  <a:gd name="connsiteX20" fmla="*/ 333697 w 688735"/>
                  <a:gd name="connsiteY20" fmla="*/ 181291 h 773828"/>
                  <a:gd name="connsiteX21" fmla="*/ 304535 w 688735"/>
                  <a:gd name="connsiteY21" fmla="*/ 151181 h 773828"/>
                  <a:gd name="connsiteX22" fmla="*/ 270918 w 688735"/>
                  <a:gd name="connsiteY22" fmla="*/ 114658 h 773828"/>
                  <a:gd name="connsiteX23" fmla="*/ 248170 w 688735"/>
                  <a:gd name="connsiteY23" fmla="*/ 90424 h 773828"/>
                  <a:gd name="connsiteX24" fmla="*/ 227222 w 688735"/>
                  <a:gd name="connsiteY24" fmla="*/ 70551 h 773828"/>
                  <a:gd name="connsiteX25" fmla="*/ 177303 w 688735"/>
                  <a:gd name="connsiteY25" fmla="*/ 37693 h 773828"/>
                  <a:gd name="connsiteX26" fmla="*/ 49976 w 688735"/>
                  <a:gd name="connsiteY26" fmla="*/ 4644 h 773828"/>
                  <a:gd name="connsiteX27" fmla="*/ 0 w 688735"/>
                  <a:gd name="connsiteY27" fmla="*/ 0 h 773828"/>
                  <a:gd name="connsiteX28" fmla="*/ 73134 w 688735"/>
                  <a:gd name="connsiteY28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84730 w 688735"/>
                  <a:gd name="connsiteY8" fmla="*/ 533889 h 773828"/>
                  <a:gd name="connsiteX9" fmla="*/ 102676 w 688735"/>
                  <a:gd name="connsiteY9" fmla="*/ 654044 h 773828"/>
                  <a:gd name="connsiteX10" fmla="*/ 127472 w 688735"/>
                  <a:gd name="connsiteY10" fmla="*/ 773828 h 773828"/>
                  <a:gd name="connsiteX11" fmla="*/ 686871 w 688735"/>
                  <a:gd name="connsiteY11" fmla="*/ 535554 h 773828"/>
                  <a:gd name="connsiteX12" fmla="*/ 674953 w 688735"/>
                  <a:gd name="connsiteY12" fmla="*/ 482105 h 773828"/>
                  <a:gd name="connsiteX13" fmla="*/ 669550 w 688735"/>
                  <a:gd name="connsiteY13" fmla="*/ 472121 h 773828"/>
                  <a:gd name="connsiteX14" fmla="*/ 607245 w 688735"/>
                  <a:gd name="connsiteY14" fmla="*/ 376705 h 773828"/>
                  <a:gd name="connsiteX15" fmla="*/ 513724 w 688735"/>
                  <a:gd name="connsiteY15" fmla="*/ 319613 h 773828"/>
                  <a:gd name="connsiteX16" fmla="*/ 387124 w 688735"/>
                  <a:gd name="connsiteY16" fmla="*/ 236519 h 773828"/>
                  <a:gd name="connsiteX17" fmla="*/ 346367 w 688735"/>
                  <a:gd name="connsiteY17" fmla="*/ 194972 h 773828"/>
                  <a:gd name="connsiteX18" fmla="*/ 336604 w 688735"/>
                  <a:gd name="connsiteY18" fmla="*/ 184356 h 773828"/>
                  <a:gd name="connsiteX19" fmla="*/ 333697 w 688735"/>
                  <a:gd name="connsiteY19" fmla="*/ 181291 h 773828"/>
                  <a:gd name="connsiteX20" fmla="*/ 304535 w 688735"/>
                  <a:gd name="connsiteY20" fmla="*/ 151181 h 773828"/>
                  <a:gd name="connsiteX21" fmla="*/ 270918 w 688735"/>
                  <a:gd name="connsiteY21" fmla="*/ 114658 h 773828"/>
                  <a:gd name="connsiteX22" fmla="*/ 248170 w 688735"/>
                  <a:gd name="connsiteY22" fmla="*/ 90424 h 773828"/>
                  <a:gd name="connsiteX23" fmla="*/ 227222 w 688735"/>
                  <a:gd name="connsiteY23" fmla="*/ 70551 h 773828"/>
                  <a:gd name="connsiteX24" fmla="*/ 177303 w 688735"/>
                  <a:gd name="connsiteY24" fmla="*/ 37693 h 773828"/>
                  <a:gd name="connsiteX25" fmla="*/ 49976 w 688735"/>
                  <a:gd name="connsiteY25" fmla="*/ 4644 h 773828"/>
                  <a:gd name="connsiteX26" fmla="*/ 0 w 688735"/>
                  <a:gd name="connsiteY26" fmla="*/ 0 h 773828"/>
                  <a:gd name="connsiteX27" fmla="*/ 73134 w 688735"/>
                  <a:gd name="connsiteY27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84730 w 688735"/>
                  <a:gd name="connsiteY7" fmla="*/ 533889 h 773828"/>
                  <a:gd name="connsiteX8" fmla="*/ 102676 w 688735"/>
                  <a:gd name="connsiteY8" fmla="*/ 654044 h 773828"/>
                  <a:gd name="connsiteX9" fmla="*/ 127472 w 688735"/>
                  <a:gd name="connsiteY9" fmla="*/ 773828 h 773828"/>
                  <a:gd name="connsiteX10" fmla="*/ 686871 w 688735"/>
                  <a:gd name="connsiteY10" fmla="*/ 535554 h 773828"/>
                  <a:gd name="connsiteX11" fmla="*/ 674953 w 688735"/>
                  <a:gd name="connsiteY11" fmla="*/ 482105 h 773828"/>
                  <a:gd name="connsiteX12" fmla="*/ 669550 w 688735"/>
                  <a:gd name="connsiteY12" fmla="*/ 472121 h 773828"/>
                  <a:gd name="connsiteX13" fmla="*/ 607245 w 688735"/>
                  <a:gd name="connsiteY13" fmla="*/ 376705 h 773828"/>
                  <a:gd name="connsiteX14" fmla="*/ 513724 w 688735"/>
                  <a:gd name="connsiteY14" fmla="*/ 319613 h 773828"/>
                  <a:gd name="connsiteX15" fmla="*/ 387124 w 688735"/>
                  <a:gd name="connsiteY15" fmla="*/ 236519 h 773828"/>
                  <a:gd name="connsiteX16" fmla="*/ 346367 w 688735"/>
                  <a:gd name="connsiteY16" fmla="*/ 194972 h 773828"/>
                  <a:gd name="connsiteX17" fmla="*/ 336604 w 688735"/>
                  <a:gd name="connsiteY17" fmla="*/ 184356 h 773828"/>
                  <a:gd name="connsiteX18" fmla="*/ 333697 w 688735"/>
                  <a:gd name="connsiteY18" fmla="*/ 181291 h 773828"/>
                  <a:gd name="connsiteX19" fmla="*/ 304535 w 688735"/>
                  <a:gd name="connsiteY19" fmla="*/ 151181 h 773828"/>
                  <a:gd name="connsiteX20" fmla="*/ 270918 w 688735"/>
                  <a:gd name="connsiteY20" fmla="*/ 114658 h 773828"/>
                  <a:gd name="connsiteX21" fmla="*/ 248170 w 688735"/>
                  <a:gd name="connsiteY21" fmla="*/ 90424 h 773828"/>
                  <a:gd name="connsiteX22" fmla="*/ 227222 w 688735"/>
                  <a:gd name="connsiteY22" fmla="*/ 70551 h 773828"/>
                  <a:gd name="connsiteX23" fmla="*/ 177303 w 688735"/>
                  <a:gd name="connsiteY23" fmla="*/ 37693 h 773828"/>
                  <a:gd name="connsiteX24" fmla="*/ 49976 w 688735"/>
                  <a:gd name="connsiteY24" fmla="*/ 4644 h 773828"/>
                  <a:gd name="connsiteX25" fmla="*/ 0 w 688735"/>
                  <a:gd name="connsiteY25" fmla="*/ 0 h 773828"/>
                  <a:gd name="connsiteX26" fmla="*/ 73134 w 688735"/>
                  <a:gd name="connsiteY26" fmla="*/ 97723 h 773828"/>
                  <a:gd name="connsiteX0" fmla="*/ 73134 w 688735"/>
                  <a:gd name="connsiteY0" fmla="*/ 97723 h 773828"/>
                  <a:gd name="connsiteX1" fmla="*/ 73229 w 688735"/>
                  <a:gd name="connsiteY1" fmla="*/ 98197 h 773828"/>
                  <a:gd name="connsiteX2" fmla="*/ 75188 w 688735"/>
                  <a:gd name="connsiteY2" fmla="*/ 101135 h 773828"/>
                  <a:gd name="connsiteX3" fmla="*/ 82044 w 688735"/>
                  <a:gd name="connsiteY3" fmla="*/ 143061 h 773828"/>
                  <a:gd name="connsiteX4" fmla="*/ 81855 w 688735"/>
                  <a:gd name="connsiteY4" fmla="*/ 268082 h 773828"/>
                  <a:gd name="connsiteX5" fmla="*/ 80370 w 688735"/>
                  <a:gd name="connsiteY5" fmla="*/ 425677 h 773828"/>
                  <a:gd name="connsiteX6" fmla="*/ 85299 w 688735"/>
                  <a:gd name="connsiteY6" fmla="*/ 530193 h 773828"/>
                  <a:gd name="connsiteX7" fmla="*/ 102676 w 688735"/>
                  <a:gd name="connsiteY7" fmla="*/ 654044 h 773828"/>
                  <a:gd name="connsiteX8" fmla="*/ 127472 w 688735"/>
                  <a:gd name="connsiteY8" fmla="*/ 773828 h 773828"/>
                  <a:gd name="connsiteX9" fmla="*/ 686871 w 688735"/>
                  <a:gd name="connsiteY9" fmla="*/ 535554 h 773828"/>
                  <a:gd name="connsiteX10" fmla="*/ 674953 w 688735"/>
                  <a:gd name="connsiteY10" fmla="*/ 482105 h 773828"/>
                  <a:gd name="connsiteX11" fmla="*/ 669550 w 688735"/>
                  <a:gd name="connsiteY11" fmla="*/ 472121 h 773828"/>
                  <a:gd name="connsiteX12" fmla="*/ 607245 w 688735"/>
                  <a:gd name="connsiteY12" fmla="*/ 376705 h 773828"/>
                  <a:gd name="connsiteX13" fmla="*/ 513724 w 688735"/>
                  <a:gd name="connsiteY13" fmla="*/ 319613 h 773828"/>
                  <a:gd name="connsiteX14" fmla="*/ 387124 w 688735"/>
                  <a:gd name="connsiteY14" fmla="*/ 236519 h 773828"/>
                  <a:gd name="connsiteX15" fmla="*/ 346367 w 688735"/>
                  <a:gd name="connsiteY15" fmla="*/ 194972 h 773828"/>
                  <a:gd name="connsiteX16" fmla="*/ 336604 w 688735"/>
                  <a:gd name="connsiteY16" fmla="*/ 184356 h 773828"/>
                  <a:gd name="connsiteX17" fmla="*/ 333697 w 688735"/>
                  <a:gd name="connsiteY17" fmla="*/ 181291 h 773828"/>
                  <a:gd name="connsiteX18" fmla="*/ 304535 w 688735"/>
                  <a:gd name="connsiteY18" fmla="*/ 151181 h 773828"/>
                  <a:gd name="connsiteX19" fmla="*/ 270918 w 688735"/>
                  <a:gd name="connsiteY19" fmla="*/ 114658 h 773828"/>
                  <a:gd name="connsiteX20" fmla="*/ 248170 w 688735"/>
                  <a:gd name="connsiteY20" fmla="*/ 90424 h 773828"/>
                  <a:gd name="connsiteX21" fmla="*/ 227222 w 688735"/>
                  <a:gd name="connsiteY21" fmla="*/ 70551 h 773828"/>
                  <a:gd name="connsiteX22" fmla="*/ 177303 w 688735"/>
                  <a:gd name="connsiteY22" fmla="*/ 37693 h 773828"/>
                  <a:gd name="connsiteX23" fmla="*/ 49976 w 688735"/>
                  <a:gd name="connsiteY23" fmla="*/ 4644 h 773828"/>
                  <a:gd name="connsiteX24" fmla="*/ 0 w 688735"/>
                  <a:gd name="connsiteY24" fmla="*/ 0 h 773828"/>
                  <a:gd name="connsiteX25" fmla="*/ 73134 w 688735"/>
                  <a:gd name="connsiteY25" fmla="*/ 97723 h 77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88735" h="773828">
                    <a:moveTo>
                      <a:pt x="73134" y="97723"/>
                    </a:moveTo>
                    <a:cubicBezTo>
                      <a:pt x="73166" y="97881"/>
                      <a:pt x="73198" y="98039"/>
                      <a:pt x="73229" y="98197"/>
                    </a:cubicBezTo>
                    <a:cubicBezTo>
                      <a:pt x="74082" y="97122"/>
                      <a:pt x="74746" y="98671"/>
                      <a:pt x="75188" y="101135"/>
                    </a:cubicBezTo>
                    <a:cubicBezTo>
                      <a:pt x="77653" y="115100"/>
                      <a:pt x="81728" y="129033"/>
                      <a:pt x="82044" y="143061"/>
                    </a:cubicBezTo>
                    <a:cubicBezTo>
                      <a:pt x="82961" y="184735"/>
                      <a:pt x="84445" y="226535"/>
                      <a:pt x="81855" y="268082"/>
                    </a:cubicBezTo>
                    <a:cubicBezTo>
                      <a:pt x="78569" y="320656"/>
                      <a:pt x="79959" y="373166"/>
                      <a:pt x="80370" y="425677"/>
                    </a:cubicBezTo>
                    <a:cubicBezTo>
                      <a:pt x="80944" y="469362"/>
                      <a:pt x="84572" y="512158"/>
                      <a:pt x="85299" y="530193"/>
                    </a:cubicBezTo>
                    <a:cubicBezTo>
                      <a:pt x="89017" y="568254"/>
                      <a:pt x="95647" y="613438"/>
                      <a:pt x="102676" y="654044"/>
                    </a:cubicBezTo>
                    <a:cubicBezTo>
                      <a:pt x="106088" y="675876"/>
                      <a:pt x="123649" y="752060"/>
                      <a:pt x="127472" y="773828"/>
                    </a:cubicBezTo>
                    <a:cubicBezTo>
                      <a:pt x="363221" y="733663"/>
                      <a:pt x="573152" y="600924"/>
                      <a:pt x="686871" y="535554"/>
                    </a:cubicBezTo>
                    <a:cubicBezTo>
                      <a:pt x="694180" y="518694"/>
                      <a:pt x="677840" y="492677"/>
                      <a:pt x="674953" y="482105"/>
                    </a:cubicBezTo>
                    <a:cubicBezTo>
                      <a:pt x="672066" y="471533"/>
                      <a:pt x="670909" y="475692"/>
                      <a:pt x="669550" y="472121"/>
                    </a:cubicBezTo>
                    <a:cubicBezTo>
                      <a:pt x="655206" y="433765"/>
                      <a:pt x="634006" y="402328"/>
                      <a:pt x="607245" y="376705"/>
                    </a:cubicBezTo>
                    <a:cubicBezTo>
                      <a:pt x="580863" y="352693"/>
                      <a:pt x="549426" y="333894"/>
                      <a:pt x="513724" y="319613"/>
                    </a:cubicBezTo>
                    <a:cubicBezTo>
                      <a:pt x="465574" y="300372"/>
                      <a:pt x="423584" y="272347"/>
                      <a:pt x="387124" y="236519"/>
                    </a:cubicBezTo>
                    <a:cubicBezTo>
                      <a:pt x="372969" y="223470"/>
                      <a:pt x="359415" y="209568"/>
                      <a:pt x="346367" y="194972"/>
                    </a:cubicBezTo>
                    <a:cubicBezTo>
                      <a:pt x="343176" y="191370"/>
                      <a:pt x="339890" y="187863"/>
                      <a:pt x="336604" y="184356"/>
                    </a:cubicBezTo>
                    <a:cubicBezTo>
                      <a:pt x="335624" y="183345"/>
                      <a:pt x="334645" y="182302"/>
                      <a:pt x="333697" y="181291"/>
                    </a:cubicBezTo>
                    <a:cubicBezTo>
                      <a:pt x="324092" y="171149"/>
                      <a:pt x="314235" y="161228"/>
                      <a:pt x="304535" y="151181"/>
                    </a:cubicBezTo>
                    <a:cubicBezTo>
                      <a:pt x="293066" y="139301"/>
                      <a:pt x="282071" y="126916"/>
                      <a:pt x="270918" y="114658"/>
                    </a:cubicBezTo>
                    <a:lnTo>
                      <a:pt x="248170" y="90424"/>
                    </a:lnTo>
                    <a:cubicBezTo>
                      <a:pt x="241409" y="83568"/>
                      <a:pt x="234458" y="76902"/>
                      <a:pt x="227222" y="70551"/>
                    </a:cubicBezTo>
                    <a:cubicBezTo>
                      <a:pt x="211962" y="57692"/>
                      <a:pt x="195280" y="46824"/>
                      <a:pt x="177303" y="37693"/>
                    </a:cubicBezTo>
                    <a:cubicBezTo>
                      <a:pt x="137304" y="17377"/>
                      <a:pt x="93734" y="10616"/>
                      <a:pt x="49976" y="4644"/>
                    </a:cubicBezTo>
                    <a:lnTo>
                      <a:pt x="0" y="0"/>
                    </a:lnTo>
                    <a:cubicBezTo>
                      <a:pt x="30868" y="27171"/>
                      <a:pt x="64414" y="59209"/>
                      <a:pt x="73134" y="97723"/>
                    </a:cubicBezTo>
                    <a:close/>
                  </a:path>
                </a:pathLst>
              </a:custGeom>
              <a:solidFill>
                <a:srgbClr val="F15729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09">
                <a:extLst>
                  <a:ext uri="{FF2B5EF4-FFF2-40B4-BE49-F238E27FC236}">
                    <a16:creationId xmlns:a16="http://schemas.microsoft.com/office/drawing/2014/main" id="{041EA664-ED72-4B05-848F-89513E581B6E}"/>
                  </a:ext>
                </a:extLst>
              </p:cNvPr>
              <p:cNvSpPr/>
              <p:nvPr/>
            </p:nvSpPr>
            <p:spPr>
              <a:xfrm>
                <a:off x="3704469" y="3913306"/>
                <a:ext cx="1440036" cy="850833"/>
              </a:xfrm>
              <a:custGeom>
                <a:avLst/>
                <a:gdLst>
                  <a:gd name="connsiteX0" fmla="*/ 12413 w 1039645"/>
                  <a:gd name="connsiteY0" fmla="*/ 15292 h 614266"/>
                  <a:gd name="connsiteX1" fmla="*/ 78194 w 1039645"/>
                  <a:gd name="connsiteY1" fmla="*/ 28151 h 614266"/>
                  <a:gd name="connsiteX2" fmla="*/ 84007 w 1039645"/>
                  <a:gd name="connsiteY2" fmla="*/ 30173 h 614266"/>
                  <a:gd name="connsiteX3" fmla="*/ 361283 w 1039645"/>
                  <a:gd name="connsiteY3" fmla="*/ 93268 h 614266"/>
                  <a:gd name="connsiteX4" fmla="*/ 495972 w 1039645"/>
                  <a:gd name="connsiteY4" fmla="*/ 192665 h 614266"/>
                  <a:gd name="connsiteX5" fmla="*/ 526745 w 1039645"/>
                  <a:gd name="connsiteY5" fmla="*/ 217720 h 614266"/>
                  <a:gd name="connsiteX6" fmla="*/ 559730 w 1039645"/>
                  <a:gd name="connsiteY6" fmla="*/ 229947 h 614266"/>
                  <a:gd name="connsiteX7" fmla="*/ 785128 w 1039645"/>
                  <a:gd name="connsiteY7" fmla="*/ 342014 h 614266"/>
                  <a:gd name="connsiteX8" fmla="*/ 1039024 w 1039645"/>
                  <a:gd name="connsiteY8" fmla="*/ 614266 h 614266"/>
                  <a:gd name="connsiteX9" fmla="*/ 1039055 w 1039645"/>
                  <a:gd name="connsiteY9" fmla="*/ 605483 h 614266"/>
                  <a:gd name="connsiteX10" fmla="*/ 942028 w 1039645"/>
                  <a:gd name="connsiteY10" fmla="*/ 485549 h 614266"/>
                  <a:gd name="connsiteX11" fmla="*/ 836848 w 1039645"/>
                  <a:gd name="connsiteY11" fmla="*/ 376673 h 614266"/>
                  <a:gd name="connsiteX12" fmla="*/ 737262 w 1039645"/>
                  <a:gd name="connsiteY12" fmla="*/ 299456 h 614266"/>
                  <a:gd name="connsiteX13" fmla="*/ 558782 w 1039645"/>
                  <a:gd name="connsiteY13" fmla="*/ 220721 h 614266"/>
                  <a:gd name="connsiteX14" fmla="*/ 479859 w 1039645"/>
                  <a:gd name="connsiteY14" fmla="*/ 160975 h 614266"/>
                  <a:gd name="connsiteX15" fmla="*/ 405895 w 1039645"/>
                  <a:gd name="connsiteY15" fmla="*/ 100756 h 614266"/>
                  <a:gd name="connsiteX16" fmla="*/ 243751 w 1039645"/>
                  <a:gd name="connsiteY16" fmla="*/ 53300 h 614266"/>
                  <a:gd name="connsiteX17" fmla="*/ 74434 w 1039645"/>
                  <a:gd name="connsiteY17" fmla="*/ 18230 h 614266"/>
                  <a:gd name="connsiteX18" fmla="*/ 10107 w 1039645"/>
                  <a:gd name="connsiteY18" fmla="*/ 7046 h 614266"/>
                  <a:gd name="connsiteX19" fmla="*/ 123 w 1039645"/>
                  <a:gd name="connsiteY19" fmla="*/ 0 h 614266"/>
                  <a:gd name="connsiteX20" fmla="*/ 12413 w 1039645"/>
                  <a:gd name="connsiteY20" fmla="*/ 15292 h 61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9645" h="614266">
                    <a:moveTo>
                      <a:pt x="12413" y="15292"/>
                    </a:moveTo>
                    <a:cubicBezTo>
                      <a:pt x="34466" y="18767"/>
                      <a:pt x="56804" y="21200"/>
                      <a:pt x="78194" y="28151"/>
                    </a:cubicBezTo>
                    <a:cubicBezTo>
                      <a:pt x="80121" y="28846"/>
                      <a:pt x="82017" y="29794"/>
                      <a:pt x="84007" y="30173"/>
                    </a:cubicBezTo>
                    <a:cubicBezTo>
                      <a:pt x="177149" y="48119"/>
                      <a:pt x="270227" y="66096"/>
                      <a:pt x="361283" y="93268"/>
                    </a:cubicBezTo>
                    <a:cubicBezTo>
                      <a:pt x="418344" y="110297"/>
                      <a:pt x="467600" y="136900"/>
                      <a:pt x="495972" y="192665"/>
                    </a:cubicBezTo>
                    <a:cubicBezTo>
                      <a:pt x="502291" y="205050"/>
                      <a:pt x="514171" y="212380"/>
                      <a:pt x="526745" y="217720"/>
                    </a:cubicBezTo>
                    <a:cubicBezTo>
                      <a:pt x="537519" y="222301"/>
                      <a:pt x="548577" y="226408"/>
                      <a:pt x="559730" y="229947"/>
                    </a:cubicBezTo>
                    <a:cubicBezTo>
                      <a:pt x="640708" y="255570"/>
                      <a:pt x="717768" y="289029"/>
                      <a:pt x="785128" y="342014"/>
                    </a:cubicBezTo>
                    <a:cubicBezTo>
                      <a:pt x="883830" y="419642"/>
                      <a:pt x="963417" y="515090"/>
                      <a:pt x="1039024" y="614266"/>
                    </a:cubicBezTo>
                    <a:cubicBezTo>
                      <a:pt x="1039940" y="611202"/>
                      <a:pt x="1039750" y="608295"/>
                      <a:pt x="1039055" y="605483"/>
                    </a:cubicBezTo>
                    <a:cubicBezTo>
                      <a:pt x="1008219" y="564283"/>
                      <a:pt x="975708" y="524474"/>
                      <a:pt x="942028" y="485549"/>
                    </a:cubicBezTo>
                    <a:cubicBezTo>
                      <a:pt x="908916" y="447288"/>
                      <a:pt x="873309" y="411523"/>
                      <a:pt x="836848" y="376673"/>
                    </a:cubicBezTo>
                    <a:cubicBezTo>
                      <a:pt x="806423" y="347606"/>
                      <a:pt x="772711" y="322393"/>
                      <a:pt x="737262" y="299456"/>
                    </a:cubicBezTo>
                    <a:cubicBezTo>
                      <a:pt x="681908" y="263596"/>
                      <a:pt x="621119" y="240184"/>
                      <a:pt x="558782" y="220721"/>
                    </a:cubicBezTo>
                    <a:cubicBezTo>
                      <a:pt x="524692" y="210074"/>
                      <a:pt x="497552" y="193329"/>
                      <a:pt x="479859" y="160975"/>
                    </a:cubicBezTo>
                    <a:cubicBezTo>
                      <a:pt x="463714" y="131466"/>
                      <a:pt x="436700" y="113425"/>
                      <a:pt x="405895" y="100756"/>
                    </a:cubicBezTo>
                    <a:cubicBezTo>
                      <a:pt x="353511" y="79177"/>
                      <a:pt x="298789" y="65812"/>
                      <a:pt x="243751" y="53300"/>
                    </a:cubicBezTo>
                    <a:cubicBezTo>
                      <a:pt x="187543" y="40505"/>
                      <a:pt x="130767" y="30331"/>
                      <a:pt x="74434" y="18230"/>
                    </a:cubicBezTo>
                    <a:cubicBezTo>
                      <a:pt x="52886" y="15134"/>
                      <a:pt x="31655" y="10110"/>
                      <a:pt x="10107" y="7046"/>
                    </a:cubicBezTo>
                    <a:cubicBezTo>
                      <a:pt x="4704" y="6287"/>
                      <a:pt x="1639" y="3981"/>
                      <a:pt x="123" y="0"/>
                    </a:cubicBezTo>
                    <a:cubicBezTo>
                      <a:pt x="-635" y="10805"/>
                      <a:pt x="1955" y="13617"/>
                      <a:pt x="12413" y="152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10">
                <a:extLst>
                  <a:ext uri="{FF2B5EF4-FFF2-40B4-BE49-F238E27FC236}">
                    <a16:creationId xmlns:a16="http://schemas.microsoft.com/office/drawing/2014/main" id="{11F77403-7A27-445F-BEFE-120F02B80C51}"/>
                  </a:ext>
                </a:extLst>
              </p:cNvPr>
              <p:cNvSpPr/>
              <p:nvPr/>
            </p:nvSpPr>
            <p:spPr>
              <a:xfrm>
                <a:off x="3690284" y="4674601"/>
                <a:ext cx="138508" cy="21050"/>
              </a:xfrm>
              <a:custGeom>
                <a:avLst/>
                <a:gdLst>
                  <a:gd name="connsiteX0" fmla="*/ 6666 w 99997"/>
                  <a:gd name="connsiteY0" fmla="*/ 3412 h 15197"/>
                  <a:gd name="connsiteX1" fmla="*/ 13396 w 99997"/>
                  <a:gd name="connsiteY1" fmla="*/ 4044 h 15197"/>
                  <a:gd name="connsiteX2" fmla="*/ 84927 w 99997"/>
                  <a:gd name="connsiteY2" fmla="*/ 13491 h 15197"/>
                  <a:gd name="connsiteX3" fmla="*/ 99998 w 99997"/>
                  <a:gd name="connsiteY3" fmla="*/ 15197 h 15197"/>
                  <a:gd name="connsiteX4" fmla="*/ 92668 w 99997"/>
                  <a:gd name="connsiteY4" fmla="*/ 11564 h 15197"/>
                  <a:gd name="connsiteX5" fmla="*/ 12132 w 99997"/>
                  <a:gd name="connsiteY5" fmla="*/ 600 h 15197"/>
                  <a:gd name="connsiteX6" fmla="*/ 4328 w 99997"/>
                  <a:gd name="connsiteY6" fmla="*/ 0 h 15197"/>
                  <a:gd name="connsiteX7" fmla="*/ 0 w 99997"/>
                  <a:gd name="connsiteY7" fmla="*/ 2180 h 15197"/>
                  <a:gd name="connsiteX8" fmla="*/ 6666 w 99997"/>
                  <a:gd name="connsiteY8" fmla="*/ 3412 h 1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97" h="15197">
                    <a:moveTo>
                      <a:pt x="6666" y="3412"/>
                    </a:moveTo>
                    <a:cubicBezTo>
                      <a:pt x="8910" y="3633"/>
                      <a:pt x="11153" y="3823"/>
                      <a:pt x="13396" y="4044"/>
                    </a:cubicBezTo>
                    <a:cubicBezTo>
                      <a:pt x="37313" y="6603"/>
                      <a:pt x="61199" y="9384"/>
                      <a:pt x="84927" y="13491"/>
                    </a:cubicBezTo>
                    <a:cubicBezTo>
                      <a:pt x="90045" y="14060"/>
                      <a:pt x="95069" y="14628"/>
                      <a:pt x="99998" y="15197"/>
                    </a:cubicBezTo>
                    <a:cubicBezTo>
                      <a:pt x="98639" y="13112"/>
                      <a:pt x="96080" y="11975"/>
                      <a:pt x="92668" y="11564"/>
                    </a:cubicBezTo>
                    <a:cubicBezTo>
                      <a:pt x="65844" y="7772"/>
                      <a:pt x="39020" y="3981"/>
                      <a:pt x="12132" y="600"/>
                    </a:cubicBezTo>
                    <a:cubicBezTo>
                      <a:pt x="9542" y="316"/>
                      <a:pt x="6919" y="63"/>
                      <a:pt x="4328" y="0"/>
                    </a:cubicBezTo>
                    <a:cubicBezTo>
                      <a:pt x="1864" y="95"/>
                      <a:pt x="632" y="948"/>
                      <a:pt x="0" y="2180"/>
                    </a:cubicBezTo>
                    <a:cubicBezTo>
                      <a:pt x="1422" y="1138"/>
                      <a:pt x="3728" y="1706"/>
                      <a:pt x="6666" y="34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11">
                <a:extLst>
                  <a:ext uri="{FF2B5EF4-FFF2-40B4-BE49-F238E27FC236}">
                    <a16:creationId xmlns:a16="http://schemas.microsoft.com/office/drawing/2014/main" id="{84336C37-B075-4E17-99E5-63C7343CD8F9}"/>
                  </a:ext>
                </a:extLst>
              </p:cNvPr>
              <p:cNvSpPr/>
              <p:nvPr/>
            </p:nvSpPr>
            <p:spPr>
              <a:xfrm>
                <a:off x="3702976" y="4680204"/>
                <a:ext cx="104942" cy="13084"/>
              </a:xfrm>
              <a:custGeom>
                <a:avLst/>
                <a:gdLst>
                  <a:gd name="connsiteX0" fmla="*/ 75764 w 75764"/>
                  <a:gd name="connsiteY0" fmla="*/ 9447 h 9446"/>
                  <a:gd name="connsiteX1" fmla="*/ 4234 w 75764"/>
                  <a:gd name="connsiteY1" fmla="*/ 0 h 9446"/>
                  <a:gd name="connsiteX2" fmla="*/ 0 w 75764"/>
                  <a:gd name="connsiteY2" fmla="*/ 1801 h 9446"/>
                  <a:gd name="connsiteX3" fmla="*/ 75764 w 75764"/>
                  <a:gd name="connsiteY3" fmla="*/ 9447 h 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764" h="9446">
                    <a:moveTo>
                      <a:pt x="75764" y="9447"/>
                    </a:moveTo>
                    <a:cubicBezTo>
                      <a:pt x="52068" y="5340"/>
                      <a:pt x="28151" y="2559"/>
                      <a:pt x="4234" y="0"/>
                    </a:cubicBezTo>
                    <a:cubicBezTo>
                      <a:pt x="2559" y="474"/>
                      <a:pt x="1201" y="1074"/>
                      <a:pt x="0" y="1801"/>
                    </a:cubicBezTo>
                    <a:cubicBezTo>
                      <a:pt x="27203" y="4265"/>
                      <a:pt x="52479" y="6856"/>
                      <a:pt x="75764" y="94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12">
                <a:extLst>
                  <a:ext uri="{FF2B5EF4-FFF2-40B4-BE49-F238E27FC236}">
                    <a16:creationId xmlns:a16="http://schemas.microsoft.com/office/drawing/2014/main" id="{B8E3ED4F-6DBC-4213-B905-7A1313CC788B}"/>
                  </a:ext>
                </a:extLst>
              </p:cNvPr>
              <p:cNvSpPr/>
              <p:nvPr/>
            </p:nvSpPr>
            <p:spPr>
              <a:xfrm>
                <a:off x="3653220" y="4392093"/>
                <a:ext cx="1640949" cy="1025397"/>
              </a:xfrm>
              <a:custGeom>
                <a:avLst/>
                <a:gdLst>
                  <a:gd name="connsiteX0" fmla="*/ 1041966 w 1178328"/>
                  <a:gd name="connsiteY0" fmla="*/ 503211 h 714295"/>
                  <a:gd name="connsiteX1" fmla="*/ 925855 w 1178328"/>
                  <a:gd name="connsiteY1" fmla="*/ 414714 h 714295"/>
                  <a:gd name="connsiteX2" fmla="*/ 631802 w 1178328"/>
                  <a:gd name="connsiteY2" fmla="*/ 201954 h 714295"/>
                  <a:gd name="connsiteX3" fmla="*/ 216519 w 1178328"/>
                  <a:gd name="connsiteY3" fmla="*/ 43317 h 714295"/>
                  <a:gd name="connsiteX4" fmla="*/ 24202 w 1178328"/>
                  <a:gd name="connsiteY4" fmla="*/ 6129 h 714295"/>
                  <a:gd name="connsiteX5" fmla="*/ 16208 w 1178328"/>
                  <a:gd name="connsiteY5" fmla="*/ 4645 h 714295"/>
                  <a:gd name="connsiteX6" fmla="*/ 14060 w 1178328"/>
                  <a:gd name="connsiteY6" fmla="*/ 3412 h 714295"/>
                  <a:gd name="connsiteX7" fmla="*/ 14060 w 1178328"/>
                  <a:gd name="connsiteY7" fmla="*/ 3412 h 714295"/>
                  <a:gd name="connsiteX8" fmla="*/ 14060 w 1178328"/>
                  <a:gd name="connsiteY8" fmla="*/ 3412 h 714295"/>
                  <a:gd name="connsiteX9" fmla="*/ 10300 w 1178328"/>
                  <a:gd name="connsiteY9" fmla="*/ 316 h 714295"/>
                  <a:gd name="connsiteX10" fmla="*/ 10300 w 1178328"/>
                  <a:gd name="connsiteY10" fmla="*/ 0 h 714295"/>
                  <a:gd name="connsiteX11" fmla="*/ 0 w 1178328"/>
                  <a:gd name="connsiteY11" fmla="*/ 171212 h 714295"/>
                  <a:gd name="connsiteX12" fmla="*/ 25339 w 1178328"/>
                  <a:gd name="connsiteY12" fmla="*/ 173392 h 714295"/>
                  <a:gd name="connsiteX13" fmla="*/ 26729 w 1178328"/>
                  <a:gd name="connsiteY13" fmla="*/ 170738 h 714295"/>
                  <a:gd name="connsiteX14" fmla="*/ 31058 w 1178328"/>
                  <a:gd name="connsiteY14" fmla="*/ 168558 h 714295"/>
                  <a:gd name="connsiteX15" fmla="*/ 38862 w 1178328"/>
                  <a:gd name="connsiteY15" fmla="*/ 169159 h 714295"/>
                  <a:gd name="connsiteX16" fmla="*/ 119397 w 1178328"/>
                  <a:gd name="connsiteY16" fmla="*/ 180122 h 714295"/>
                  <a:gd name="connsiteX17" fmla="*/ 126727 w 1178328"/>
                  <a:gd name="connsiteY17" fmla="*/ 183756 h 714295"/>
                  <a:gd name="connsiteX18" fmla="*/ 314305 w 1178328"/>
                  <a:gd name="connsiteY18" fmla="*/ 212191 h 714295"/>
                  <a:gd name="connsiteX19" fmla="*/ 311493 w 1178328"/>
                  <a:gd name="connsiteY19" fmla="*/ 209379 h 714295"/>
                  <a:gd name="connsiteX20" fmla="*/ 313326 w 1178328"/>
                  <a:gd name="connsiteY20" fmla="*/ 209600 h 714295"/>
                  <a:gd name="connsiteX21" fmla="*/ 320687 w 1178328"/>
                  <a:gd name="connsiteY21" fmla="*/ 210548 h 714295"/>
                  <a:gd name="connsiteX22" fmla="*/ 315695 w 1178328"/>
                  <a:gd name="connsiteY22" fmla="*/ 206251 h 714295"/>
                  <a:gd name="connsiteX23" fmla="*/ 401065 w 1178328"/>
                  <a:gd name="connsiteY23" fmla="*/ 219047 h 714295"/>
                  <a:gd name="connsiteX24" fmla="*/ 517650 w 1178328"/>
                  <a:gd name="connsiteY24" fmla="*/ 267861 h 714295"/>
                  <a:gd name="connsiteX25" fmla="*/ 533763 w 1178328"/>
                  <a:gd name="connsiteY25" fmla="*/ 281068 h 714295"/>
                  <a:gd name="connsiteX26" fmla="*/ 553510 w 1178328"/>
                  <a:gd name="connsiteY26" fmla="*/ 299645 h 714295"/>
                  <a:gd name="connsiteX27" fmla="*/ 554710 w 1178328"/>
                  <a:gd name="connsiteY27" fmla="*/ 300909 h 714295"/>
                  <a:gd name="connsiteX28" fmla="*/ 577459 w 1178328"/>
                  <a:gd name="connsiteY28" fmla="*/ 325142 h 714295"/>
                  <a:gd name="connsiteX29" fmla="*/ 640237 w 1178328"/>
                  <a:gd name="connsiteY29" fmla="*/ 391776 h 714295"/>
                  <a:gd name="connsiteX30" fmla="*/ 643144 w 1178328"/>
                  <a:gd name="connsiteY30" fmla="*/ 394841 h 714295"/>
                  <a:gd name="connsiteX31" fmla="*/ 688230 w 1178328"/>
                  <a:gd name="connsiteY31" fmla="*/ 441633 h 714295"/>
                  <a:gd name="connsiteX32" fmla="*/ 693664 w 1178328"/>
                  <a:gd name="connsiteY32" fmla="*/ 447035 h 714295"/>
                  <a:gd name="connsiteX33" fmla="*/ 814704 w 1178328"/>
                  <a:gd name="connsiteY33" fmla="*/ 525390 h 714295"/>
                  <a:gd name="connsiteX34" fmla="*/ 913785 w 1178328"/>
                  <a:gd name="connsiteY34" fmla="*/ 587221 h 714295"/>
                  <a:gd name="connsiteX35" fmla="*/ 982220 w 1178328"/>
                  <a:gd name="connsiteY35" fmla="*/ 689620 h 714295"/>
                  <a:gd name="connsiteX36" fmla="*/ 985664 w 1178328"/>
                  <a:gd name="connsiteY36" fmla="*/ 696255 h 714295"/>
                  <a:gd name="connsiteX37" fmla="*/ 993088 w 1178328"/>
                  <a:gd name="connsiteY37" fmla="*/ 709620 h 714295"/>
                  <a:gd name="connsiteX38" fmla="*/ 997291 w 1178328"/>
                  <a:gd name="connsiteY38" fmla="*/ 714296 h 714295"/>
                  <a:gd name="connsiteX39" fmla="*/ 1167144 w 1178328"/>
                  <a:gd name="connsiteY39" fmla="*/ 588296 h 714295"/>
                  <a:gd name="connsiteX40" fmla="*/ 1178329 w 1178328"/>
                  <a:gd name="connsiteY40" fmla="*/ 558407 h 714295"/>
                  <a:gd name="connsiteX41" fmla="*/ 1041966 w 1178328"/>
                  <a:gd name="connsiteY41" fmla="*/ 503211 h 714295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26729 w 1178329"/>
                  <a:gd name="connsiteY13" fmla="*/ 170738 h 714296"/>
                  <a:gd name="connsiteX14" fmla="*/ 31058 w 1178329"/>
                  <a:gd name="connsiteY14" fmla="*/ 168558 h 714296"/>
                  <a:gd name="connsiteX15" fmla="*/ 119397 w 1178329"/>
                  <a:gd name="connsiteY15" fmla="*/ 180122 h 714296"/>
                  <a:gd name="connsiteX16" fmla="*/ 126727 w 1178329"/>
                  <a:gd name="connsiteY16" fmla="*/ 183756 h 714296"/>
                  <a:gd name="connsiteX17" fmla="*/ 314305 w 1178329"/>
                  <a:gd name="connsiteY17" fmla="*/ 212191 h 714296"/>
                  <a:gd name="connsiteX18" fmla="*/ 311493 w 1178329"/>
                  <a:gd name="connsiteY18" fmla="*/ 209379 h 714296"/>
                  <a:gd name="connsiteX19" fmla="*/ 313326 w 1178329"/>
                  <a:gd name="connsiteY19" fmla="*/ 209600 h 714296"/>
                  <a:gd name="connsiteX20" fmla="*/ 320687 w 1178329"/>
                  <a:gd name="connsiteY20" fmla="*/ 210548 h 714296"/>
                  <a:gd name="connsiteX21" fmla="*/ 315695 w 1178329"/>
                  <a:gd name="connsiteY21" fmla="*/ 206251 h 714296"/>
                  <a:gd name="connsiteX22" fmla="*/ 401065 w 1178329"/>
                  <a:gd name="connsiteY22" fmla="*/ 219047 h 714296"/>
                  <a:gd name="connsiteX23" fmla="*/ 517650 w 1178329"/>
                  <a:gd name="connsiteY23" fmla="*/ 267861 h 714296"/>
                  <a:gd name="connsiteX24" fmla="*/ 533763 w 1178329"/>
                  <a:gd name="connsiteY24" fmla="*/ 281068 h 714296"/>
                  <a:gd name="connsiteX25" fmla="*/ 553510 w 1178329"/>
                  <a:gd name="connsiteY25" fmla="*/ 299645 h 714296"/>
                  <a:gd name="connsiteX26" fmla="*/ 554710 w 1178329"/>
                  <a:gd name="connsiteY26" fmla="*/ 300909 h 714296"/>
                  <a:gd name="connsiteX27" fmla="*/ 577459 w 1178329"/>
                  <a:gd name="connsiteY27" fmla="*/ 325142 h 714296"/>
                  <a:gd name="connsiteX28" fmla="*/ 640237 w 1178329"/>
                  <a:gd name="connsiteY28" fmla="*/ 391776 h 714296"/>
                  <a:gd name="connsiteX29" fmla="*/ 643144 w 1178329"/>
                  <a:gd name="connsiteY29" fmla="*/ 394841 h 714296"/>
                  <a:gd name="connsiteX30" fmla="*/ 688230 w 1178329"/>
                  <a:gd name="connsiteY30" fmla="*/ 441633 h 714296"/>
                  <a:gd name="connsiteX31" fmla="*/ 693664 w 1178329"/>
                  <a:gd name="connsiteY31" fmla="*/ 447035 h 714296"/>
                  <a:gd name="connsiteX32" fmla="*/ 814704 w 1178329"/>
                  <a:gd name="connsiteY32" fmla="*/ 525390 h 714296"/>
                  <a:gd name="connsiteX33" fmla="*/ 913785 w 1178329"/>
                  <a:gd name="connsiteY33" fmla="*/ 587221 h 714296"/>
                  <a:gd name="connsiteX34" fmla="*/ 982220 w 1178329"/>
                  <a:gd name="connsiteY34" fmla="*/ 689620 h 714296"/>
                  <a:gd name="connsiteX35" fmla="*/ 985664 w 1178329"/>
                  <a:gd name="connsiteY35" fmla="*/ 696255 h 714296"/>
                  <a:gd name="connsiteX36" fmla="*/ 993088 w 1178329"/>
                  <a:gd name="connsiteY36" fmla="*/ 709620 h 714296"/>
                  <a:gd name="connsiteX37" fmla="*/ 997291 w 1178329"/>
                  <a:gd name="connsiteY37" fmla="*/ 714296 h 714296"/>
                  <a:gd name="connsiteX38" fmla="*/ 1167144 w 1178329"/>
                  <a:gd name="connsiteY38" fmla="*/ 588296 h 714296"/>
                  <a:gd name="connsiteX39" fmla="*/ 1178329 w 1178329"/>
                  <a:gd name="connsiteY39" fmla="*/ 558407 h 714296"/>
                  <a:gd name="connsiteX40" fmla="*/ 1041966 w 1178329"/>
                  <a:gd name="connsiteY40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26729 w 1178329"/>
                  <a:gd name="connsiteY13" fmla="*/ 170738 h 714296"/>
                  <a:gd name="connsiteX14" fmla="*/ 119397 w 1178329"/>
                  <a:gd name="connsiteY14" fmla="*/ 180122 h 714296"/>
                  <a:gd name="connsiteX15" fmla="*/ 126727 w 1178329"/>
                  <a:gd name="connsiteY15" fmla="*/ 183756 h 714296"/>
                  <a:gd name="connsiteX16" fmla="*/ 314305 w 1178329"/>
                  <a:gd name="connsiteY16" fmla="*/ 212191 h 714296"/>
                  <a:gd name="connsiteX17" fmla="*/ 311493 w 1178329"/>
                  <a:gd name="connsiteY17" fmla="*/ 209379 h 714296"/>
                  <a:gd name="connsiteX18" fmla="*/ 313326 w 1178329"/>
                  <a:gd name="connsiteY18" fmla="*/ 209600 h 714296"/>
                  <a:gd name="connsiteX19" fmla="*/ 320687 w 1178329"/>
                  <a:gd name="connsiteY19" fmla="*/ 210548 h 714296"/>
                  <a:gd name="connsiteX20" fmla="*/ 315695 w 1178329"/>
                  <a:gd name="connsiteY20" fmla="*/ 206251 h 714296"/>
                  <a:gd name="connsiteX21" fmla="*/ 401065 w 1178329"/>
                  <a:gd name="connsiteY21" fmla="*/ 219047 h 714296"/>
                  <a:gd name="connsiteX22" fmla="*/ 517650 w 1178329"/>
                  <a:gd name="connsiteY22" fmla="*/ 267861 h 714296"/>
                  <a:gd name="connsiteX23" fmla="*/ 533763 w 1178329"/>
                  <a:gd name="connsiteY23" fmla="*/ 281068 h 714296"/>
                  <a:gd name="connsiteX24" fmla="*/ 553510 w 1178329"/>
                  <a:gd name="connsiteY24" fmla="*/ 299645 h 714296"/>
                  <a:gd name="connsiteX25" fmla="*/ 554710 w 1178329"/>
                  <a:gd name="connsiteY25" fmla="*/ 300909 h 714296"/>
                  <a:gd name="connsiteX26" fmla="*/ 577459 w 1178329"/>
                  <a:gd name="connsiteY26" fmla="*/ 325142 h 714296"/>
                  <a:gd name="connsiteX27" fmla="*/ 640237 w 1178329"/>
                  <a:gd name="connsiteY27" fmla="*/ 391776 h 714296"/>
                  <a:gd name="connsiteX28" fmla="*/ 643144 w 1178329"/>
                  <a:gd name="connsiteY28" fmla="*/ 394841 h 714296"/>
                  <a:gd name="connsiteX29" fmla="*/ 688230 w 1178329"/>
                  <a:gd name="connsiteY29" fmla="*/ 441633 h 714296"/>
                  <a:gd name="connsiteX30" fmla="*/ 693664 w 1178329"/>
                  <a:gd name="connsiteY30" fmla="*/ 447035 h 714296"/>
                  <a:gd name="connsiteX31" fmla="*/ 814704 w 1178329"/>
                  <a:gd name="connsiteY31" fmla="*/ 525390 h 714296"/>
                  <a:gd name="connsiteX32" fmla="*/ 913785 w 1178329"/>
                  <a:gd name="connsiteY32" fmla="*/ 587221 h 714296"/>
                  <a:gd name="connsiteX33" fmla="*/ 982220 w 1178329"/>
                  <a:gd name="connsiteY33" fmla="*/ 689620 h 714296"/>
                  <a:gd name="connsiteX34" fmla="*/ 985664 w 1178329"/>
                  <a:gd name="connsiteY34" fmla="*/ 696255 h 714296"/>
                  <a:gd name="connsiteX35" fmla="*/ 993088 w 1178329"/>
                  <a:gd name="connsiteY35" fmla="*/ 709620 h 714296"/>
                  <a:gd name="connsiteX36" fmla="*/ 997291 w 1178329"/>
                  <a:gd name="connsiteY36" fmla="*/ 714296 h 714296"/>
                  <a:gd name="connsiteX37" fmla="*/ 1167144 w 1178329"/>
                  <a:gd name="connsiteY37" fmla="*/ 588296 h 714296"/>
                  <a:gd name="connsiteX38" fmla="*/ 1178329 w 1178329"/>
                  <a:gd name="connsiteY38" fmla="*/ 558407 h 714296"/>
                  <a:gd name="connsiteX39" fmla="*/ 1041966 w 1178329"/>
                  <a:gd name="connsiteY39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119397 w 1178329"/>
                  <a:gd name="connsiteY13" fmla="*/ 180122 h 714296"/>
                  <a:gd name="connsiteX14" fmla="*/ 126727 w 1178329"/>
                  <a:gd name="connsiteY14" fmla="*/ 183756 h 714296"/>
                  <a:gd name="connsiteX15" fmla="*/ 314305 w 1178329"/>
                  <a:gd name="connsiteY15" fmla="*/ 212191 h 714296"/>
                  <a:gd name="connsiteX16" fmla="*/ 311493 w 1178329"/>
                  <a:gd name="connsiteY16" fmla="*/ 209379 h 714296"/>
                  <a:gd name="connsiteX17" fmla="*/ 313326 w 1178329"/>
                  <a:gd name="connsiteY17" fmla="*/ 209600 h 714296"/>
                  <a:gd name="connsiteX18" fmla="*/ 320687 w 1178329"/>
                  <a:gd name="connsiteY18" fmla="*/ 210548 h 714296"/>
                  <a:gd name="connsiteX19" fmla="*/ 315695 w 1178329"/>
                  <a:gd name="connsiteY19" fmla="*/ 206251 h 714296"/>
                  <a:gd name="connsiteX20" fmla="*/ 401065 w 1178329"/>
                  <a:gd name="connsiteY20" fmla="*/ 219047 h 714296"/>
                  <a:gd name="connsiteX21" fmla="*/ 517650 w 1178329"/>
                  <a:gd name="connsiteY21" fmla="*/ 267861 h 714296"/>
                  <a:gd name="connsiteX22" fmla="*/ 533763 w 1178329"/>
                  <a:gd name="connsiteY22" fmla="*/ 281068 h 714296"/>
                  <a:gd name="connsiteX23" fmla="*/ 553510 w 1178329"/>
                  <a:gd name="connsiteY23" fmla="*/ 299645 h 714296"/>
                  <a:gd name="connsiteX24" fmla="*/ 554710 w 1178329"/>
                  <a:gd name="connsiteY24" fmla="*/ 300909 h 714296"/>
                  <a:gd name="connsiteX25" fmla="*/ 577459 w 1178329"/>
                  <a:gd name="connsiteY25" fmla="*/ 325142 h 714296"/>
                  <a:gd name="connsiteX26" fmla="*/ 640237 w 1178329"/>
                  <a:gd name="connsiteY26" fmla="*/ 391776 h 714296"/>
                  <a:gd name="connsiteX27" fmla="*/ 643144 w 1178329"/>
                  <a:gd name="connsiteY27" fmla="*/ 394841 h 714296"/>
                  <a:gd name="connsiteX28" fmla="*/ 688230 w 1178329"/>
                  <a:gd name="connsiteY28" fmla="*/ 441633 h 714296"/>
                  <a:gd name="connsiteX29" fmla="*/ 693664 w 1178329"/>
                  <a:gd name="connsiteY29" fmla="*/ 447035 h 714296"/>
                  <a:gd name="connsiteX30" fmla="*/ 814704 w 1178329"/>
                  <a:gd name="connsiteY30" fmla="*/ 525390 h 714296"/>
                  <a:gd name="connsiteX31" fmla="*/ 913785 w 1178329"/>
                  <a:gd name="connsiteY31" fmla="*/ 587221 h 714296"/>
                  <a:gd name="connsiteX32" fmla="*/ 982220 w 1178329"/>
                  <a:gd name="connsiteY32" fmla="*/ 689620 h 714296"/>
                  <a:gd name="connsiteX33" fmla="*/ 985664 w 1178329"/>
                  <a:gd name="connsiteY33" fmla="*/ 696255 h 714296"/>
                  <a:gd name="connsiteX34" fmla="*/ 993088 w 1178329"/>
                  <a:gd name="connsiteY34" fmla="*/ 709620 h 714296"/>
                  <a:gd name="connsiteX35" fmla="*/ 997291 w 1178329"/>
                  <a:gd name="connsiteY35" fmla="*/ 714296 h 714296"/>
                  <a:gd name="connsiteX36" fmla="*/ 1167144 w 1178329"/>
                  <a:gd name="connsiteY36" fmla="*/ 588296 h 714296"/>
                  <a:gd name="connsiteX37" fmla="*/ 1178329 w 1178329"/>
                  <a:gd name="connsiteY37" fmla="*/ 558407 h 714296"/>
                  <a:gd name="connsiteX38" fmla="*/ 1041966 w 1178329"/>
                  <a:gd name="connsiteY38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6208 w 1178329"/>
                  <a:gd name="connsiteY5" fmla="*/ 4645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4060 w 1178329"/>
                  <a:gd name="connsiteY8" fmla="*/ 3412 h 714296"/>
                  <a:gd name="connsiteX9" fmla="*/ 10300 w 1178329"/>
                  <a:gd name="connsiteY9" fmla="*/ 316 h 714296"/>
                  <a:gd name="connsiteX10" fmla="*/ 10300 w 1178329"/>
                  <a:gd name="connsiteY10" fmla="*/ 0 h 714296"/>
                  <a:gd name="connsiteX11" fmla="*/ 0 w 1178329"/>
                  <a:gd name="connsiteY11" fmla="*/ 171212 h 714296"/>
                  <a:gd name="connsiteX12" fmla="*/ 25339 w 1178329"/>
                  <a:gd name="connsiteY12" fmla="*/ 173392 h 714296"/>
                  <a:gd name="connsiteX13" fmla="*/ 126727 w 1178329"/>
                  <a:gd name="connsiteY13" fmla="*/ 183756 h 714296"/>
                  <a:gd name="connsiteX14" fmla="*/ 314305 w 1178329"/>
                  <a:gd name="connsiteY14" fmla="*/ 212191 h 714296"/>
                  <a:gd name="connsiteX15" fmla="*/ 311493 w 1178329"/>
                  <a:gd name="connsiteY15" fmla="*/ 209379 h 714296"/>
                  <a:gd name="connsiteX16" fmla="*/ 313326 w 1178329"/>
                  <a:gd name="connsiteY16" fmla="*/ 209600 h 714296"/>
                  <a:gd name="connsiteX17" fmla="*/ 320687 w 1178329"/>
                  <a:gd name="connsiteY17" fmla="*/ 210548 h 714296"/>
                  <a:gd name="connsiteX18" fmla="*/ 315695 w 1178329"/>
                  <a:gd name="connsiteY18" fmla="*/ 206251 h 714296"/>
                  <a:gd name="connsiteX19" fmla="*/ 401065 w 1178329"/>
                  <a:gd name="connsiteY19" fmla="*/ 219047 h 714296"/>
                  <a:gd name="connsiteX20" fmla="*/ 517650 w 1178329"/>
                  <a:gd name="connsiteY20" fmla="*/ 267861 h 714296"/>
                  <a:gd name="connsiteX21" fmla="*/ 533763 w 1178329"/>
                  <a:gd name="connsiteY21" fmla="*/ 281068 h 714296"/>
                  <a:gd name="connsiteX22" fmla="*/ 553510 w 1178329"/>
                  <a:gd name="connsiteY22" fmla="*/ 299645 h 714296"/>
                  <a:gd name="connsiteX23" fmla="*/ 554710 w 1178329"/>
                  <a:gd name="connsiteY23" fmla="*/ 300909 h 714296"/>
                  <a:gd name="connsiteX24" fmla="*/ 577459 w 1178329"/>
                  <a:gd name="connsiteY24" fmla="*/ 325142 h 714296"/>
                  <a:gd name="connsiteX25" fmla="*/ 640237 w 1178329"/>
                  <a:gd name="connsiteY25" fmla="*/ 391776 h 714296"/>
                  <a:gd name="connsiteX26" fmla="*/ 643144 w 1178329"/>
                  <a:gd name="connsiteY26" fmla="*/ 394841 h 714296"/>
                  <a:gd name="connsiteX27" fmla="*/ 688230 w 1178329"/>
                  <a:gd name="connsiteY27" fmla="*/ 441633 h 714296"/>
                  <a:gd name="connsiteX28" fmla="*/ 693664 w 1178329"/>
                  <a:gd name="connsiteY28" fmla="*/ 447035 h 714296"/>
                  <a:gd name="connsiteX29" fmla="*/ 814704 w 1178329"/>
                  <a:gd name="connsiteY29" fmla="*/ 525390 h 714296"/>
                  <a:gd name="connsiteX30" fmla="*/ 913785 w 1178329"/>
                  <a:gd name="connsiteY30" fmla="*/ 587221 h 714296"/>
                  <a:gd name="connsiteX31" fmla="*/ 982220 w 1178329"/>
                  <a:gd name="connsiteY31" fmla="*/ 689620 h 714296"/>
                  <a:gd name="connsiteX32" fmla="*/ 985664 w 1178329"/>
                  <a:gd name="connsiteY32" fmla="*/ 696255 h 714296"/>
                  <a:gd name="connsiteX33" fmla="*/ 993088 w 1178329"/>
                  <a:gd name="connsiteY33" fmla="*/ 709620 h 714296"/>
                  <a:gd name="connsiteX34" fmla="*/ 997291 w 1178329"/>
                  <a:gd name="connsiteY34" fmla="*/ 714296 h 714296"/>
                  <a:gd name="connsiteX35" fmla="*/ 1167144 w 1178329"/>
                  <a:gd name="connsiteY35" fmla="*/ 588296 h 714296"/>
                  <a:gd name="connsiteX36" fmla="*/ 1178329 w 1178329"/>
                  <a:gd name="connsiteY36" fmla="*/ 558407 h 714296"/>
                  <a:gd name="connsiteX37" fmla="*/ 1041966 w 1178329"/>
                  <a:gd name="connsiteY37" fmla="*/ 503211 h 714296"/>
                  <a:gd name="connsiteX0" fmla="*/ 1041966 w 1178329"/>
                  <a:gd name="connsiteY0" fmla="*/ 503211 h 714296"/>
                  <a:gd name="connsiteX1" fmla="*/ 925855 w 1178329"/>
                  <a:gd name="connsiteY1" fmla="*/ 414714 h 714296"/>
                  <a:gd name="connsiteX2" fmla="*/ 631802 w 1178329"/>
                  <a:gd name="connsiteY2" fmla="*/ 201954 h 714296"/>
                  <a:gd name="connsiteX3" fmla="*/ 216519 w 1178329"/>
                  <a:gd name="connsiteY3" fmla="*/ 43317 h 714296"/>
                  <a:gd name="connsiteX4" fmla="*/ 24202 w 1178329"/>
                  <a:gd name="connsiteY4" fmla="*/ 6129 h 714296"/>
                  <a:gd name="connsiteX5" fmla="*/ 14060 w 1178329"/>
                  <a:gd name="connsiteY5" fmla="*/ 3412 h 714296"/>
                  <a:gd name="connsiteX6" fmla="*/ 14060 w 1178329"/>
                  <a:gd name="connsiteY6" fmla="*/ 3412 h 714296"/>
                  <a:gd name="connsiteX7" fmla="*/ 14060 w 1178329"/>
                  <a:gd name="connsiteY7" fmla="*/ 3412 h 714296"/>
                  <a:gd name="connsiteX8" fmla="*/ 10300 w 1178329"/>
                  <a:gd name="connsiteY8" fmla="*/ 316 h 714296"/>
                  <a:gd name="connsiteX9" fmla="*/ 10300 w 1178329"/>
                  <a:gd name="connsiteY9" fmla="*/ 0 h 714296"/>
                  <a:gd name="connsiteX10" fmla="*/ 0 w 1178329"/>
                  <a:gd name="connsiteY10" fmla="*/ 171212 h 714296"/>
                  <a:gd name="connsiteX11" fmla="*/ 25339 w 1178329"/>
                  <a:gd name="connsiteY11" fmla="*/ 173392 h 714296"/>
                  <a:gd name="connsiteX12" fmla="*/ 126727 w 1178329"/>
                  <a:gd name="connsiteY12" fmla="*/ 183756 h 714296"/>
                  <a:gd name="connsiteX13" fmla="*/ 314305 w 1178329"/>
                  <a:gd name="connsiteY13" fmla="*/ 212191 h 714296"/>
                  <a:gd name="connsiteX14" fmla="*/ 311493 w 1178329"/>
                  <a:gd name="connsiteY14" fmla="*/ 209379 h 714296"/>
                  <a:gd name="connsiteX15" fmla="*/ 313326 w 1178329"/>
                  <a:gd name="connsiteY15" fmla="*/ 209600 h 714296"/>
                  <a:gd name="connsiteX16" fmla="*/ 320687 w 1178329"/>
                  <a:gd name="connsiteY16" fmla="*/ 210548 h 714296"/>
                  <a:gd name="connsiteX17" fmla="*/ 315695 w 1178329"/>
                  <a:gd name="connsiteY17" fmla="*/ 206251 h 714296"/>
                  <a:gd name="connsiteX18" fmla="*/ 401065 w 1178329"/>
                  <a:gd name="connsiteY18" fmla="*/ 219047 h 714296"/>
                  <a:gd name="connsiteX19" fmla="*/ 517650 w 1178329"/>
                  <a:gd name="connsiteY19" fmla="*/ 267861 h 714296"/>
                  <a:gd name="connsiteX20" fmla="*/ 533763 w 1178329"/>
                  <a:gd name="connsiteY20" fmla="*/ 281068 h 714296"/>
                  <a:gd name="connsiteX21" fmla="*/ 553510 w 1178329"/>
                  <a:gd name="connsiteY21" fmla="*/ 299645 h 714296"/>
                  <a:gd name="connsiteX22" fmla="*/ 554710 w 1178329"/>
                  <a:gd name="connsiteY22" fmla="*/ 300909 h 714296"/>
                  <a:gd name="connsiteX23" fmla="*/ 577459 w 1178329"/>
                  <a:gd name="connsiteY23" fmla="*/ 325142 h 714296"/>
                  <a:gd name="connsiteX24" fmla="*/ 640237 w 1178329"/>
                  <a:gd name="connsiteY24" fmla="*/ 391776 h 714296"/>
                  <a:gd name="connsiteX25" fmla="*/ 643144 w 1178329"/>
                  <a:gd name="connsiteY25" fmla="*/ 394841 h 714296"/>
                  <a:gd name="connsiteX26" fmla="*/ 688230 w 1178329"/>
                  <a:gd name="connsiteY26" fmla="*/ 441633 h 714296"/>
                  <a:gd name="connsiteX27" fmla="*/ 693664 w 1178329"/>
                  <a:gd name="connsiteY27" fmla="*/ 447035 h 714296"/>
                  <a:gd name="connsiteX28" fmla="*/ 814704 w 1178329"/>
                  <a:gd name="connsiteY28" fmla="*/ 525390 h 714296"/>
                  <a:gd name="connsiteX29" fmla="*/ 913785 w 1178329"/>
                  <a:gd name="connsiteY29" fmla="*/ 587221 h 714296"/>
                  <a:gd name="connsiteX30" fmla="*/ 982220 w 1178329"/>
                  <a:gd name="connsiteY30" fmla="*/ 689620 h 714296"/>
                  <a:gd name="connsiteX31" fmla="*/ 985664 w 1178329"/>
                  <a:gd name="connsiteY31" fmla="*/ 696255 h 714296"/>
                  <a:gd name="connsiteX32" fmla="*/ 993088 w 1178329"/>
                  <a:gd name="connsiteY32" fmla="*/ 709620 h 714296"/>
                  <a:gd name="connsiteX33" fmla="*/ 997291 w 1178329"/>
                  <a:gd name="connsiteY33" fmla="*/ 714296 h 714296"/>
                  <a:gd name="connsiteX34" fmla="*/ 1167144 w 1178329"/>
                  <a:gd name="connsiteY34" fmla="*/ 588296 h 714296"/>
                  <a:gd name="connsiteX35" fmla="*/ 1178329 w 1178329"/>
                  <a:gd name="connsiteY35" fmla="*/ 558407 h 714296"/>
                  <a:gd name="connsiteX36" fmla="*/ 1041966 w 1178329"/>
                  <a:gd name="connsiteY36" fmla="*/ 503211 h 714296"/>
                  <a:gd name="connsiteX0" fmla="*/ 1041966 w 1187611"/>
                  <a:gd name="connsiteY0" fmla="*/ 503211 h 714296"/>
                  <a:gd name="connsiteX1" fmla="*/ 925855 w 1187611"/>
                  <a:gd name="connsiteY1" fmla="*/ 414714 h 714296"/>
                  <a:gd name="connsiteX2" fmla="*/ 631802 w 1187611"/>
                  <a:gd name="connsiteY2" fmla="*/ 201954 h 714296"/>
                  <a:gd name="connsiteX3" fmla="*/ 216519 w 1187611"/>
                  <a:gd name="connsiteY3" fmla="*/ 43317 h 714296"/>
                  <a:gd name="connsiteX4" fmla="*/ 24202 w 1187611"/>
                  <a:gd name="connsiteY4" fmla="*/ 6129 h 714296"/>
                  <a:gd name="connsiteX5" fmla="*/ 14060 w 1187611"/>
                  <a:gd name="connsiteY5" fmla="*/ 3412 h 714296"/>
                  <a:gd name="connsiteX6" fmla="*/ 14060 w 1187611"/>
                  <a:gd name="connsiteY6" fmla="*/ 3412 h 714296"/>
                  <a:gd name="connsiteX7" fmla="*/ 14060 w 1187611"/>
                  <a:gd name="connsiteY7" fmla="*/ 3412 h 714296"/>
                  <a:gd name="connsiteX8" fmla="*/ 10300 w 1187611"/>
                  <a:gd name="connsiteY8" fmla="*/ 316 h 714296"/>
                  <a:gd name="connsiteX9" fmla="*/ 10300 w 1187611"/>
                  <a:gd name="connsiteY9" fmla="*/ 0 h 714296"/>
                  <a:gd name="connsiteX10" fmla="*/ 0 w 1187611"/>
                  <a:gd name="connsiteY10" fmla="*/ 171212 h 714296"/>
                  <a:gd name="connsiteX11" fmla="*/ 25339 w 1187611"/>
                  <a:gd name="connsiteY11" fmla="*/ 173392 h 714296"/>
                  <a:gd name="connsiteX12" fmla="*/ 126727 w 1187611"/>
                  <a:gd name="connsiteY12" fmla="*/ 183756 h 714296"/>
                  <a:gd name="connsiteX13" fmla="*/ 314305 w 1187611"/>
                  <a:gd name="connsiteY13" fmla="*/ 212191 h 714296"/>
                  <a:gd name="connsiteX14" fmla="*/ 311493 w 1187611"/>
                  <a:gd name="connsiteY14" fmla="*/ 209379 h 714296"/>
                  <a:gd name="connsiteX15" fmla="*/ 313326 w 1187611"/>
                  <a:gd name="connsiteY15" fmla="*/ 209600 h 714296"/>
                  <a:gd name="connsiteX16" fmla="*/ 320687 w 1187611"/>
                  <a:gd name="connsiteY16" fmla="*/ 210548 h 714296"/>
                  <a:gd name="connsiteX17" fmla="*/ 315695 w 1187611"/>
                  <a:gd name="connsiteY17" fmla="*/ 206251 h 714296"/>
                  <a:gd name="connsiteX18" fmla="*/ 401065 w 1187611"/>
                  <a:gd name="connsiteY18" fmla="*/ 219047 h 714296"/>
                  <a:gd name="connsiteX19" fmla="*/ 517650 w 1187611"/>
                  <a:gd name="connsiteY19" fmla="*/ 267861 h 714296"/>
                  <a:gd name="connsiteX20" fmla="*/ 533763 w 1187611"/>
                  <a:gd name="connsiteY20" fmla="*/ 281068 h 714296"/>
                  <a:gd name="connsiteX21" fmla="*/ 553510 w 1187611"/>
                  <a:gd name="connsiteY21" fmla="*/ 299645 h 714296"/>
                  <a:gd name="connsiteX22" fmla="*/ 554710 w 1187611"/>
                  <a:gd name="connsiteY22" fmla="*/ 300909 h 714296"/>
                  <a:gd name="connsiteX23" fmla="*/ 577459 w 1187611"/>
                  <a:gd name="connsiteY23" fmla="*/ 325142 h 714296"/>
                  <a:gd name="connsiteX24" fmla="*/ 640237 w 1187611"/>
                  <a:gd name="connsiteY24" fmla="*/ 391776 h 714296"/>
                  <a:gd name="connsiteX25" fmla="*/ 643144 w 1187611"/>
                  <a:gd name="connsiteY25" fmla="*/ 394841 h 714296"/>
                  <a:gd name="connsiteX26" fmla="*/ 688230 w 1187611"/>
                  <a:gd name="connsiteY26" fmla="*/ 441633 h 714296"/>
                  <a:gd name="connsiteX27" fmla="*/ 693664 w 1187611"/>
                  <a:gd name="connsiteY27" fmla="*/ 447035 h 714296"/>
                  <a:gd name="connsiteX28" fmla="*/ 814704 w 1187611"/>
                  <a:gd name="connsiteY28" fmla="*/ 525390 h 714296"/>
                  <a:gd name="connsiteX29" fmla="*/ 913785 w 1187611"/>
                  <a:gd name="connsiteY29" fmla="*/ 587221 h 714296"/>
                  <a:gd name="connsiteX30" fmla="*/ 982220 w 1187611"/>
                  <a:gd name="connsiteY30" fmla="*/ 689620 h 714296"/>
                  <a:gd name="connsiteX31" fmla="*/ 985664 w 1187611"/>
                  <a:gd name="connsiteY31" fmla="*/ 696255 h 714296"/>
                  <a:gd name="connsiteX32" fmla="*/ 993088 w 1187611"/>
                  <a:gd name="connsiteY32" fmla="*/ 709620 h 714296"/>
                  <a:gd name="connsiteX33" fmla="*/ 997291 w 1187611"/>
                  <a:gd name="connsiteY33" fmla="*/ 714296 h 714296"/>
                  <a:gd name="connsiteX34" fmla="*/ 1187611 w 1187611"/>
                  <a:gd name="connsiteY34" fmla="*/ 597328 h 714296"/>
                  <a:gd name="connsiteX35" fmla="*/ 1178329 w 1187611"/>
                  <a:gd name="connsiteY35" fmla="*/ 558407 h 714296"/>
                  <a:gd name="connsiteX36" fmla="*/ 1041966 w 1187611"/>
                  <a:gd name="connsiteY36" fmla="*/ 503211 h 714296"/>
                  <a:gd name="connsiteX0" fmla="*/ 1041966 w 1187611"/>
                  <a:gd name="connsiteY0" fmla="*/ 503211 h 736877"/>
                  <a:gd name="connsiteX1" fmla="*/ 925855 w 1187611"/>
                  <a:gd name="connsiteY1" fmla="*/ 414714 h 736877"/>
                  <a:gd name="connsiteX2" fmla="*/ 631802 w 1187611"/>
                  <a:gd name="connsiteY2" fmla="*/ 201954 h 736877"/>
                  <a:gd name="connsiteX3" fmla="*/ 216519 w 1187611"/>
                  <a:gd name="connsiteY3" fmla="*/ 43317 h 736877"/>
                  <a:gd name="connsiteX4" fmla="*/ 24202 w 1187611"/>
                  <a:gd name="connsiteY4" fmla="*/ 6129 h 736877"/>
                  <a:gd name="connsiteX5" fmla="*/ 14060 w 1187611"/>
                  <a:gd name="connsiteY5" fmla="*/ 3412 h 736877"/>
                  <a:gd name="connsiteX6" fmla="*/ 14060 w 1187611"/>
                  <a:gd name="connsiteY6" fmla="*/ 3412 h 736877"/>
                  <a:gd name="connsiteX7" fmla="*/ 14060 w 1187611"/>
                  <a:gd name="connsiteY7" fmla="*/ 3412 h 736877"/>
                  <a:gd name="connsiteX8" fmla="*/ 10300 w 1187611"/>
                  <a:gd name="connsiteY8" fmla="*/ 316 h 736877"/>
                  <a:gd name="connsiteX9" fmla="*/ 10300 w 1187611"/>
                  <a:gd name="connsiteY9" fmla="*/ 0 h 736877"/>
                  <a:gd name="connsiteX10" fmla="*/ 0 w 1187611"/>
                  <a:gd name="connsiteY10" fmla="*/ 171212 h 736877"/>
                  <a:gd name="connsiteX11" fmla="*/ 25339 w 1187611"/>
                  <a:gd name="connsiteY11" fmla="*/ 173392 h 736877"/>
                  <a:gd name="connsiteX12" fmla="*/ 126727 w 1187611"/>
                  <a:gd name="connsiteY12" fmla="*/ 183756 h 736877"/>
                  <a:gd name="connsiteX13" fmla="*/ 314305 w 1187611"/>
                  <a:gd name="connsiteY13" fmla="*/ 212191 h 736877"/>
                  <a:gd name="connsiteX14" fmla="*/ 311493 w 1187611"/>
                  <a:gd name="connsiteY14" fmla="*/ 209379 h 736877"/>
                  <a:gd name="connsiteX15" fmla="*/ 313326 w 1187611"/>
                  <a:gd name="connsiteY15" fmla="*/ 209600 h 736877"/>
                  <a:gd name="connsiteX16" fmla="*/ 320687 w 1187611"/>
                  <a:gd name="connsiteY16" fmla="*/ 210548 h 736877"/>
                  <a:gd name="connsiteX17" fmla="*/ 315695 w 1187611"/>
                  <a:gd name="connsiteY17" fmla="*/ 206251 h 736877"/>
                  <a:gd name="connsiteX18" fmla="*/ 401065 w 1187611"/>
                  <a:gd name="connsiteY18" fmla="*/ 219047 h 736877"/>
                  <a:gd name="connsiteX19" fmla="*/ 517650 w 1187611"/>
                  <a:gd name="connsiteY19" fmla="*/ 267861 h 736877"/>
                  <a:gd name="connsiteX20" fmla="*/ 533763 w 1187611"/>
                  <a:gd name="connsiteY20" fmla="*/ 281068 h 736877"/>
                  <a:gd name="connsiteX21" fmla="*/ 553510 w 1187611"/>
                  <a:gd name="connsiteY21" fmla="*/ 299645 h 736877"/>
                  <a:gd name="connsiteX22" fmla="*/ 554710 w 1187611"/>
                  <a:gd name="connsiteY22" fmla="*/ 300909 h 736877"/>
                  <a:gd name="connsiteX23" fmla="*/ 577459 w 1187611"/>
                  <a:gd name="connsiteY23" fmla="*/ 325142 h 736877"/>
                  <a:gd name="connsiteX24" fmla="*/ 640237 w 1187611"/>
                  <a:gd name="connsiteY24" fmla="*/ 391776 h 736877"/>
                  <a:gd name="connsiteX25" fmla="*/ 643144 w 1187611"/>
                  <a:gd name="connsiteY25" fmla="*/ 394841 h 736877"/>
                  <a:gd name="connsiteX26" fmla="*/ 688230 w 1187611"/>
                  <a:gd name="connsiteY26" fmla="*/ 441633 h 736877"/>
                  <a:gd name="connsiteX27" fmla="*/ 693664 w 1187611"/>
                  <a:gd name="connsiteY27" fmla="*/ 447035 h 736877"/>
                  <a:gd name="connsiteX28" fmla="*/ 814704 w 1187611"/>
                  <a:gd name="connsiteY28" fmla="*/ 525390 h 736877"/>
                  <a:gd name="connsiteX29" fmla="*/ 913785 w 1187611"/>
                  <a:gd name="connsiteY29" fmla="*/ 587221 h 736877"/>
                  <a:gd name="connsiteX30" fmla="*/ 982220 w 1187611"/>
                  <a:gd name="connsiteY30" fmla="*/ 689620 h 736877"/>
                  <a:gd name="connsiteX31" fmla="*/ 985664 w 1187611"/>
                  <a:gd name="connsiteY31" fmla="*/ 696255 h 736877"/>
                  <a:gd name="connsiteX32" fmla="*/ 993088 w 1187611"/>
                  <a:gd name="connsiteY32" fmla="*/ 709620 h 736877"/>
                  <a:gd name="connsiteX33" fmla="*/ 1008663 w 1187611"/>
                  <a:gd name="connsiteY33" fmla="*/ 736877 h 736877"/>
                  <a:gd name="connsiteX34" fmla="*/ 1187611 w 1187611"/>
                  <a:gd name="connsiteY34" fmla="*/ 597328 h 736877"/>
                  <a:gd name="connsiteX35" fmla="*/ 1178329 w 1187611"/>
                  <a:gd name="connsiteY35" fmla="*/ 558407 h 736877"/>
                  <a:gd name="connsiteX36" fmla="*/ 1041966 w 1187611"/>
                  <a:gd name="connsiteY36" fmla="*/ 503211 h 736877"/>
                  <a:gd name="connsiteX0" fmla="*/ 1041966 w 1187611"/>
                  <a:gd name="connsiteY0" fmla="*/ 503211 h 736877"/>
                  <a:gd name="connsiteX1" fmla="*/ 925855 w 1187611"/>
                  <a:gd name="connsiteY1" fmla="*/ 414714 h 736877"/>
                  <a:gd name="connsiteX2" fmla="*/ 631802 w 1187611"/>
                  <a:gd name="connsiteY2" fmla="*/ 201954 h 736877"/>
                  <a:gd name="connsiteX3" fmla="*/ 216519 w 1187611"/>
                  <a:gd name="connsiteY3" fmla="*/ 43317 h 736877"/>
                  <a:gd name="connsiteX4" fmla="*/ 24202 w 1187611"/>
                  <a:gd name="connsiteY4" fmla="*/ 6129 h 736877"/>
                  <a:gd name="connsiteX5" fmla="*/ 14060 w 1187611"/>
                  <a:gd name="connsiteY5" fmla="*/ 3412 h 736877"/>
                  <a:gd name="connsiteX6" fmla="*/ 14060 w 1187611"/>
                  <a:gd name="connsiteY6" fmla="*/ 3412 h 736877"/>
                  <a:gd name="connsiteX7" fmla="*/ 14060 w 1187611"/>
                  <a:gd name="connsiteY7" fmla="*/ 3412 h 736877"/>
                  <a:gd name="connsiteX8" fmla="*/ 10300 w 1187611"/>
                  <a:gd name="connsiteY8" fmla="*/ 316 h 736877"/>
                  <a:gd name="connsiteX9" fmla="*/ 10300 w 1187611"/>
                  <a:gd name="connsiteY9" fmla="*/ 0 h 736877"/>
                  <a:gd name="connsiteX10" fmla="*/ 0 w 1187611"/>
                  <a:gd name="connsiteY10" fmla="*/ 171212 h 736877"/>
                  <a:gd name="connsiteX11" fmla="*/ 25339 w 1187611"/>
                  <a:gd name="connsiteY11" fmla="*/ 173392 h 736877"/>
                  <a:gd name="connsiteX12" fmla="*/ 126727 w 1187611"/>
                  <a:gd name="connsiteY12" fmla="*/ 183756 h 736877"/>
                  <a:gd name="connsiteX13" fmla="*/ 314305 w 1187611"/>
                  <a:gd name="connsiteY13" fmla="*/ 212191 h 736877"/>
                  <a:gd name="connsiteX14" fmla="*/ 311493 w 1187611"/>
                  <a:gd name="connsiteY14" fmla="*/ 209379 h 736877"/>
                  <a:gd name="connsiteX15" fmla="*/ 313326 w 1187611"/>
                  <a:gd name="connsiteY15" fmla="*/ 209600 h 736877"/>
                  <a:gd name="connsiteX16" fmla="*/ 320687 w 1187611"/>
                  <a:gd name="connsiteY16" fmla="*/ 210548 h 736877"/>
                  <a:gd name="connsiteX17" fmla="*/ 315695 w 1187611"/>
                  <a:gd name="connsiteY17" fmla="*/ 206251 h 736877"/>
                  <a:gd name="connsiteX18" fmla="*/ 401065 w 1187611"/>
                  <a:gd name="connsiteY18" fmla="*/ 219047 h 736877"/>
                  <a:gd name="connsiteX19" fmla="*/ 517650 w 1187611"/>
                  <a:gd name="connsiteY19" fmla="*/ 267861 h 736877"/>
                  <a:gd name="connsiteX20" fmla="*/ 533763 w 1187611"/>
                  <a:gd name="connsiteY20" fmla="*/ 281068 h 736877"/>
                  <a:gd name="connsiteX21" fmla="*/ 553510 w 1187611"/>
                  <a:gd name="connsiteY21" fmla="*/ 299645 h 736877"/>
                  <a:gd name="connsiteX22" fmla="*/ 554710 w 1187611"/>
                  <a:gd name="connsiteY22" fmla="*/ 300909 h 736877"/>
                  <a:gd name="connsiteX23" fmla="*/ 577459 w 1187611"/>
                  <a:gd name="connsiteY23" fmla="*/ 325142 h 736877"/>
                  <a:gd name="connsiteX24" fmla="*/ 640237 w 1187611"/>
                  <a:gd name="connsiteY24" fmla="*/ 391776 h 736877"/>
                  <a:gd name="connsiteX25" fmla="*/ 643144 w 1187611"/>
                  <a:gd name="connsiteY25" fmla="*/ 394841 h 736877"/>
                  <a:gd name="connsiteX26" fmla="*/ 688230 w 1187611"/>
                  <a:gd name="connsiteY26" fmla="*/ 441633 h 736877"/>
                  <a:gd name="connsiteX27" fmla="*/ 693664 w 1187611"/>
                  <a:gd name="connsiteY27" fmla="*/ 447035 h 736877"/>
                  <a:gd name="connsiteX28" fmla="*/ 814704 w 1187611"/>
                  <a:gd name="connsiteY28" fmla="*/ 525390 h 736877"/>
                  <a:gd name="connsiteX29" fmla="*/ 913785 w 1187611"/>
                  <a:gd name="connsiteY29" fmla="*/ 587221 h 736877"/>
                  <a:gd name="connsiteX30" fmla="*/ 982220 w 1187611"/>
                  <a:gd name="connsiteY30" fmla="*/ 689620 h 736877"/>
                  <a:gd name="connsiteX31" fmla="*/ 985664 w 1187611"/>
                  <a:gd name="connsiteY31" fmla="*/ 696255 h 736877"/>
                  <a:gd name="connsiteX32" fmla="*/ 993088 w 1187611"/>
                  <a:gd name="connsiteY32" fmla="*/ 709620 h 736877"/>
                  <a:gd name="connsiteX33" fmla="*/ 1008663 w 1187611"/>
                  <a:gd name="connsiteY33" fmla="*/ 736877 h 736877"/>
                  <a:gd name="connsiteX34" fmla="*/ 1187611 w 1187611"/>
                  <a:gd name="connsiteY34" fmla="*/ 597328 h 736877"/>
                  <a:gd name="connsiteX35" fmla="*/ 1178329 w 1187611"/>
                  <a:gd name="connsiteY35" fmla="*/ 558407 h 736877"/>
                  <a:gd name="connsiteX36" fmla="*/ 1041966 w 1187611"/>
                  <a:gd name="connsiteY36" fmla="*/ 503211 h 73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7611" h="736877">
                    <a:moveTo>
                      <a:pt x="1041966" y="503211"/>
                    </a:moveTo>
                    <a:cubicBezTo>
                      <a:pt x="998302" y="479988"/>
                      <a:pt x="963231" y="445929"/>
                      <a:pt x="925855" y="414714"/>
                    </a:cubicBezTo>
                    <a:cubicBezTo>
                      <a:pt x="832776" y="336959"/>
                      <a:pt x="735559" y="265049"/>
                      <a:pt x="631802" y="201954"/>
                    </a:cubicBezTo>
                    <a:cubicBezTo>
                      <a:pt x="502958" y="123599"/>
                      <a:pt x="364099" y="72447"/>
                      <a:pt x="216519" y="43317"/>
                    </a:cubicBezTo>
                    <a:lnTo>
                      <a:pt x="24202" y="6129"/>
                    </a:lnTo>
                    <a:lnTo>
                      <a:pt x="14060" y="3412"/>
                    </a:lnTo>
                    <a:lnTo>
                      <a:pt x="14060" y="3412"/>
                    </a:lnTo>
                    <a:lnTo>
                      <a:pt x="14060" y="3412"/>
                    </a:lnTo>
                    <a:cubicBezTo>
                      <a:pt x="11658" y="3760"/>
                      <a:pt x="9731" y="3602"/>
                      <a:pt x="10300" y="316"/>
                    </a:cubicBezTo>
                    <a:lnTo>
                      <a:pt x="10300" y="0"/>
                    </a:lnTo>
                    <a:cubicBezTo>
                      <a:pt x="8531" y="17946"/>
                      <a:pt x="442" y="103252"/>
                      <a:pt x="0" y="171212"/>
                    </a:cubicBezTo>
                    <a:lnTo>
                      <a:pt x="25339" y="173392"/>
                    </a:lnTo>
                    <a:lnTo>
                      <a:pt x="126727" y="183756"/>
                    </a:lnTo>
                    <a:cubicBezTo>
                      <a:pt x="236266" y="196425"/>
                      <a:pt x="298792" y="208905"/>
                      <a:pt x="314305" y="212191"/>
                    </a:cubicBezTo>
                    <a:cubicBezTo>
                      <a:pt x="313358" y="211243"/>
                      <a:pt x="312441" y="210358"/>
                      <a:pt x="311493" y="209379"/>
                    </a:cubicBezTo>
                    <a:cubicBezTo>
                      <a:pt x="312094" y="209442"/>
                      <a:pt x="312726" y="209537"/>
                      <a:pt x="313326" y="209600"/>
                    </a:cubicBezTo>
                    <a:lnTo>
                      <a:pt x="320687" y="210548"/>
                    </a:lnTo>
                    <a:cubicBezTo>
                      <a:pt x="319045" y="209095"/>
                      <a:pt x="317402" y="207673"/>
                      <a:pt x="315695" y="206251"/>
                    </a:cubicBezTo>
                    <a:cubicBezTo>
                      <a:pt x="346090" y="211275"/>
                      <a:pt x="373735" y="213960"/>
                      <a:pt x="401065" y="219047"/>
                    </a:cubicBezTo>
                    <a:cubicBezTo>
                      <a:pt x="443497" y="226977"/>
                      <a:pt x="482990" y="241669"/>
                      <a:pt x="517650" y="267861"/>
                    </a:cubicBezTo>
                    <a:cubicBezTo>
                      <a:pt x="523210" y="272063"/>
                      <a:pt x="528550" y="276486"/>
                      <a:pt x="533763" y="281068"/>
                    </a:cubicBezTo>
                    <a:cubicBezTo>
                      <a:pt x="540651" y="286849"/>
                      <a:pt x="547254" y="293010"/>
                      <a:pt x="553510" y="299645"/>
                    </a:cubicBezTo>
                    <a:cubicBezTo>
                      <a:pt x="553920" y="300056"/>
                      <a:pt x="554299" y="300498"/>
                      <a:pt x="554710" y="300909"/>
                    </a:cubicBezTo>
                    <a:cubicBezTo>
                      <a:pt x="562483" y="308808"/>
                      <a:pt x="570002" y="316928"/>
                      <a:pt x="577459" y="325142"/>
                    </a:cubicBezTo>
                    <a:lnTo>
                      <a:pt x="640237" y="391776"/>
                    </a:lnTo>
                    <a:cubicBezTo>
                      <a:pt x="641217" y="392787"/>
                      <a:pt x="642196" y="393830"/>
                      <a:pt x="643144" y="394841"/>
                    </a:cubicBezTo>
                    <a:cubicBezTo>
                      <a:pt x="658057" y="410543"/>
                      <a:pt x="673064" y="426183"/>
                      <a:pt x="688230" y="441633"/>
                    </a:cubicBezTo>
                    <a:cubicBezTo>
                      <a:pt x="690031" y="443465"/>
                      <a:pt x="691832" y="445234"/>
                      <a:pt x="693664" y="447035"/>
                    </a:cubicBezTo>
                    <a:cubicBezTo>
                      <a:pt x="729082" y="479704"/>
                      <a:pt x="768512" y="506939"/>
                      <a:pt x="814704" y="525390"/>
                    </a:cubicBezTo>
                    <a:cubicBezTo>
                      <a:pt x="852839" y="540619"/>
                      <a:pt x="886266" y="560840"/>
                      <a:pt x="913785" y="587221"/>
                    </a:cubicBezTo>
                    <a:cubicBezTo>
                      <a:pt x="943548" y="614298"/>
                      <a:pt x="966833" y="648010"/>
                      <a:pt x="982220" y="689620"/>
                    </a:cubicBezTo>
                    <a:cubicBezTo>
                      <a:pt x="983073" y="691958"/>
                      <a:pt x="984273" y="694233"/>
                      <a:pt x="985664" y="696255"/>
                    </a:cubicBezTo>
                    <a:cubicBezTo>
                      <a:pt x="990182" y="702827"/>
                      <a:pt x="992772" y="706618"/>
                      <a:pt x="993088" y="709620"/>
                    </a:cubicBezTo>
                    <a:lnTo>
                      <a:pt x="1008663" y="736877"/>
                    </a:lnTo>
                    <a:cubicBezTo>
                      <a:pt x="1070335" y="696263"/>
                      <a:pt x="1133868" y="642887"/>
                      <a:pt x="1187611" y="597328"/>
                    </a:cubicBezTo>
                    <a:lnTo>
                      <a:pt x="1178329" y="558407"/>
                    </a:lnTo>
                    <a:cubicBezTo>
                      <a:pt x="1129736" y="547949"/>
                      <a:pt x="1085598" y="526433"/>
                      <a:pt x="1041966" y="50321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Rectangle 113">
                <a:extLst>
                  <a:ext uri="{FF2B5EF4-FFF2-40B4-BE49-F238E27FC236}">
                    <a16:creationId xmlns:a16="http://schemas.microsoft.com/office/drawing/2014/main" id="{B940B9AD-4C9E-4F95-9FC5-1D9E71B8211E}"/>
                  </a:ext>
                </a:extLst>
              </p:cNvPr>
              <p:cNvSpPr/>
              <p:nvPr/>
            </p:nvSpPr>
            <p:spPr>
              <a:xfrm>
                <a:off x="3680350" y="4613790"/>
                <a:ext cx="131030" cy="11882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114">
                <a:extLst>
                  <a:ext uri="{FF2B5EF4-FFF2-40B4-BE49-F238E27FC236}">
                    <a16:creationId xmlns:a16="http://schemas.microsoft.com/office/drawing/2014/main" id="{8A40B4D4-0901-4CD9-B702-6BDD4A22EF97}"/>
                  </a:ext>
                </a:extLst>
              </p:cNvPr>
              <p:cNvSpPr/>
              <p:nvPr/>
            </p:nvSpPr>
            <p:spPr>
              <a:xfrm>
                <a:off x="3670552" y="3879097"/>
                <a:ext cx="1589815" cy="1216960"/>
              </a:xfrm>
              <a:custGeom>
                <a:avLst/>
                <a:gdLst>
                  <a:gd name="connsiteX0" fmla="*/ 540935 w 1147779"/>
                  <a:gd name="connsiteY0" fmla="*/ 405646 h 878594"/>
                  <a:gd name="connsiteX1" fmla="*/ 539924 w 1147779"/>
                  <a:gd name="connsiteY1" fmla="*/ 436103 h 878594"/>
                  <a:gd name="connsiteX2" fmla="*/ 547918 w 1147779"/>
                  <a:gd name="connsiteY2" fmla="*/ 441696 h 878594"/>
                  <a:gd name="connsiteX3" fmla="*/ 598279 w 1147779"/>
                  <a:gd name="connsiteY3" fmla="*/ 461474 h 878594"/>
                  <a:gd name="connsiteX4" fmla="*/ 756728 w 1147779"/>
                  <a:gd name="connsiteY4" fmla="*/ 508677 h 878594"/>
                  <a:gd name="connsiteX5" fmla="*/ 945538 w 1147779"/>
                  <a:gd name="connsiteY5" fmla="*/ 627031 h 878594"/>
                  <a:gd name="connsiteX6" fmla="*/ 960451 w 1147779"/>
                  <a:gd name="connsiteY6" fmla="*/ 642607 h 878594"/>
                  <a:gd name="connsiteX7" fmla="*/ 1020228 w 1147779"/>
                  <a:gd name="connsiteY7" fmla="*/ 714485 h 878594"/>
                  <a:gd name="connsiteX8" fmla="*/ 1142279 w 1147779"/>
                  <a:gd name="connsiteY8" fmla="*/ 878557 h 878594"/>
                  <a:gd name="connsiteX9" fmla="*/ 1146323 w 1147779"/>
                  <a:gd name="connsiteY9" fmla="*/ 877862 h 878594"/>
                  <a:gd name="connsiteX10" fmla="*/ 1145407 w 1147779"/>
                  <a:gd name="connsiteY10" fmla="*/ 862002 h 878594"/>
                  <a:gd name="connsiteX11" fmla="*/ 1082281 w 1147779"/>
                  <a:gd name="connsiteY11" fmla="*/ 668831 h 878594"/>
                  <a:gd name="connsiteX12" fmla="*/ 1057068 w 1147779"/>
                  <a:gd name="connsiteY12" fmla="*/ 607126 h 878594"/>
                  <a:gd name="connsiteX13" fmla="*/ 1056499 w 1147779"/>
                  <a:gd name="connsiteY13" fmla="*/ 606368 h 878594"/>
                  <a:gd name="connsiteX14" fmla="*/ 1056468 w 1147779"/>
                  <a:gd name="connsiteY14" fmla="*/ 615151 h 878594"/>
                  <a:gd name="connsiteX15" fmla="*/ 802572 w 1147779"/>
                  <a:gd name="connsiteY15" fmla="*/ 342899 h 878594"/>
                  <a:gd name="connsiteX16" fmla="*/ 577174 w 1147779"/>
                  <a:gd name="connsiteY16" fmla="*/ 230832 h 878594"/>
                  <a:gd name="connsiteX17" fmla="*/ 544189 w 1147779"/>
                  <a:gd name="connsiteY17" fmla="*/ 218605 h 878594"/>
                  <a:gd name="connsiteX18" fmla="*/ 513416 w 1147779"/>
                  <a:gd name="connsiteY18" fmla="*/ 193550 h 878594"/>
                  <a:gd name="connsiteX19" fmla="*/ 378727 w 1147779"/>
                  <a:gd name="connsiteY19" fmla="*/ 94153 h 878594"/>
                  <a:gd name="connsiteX20" fmla="*/ 101451 w 1147779"/>
                  <a:gd name="connsiteY20" fmla="*/ 31058 h 878594"/>
                  <a:gd name="connsiteX21" fmla="*/ 95638 w 1147779"/>
                  <a:gd name="connsiteY21" fmla="*/ 29036 h 878594"/>
                  <a:gd name="connsiteX22" fmla="*/ 29857 w 1147779"/>
                  <a:gd name="connsiteY22" fmla="*/ 16177 h 878594"/>
                  <a:gd name="connsiteX23" fmla="*/ 17567 w 1147779"/>
                  <a:gd name="connsiteY23" fmla="*/ 821 h 878594"/>
                  <a:gd name="connsiteX24" fmla="*/ 17251 w 1147779"/>
                  <a:gd name="connsiteY24" fmla="*/ 0 h 878594"/>
                  <a:gd name="connsiteX25" fmla="*/ 0 w 1147779"/>
                  <a:gd name="connsiteY25" fmla="*/ 256803 h 878594"/>
                  <a:gd name="connsiteX26" fmla="*/ 10237 w 1147779"/>
                  <a:gd name="connsiteY26" fmla="*/ 252474 h 878594"/>
                  <a:gd name="connsiteX27" fmla="*/ 76807 w 1147779"/>
                  <a:gd name="connsiteY27" fmla="*/ 255981 h 878594"/>
                  <a:gd name="connsiteX28" fmla="*/ 182081 w 1147779"/>
                  <a:gd name="connsiteY28" fmla="*/ 262679 h 878594"/>
                  <a:gd name="connsiteX29" fmla="*/ 216930 w 1147779"/>
                  <a:gd name="connsiteY29" fmla="*/ 267261 h 878594"/>
                  <a:gd name="connsiteX30" fmla="*/ 448646 w 1147779"/>
                  <a:gd name="connsiteY30" fmla="*/ 328902 h 878594"/>
                  <a:gd name="connsiteX31" fmla="*/ 520051 w 1147779"/>
                  <a:gd name="connsiteY31" fmla="*/ 360244 h 878594"/>
                  <a:gd name="connsiteX32" fmla="*/ 527349 w 1147779"/>
                  <a:gd name="connsiteY32" fmla="*/ 366310 h 878594"/>
                  <a:gd name="connsiteX33" fmla="*/ 540935 w 1147779"/>
                  <a:gd name="connsiteY33" fmla="*/ 405646 h 87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47779" h="878594">
                    <a:moveTo>
                      <a:pt x="540935" y="405646"/>
                    </a:moveTo>
                    <a:cubicBezTo>
                      <a:pt x="537080" y="420590"/>
                      <a:pt x="536133" y="429405"/>
                      <a:pt x="539924" y="436103"/>
                    </a:cubicBezTo>
                    <a:cubicBezTo>
                      <a:pt x="542104" y="437999"/>
                      <a:pt x="544726" y="439863"/>
                      <a:pt x="547918" y="441696"/>
                    </a:cubicBezTo>
                    <a:cubicBezTo>
                      <a:pt x="563683" y="450890"/>
                      <a:pt x="580713" y="456798"/>
                      <a:pt x="598279" y="461474"/>
                    </a:cubicBezTo>
                    <a:cubicBezTo>
                      <a:pt x="651580" y="475629"/>
                      <a:pt x="704691" y="490447"/>
                      <a:pt x="756728" y="508677"/>
                    </a:cubicBezTo>
                    <a:cubicBezTo>
                      <a:pt x="828543" y="533795"/>
                      <a:pt x="891795" y="573320"/>
                      <a:pt x="945538" y="627031"/>
                    </a:cubicBezTo>
                    <a:cubicBezTo>
                      <a:pt x="950625" y="632118"/>
                      <a:pt x="955554" y="637331"/>
                      <a:pt x="960451" y="642607"/>
                    </a:cubicBezTo>
                    <a:cubicBezTo>
                      <a:pt x="981809" y="664976"/>
                      <a:pt x="1001619" y="689083"/>
                      <a:pt x="1020228" y="714485"/>
                    </a:cubicBezTo>
                    <a:cubicBezTo>
                      <a:pt x="1060512" y="769460"/>
                      <a:pt x="1101522" y="823930"/>
                      <a:pt x="1142279" y="878557"/>
                    </a:cubicBezTo>
                    <a:cubicBezTo>
                      <a:pt x="1143417" y="878684"/>
                      <a:pt x="1144744" y="878494"/>
                      <a:pt x="1146323" y="877862"/>
                    </a:cubicBezTo>
                    <a:cubicBezTo>
                      <a:pt x="1149388" y="872396"/>
                      <a:pt x="1146892" y="867215"/>
                      <a:pt x="1145407" y="862002"/>
                    </a:cubicBezTo>
                    <a:cubicBezTo>
                      <a:pt x="1127051" y="796727"/>
                      <a:pt x="1105503" y="732494"/>
                      <a:pt x="1082281" y="668831"/>
                    </a:cubicBezTo>
                    <a:cubicBezTo>
                      <a:pt x="1074698" y="648010"/>
                      <a:pt x="1070306" y="625704"/>
                      <a:pt x="1057068" y="607126"/>
                    </a:cubicBezTo>
                    <a:cubicBezTo>
                      <a:pt x="1056878" y="606873"/>
                      <a:pt x="1056689" y="606621"/>
                      <a:pt x="1056499" y="606368"/>
                    </a:cubicBezTo>
                    <a:cubicBezTo>
                      <a:pt x="1057163" y="609180"/>
                      <a:pt x="1057384" y="612055"/>
                      <a:pt x="1056468" y="615151"/>
                    </a:cubicBezTo>
                    <a:cubicBezTo>
                      <a:pt x="980861" y="515975"/>
                      <a:pt x="901274" y="420527"/>
                      <a:pt x="802572" y="342899"/>
                    </a:cubicBezTo>
                    <a:cubicBezTo>
                      <a:pt x="735212" y="289914"/>
                      <a:pt x="658152" y="256455"/>
                      <a:pt x="577174" y="230832"/>
                    </a:cubicBezTo>
                    <a:cubicBezTo>
                      <a:pt x="565990" y="227293"/>
                      <a:pt x="554963" y="223186"/>
                      <a:pt x="544189" y="218605"/>
                    </a:cubicBezTo>
                    <a:cubicBezTo>
                      <a:pt x="531615" y="213265"/>
                      <a:pt x="519735" y="205967"/>
                      <a:pt x="513416" y="193550"/>
                    </a:cubicBezTo>
                    <a:cubicBezTo>
                      <a:pt x="485044" y="137754"/>
                      <a:pt x="435756" y="111182"/>
                      <a:pt x="378727" y="94153"/>
                    </a:cubicBezTo>
                    <a:cubicBezTo>
                      <a:pt x="287671" y="66981"/>
                      <a:pt x="194561" y="49004"/>
                      <a:pt x="101451" y="31058"/>
                    </a:cubicBezTo>
                    <a:cubicBezTo>
                      <a:pt x="99461" y="30679"/>
                      <a:pt x="97565" y="29731"/>
                      <a:pt x="95638" y="29036"/>
                    </a:cubicBezTo>
                    <a:cubicBezTo>
                      <a:pt x="74248" y="22085"/>
                      <a:pt x="51910" y="19684"/>
                      <a:pt x="29857" y="16177"/>
                    </a:cubicBezTo>
                    <a:cubicBezTo>
                      <a:pt x="19399" y="14534"/>
                      <a:pt x="16808" y="11722"/>
                      <a:pt x="17567" y="821"/>
                    </a:cubicBezTo>
                    <a:cubicBezTo>
                      <a:pt x="17472" y="537"/>
                      <a:pt x="17346" y="284"/>
                      <a:pt x="17251" y="0"/>
                    </a:cubicBezTo>
                    <a:cubicBezTo>
                      <a:pt x="10711" y="100029"/>
                      <a:pt x="4644" y="190043"/>
                      <a:pt x="0" y="256803"/>
                    </a:cubicBezTo>
                    <a:cubicBezTo>
                      <a:pt x="1548" y="253928"/>
                      <a:pt x="4739" y="252601"/>
                      <a:pt x="10237" y="252474"/>
                    </a:cubicBezTo>
                    <a:cubicBezTo>
                      <a:pt x="32543" y="251937"/>
                      <a:pt x="54659" y="254686"/>
                      <a:pt x="76807" y="255981"/>
                    </a:cubicBezTo>
                    <a:cubicBezTo>
                      <a:pt x="111909" y="258035"/>
                      <a:pt x="146979" y="260942"/>
                      <a:pt x="182081" y="262679"/>
                    </a:cubicBezTo>
                    <a:cubicBezTo>
                      <a:pt x="193897" y="263280"/>
                      <a:pt x="205430" y="264796"/>
                      <a:pt x="216930" y="267261"/>
                    </a:cubicBezTo>
                    <a:cubicBezTo>
                      <a:pt x="294969" y="284891"/>
                      <a:pt x="372471" y="304543"/>
                      <a:pt x="448646" y="328902"/>
                    </a:cubicBezTo>
                    <a:cubicBezTo>
                      <a:pt x="473449" y="336833"/>
                      <a:pt x="498440" y="344763"/>
                      <a:pt x="520051" y="360244"/>
                    </a:cubicBezTo>
                    <a:cubicBezTo>
                      <a:pt x="522894" y="362266"/>
                      <a:pt x="525296" y="364288"/>
                      <a:pt x="527349" y="366310"/>
                    </a:cubicBezTo>
                    <a:cubicBezTo>
                      <a:pt x="540114" y="376263"/>
                      <a:pt x="545295" y="388711"/>
                      <a:pt x="540935" y="40564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79">
              <a:extLst>
                <a:ext uri="{FF2B5EF4-FFF2-40B4-BE49-F238E27FC236}">
                  <a16:creationId xmlns:a16="http://schemas.microsoft.com/office/drawing/2014/main" id="{3C039423-8F9D-4F4A-A53D-E7FF4E289F0F}"/>
                </a:ext>
              </a:extLst>
            </p:cNvPr>
            <p:cNvSpPr/>
            <p:nvPr/>
          </p:nvSpPr>
          <p:spPr>
            <a:xfrm>
              <a:off x="8775096" y="5781675"/>
              <a:ext cx="623508" cy="349853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80">
              <a:extLst>
                <a:ext uri="{FF2B5EF4-FFF2-40B4-BE49-F238E27FC236}">
                  <a16:creationId xmlns:a16="http://schemas.microsoft.com/office/drawing/2014/main" id="{F8CCE4D4-DE11-4C55-A55A-48F1ED287E05}"/>
                </a:ext>
              </a:extLst>
            </p:cNvPr>
            <p:cNvSpPr/>
            <p:nvPr/>
          </p:nvSpPr>
          <p:spPr>
            <a:xfrm rot="1477732" flipH="1">
              <a:off x="9004090" y="5447844"/>
              <a:ext cx="623508" cy="341652"/>
            </a:xfrm>
            <a:custGeom>
              <a:avLst/>
              <a:gdLst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33375 w 609600"/>
                <a:gd name="connsiteY8" fmla="*/ 38100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5991 w 609600"/>
                <a:gd name="connsiteY8" fmla="*/ 62438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19100 w 609600"/>
                <a:gd name="connsiteY7" fmla="*/ 85725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52450 w 609600"/>
                <a:gd name="connsiteY6" fmla="*/ 171450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9468 w 609600"/>
                <a:gd name="connsiteY8" fmla="*/ 58961 h 342900"/>
                <a:gd name="connsiteX9" fmla="*/ 142875 w 609600"/>
                <a:gd name="connsiteY9" fmla="*/ 0 h 342900"/>
                <a:gd name="connsiteX0" fmla="*/ 142875 w 609600"/>
                <a:gd name="connsiteY0" fmla="*/ 0 h 342900"/>
                <a:gd name="connsiteX1" fmla="*/ 0 w 609600"/>
                <a:gd name="connsiteY1" fmla="*/ 190500 h 342900"/>
                <a:gd name="connsiteX2" fmla="*/ 76200 w 609600"/>
                <a:gd name="connsiteY2" fmla="*/ 295275 h 342900"/>
                <a:gd name="connsiteX3" fmla="*/ 266700 w 609600"/>
                <a:gd name="connsiteY3" fmla="*/ 333375 h 342900"/>
                <a:gd name="connsiteX4" fmla="*/ 409575 w 609600"/>
                <a:gd name="connsiteY4" fmla="*/ 342900 h 342900"/>
                <a:gd name="connsiteX5" fmla="*/ 609600 w 609600"/>
                <a:gd name="connsiteY5" fmla="*/ 342900 h 342900"/>
                <a:gd name="connsiteX6" fmla="*/ 562880 w 609600"/>
                <a:gd name="connsiteY6" fmla="*/ 167973 h 342900"/>
                <a:gd name="connsiteX7" fmla="*/ 401716 w 609600"/>
                <a:gd name="connsiteY7" fmla="*/ 50957 h 342900"/>
                <a:gd name="connsiteX8" fmla="*/ 312514 w 609600"/>
                <a:gd name="connsiteY8" fmla="*/ 45054 h 342900"/>
                <a:gd name="connsiteX9" fmla="*/ 142875 w 609600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83154 w 616554"/>
                <a:gd name="connsiteY2" fmla="*/ 295275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16554"/>
                <a:gd name="connsiteY0" fmla="*/ 0 h 342900"/>
                <a:gd name="connsiteX1" fmla="*/ 0 w 616554"/>
                <a:gd name="connsiteY1" fmla="*/ 204407 h 342900"/>
                <a:gd name="connsiteX2" fmla="*/ 93585 w 616554"/>
                <a:gd name="connsiteY2" fmla="*/ 305706 h 342900"/>
                <a:gd name="connsiteX3" fmla="*/ 273654 w 616554"/>
                <a:gd name="connsiteY3" fmla="*/ 333375 h 342900"/>
                <a:gd name="connsiteX4" fmla="*/ 416529 w 616554"/>
                <a:gd name="connsiteY4" fmla="*/ 342900 h 342900"/>
                <a:gd name="connsiteX5" fmla="*/ 616554 w 616554"/>
                <a:gd name="connsiteY5" fmla="*/ 342900 h 342900"/>
                <a:gd name="connsiteX6" fmla="*/ 569834 w 616554"/>
                <a:gd name="connsiteY6" fmla="*/ 167973 h 342900"/>
                <a:gd name="connsiteX7" fmla="*/ 408670 w 616554"/>
                <a:gd name="connsiteY7" fmla="*/ 50957 h 342900"/>
                <a:gd name="connsiteX8" fmla="*/ 319468 w 616554"/>
                <a:gd name="connsiteY8" fmla="*/ 45054 h 342900"/>
                <a:gd name="connsiteX9" fmla="*/ 149829 w 616554"/>
                <a:gd name="connsiteY9" fmla="*/ 0 h 342900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416529 w 623508"/>
                <a:gd name="connsiteY4" fmla="*/ 342900 h 349853"/>
                <a:gd name="connsiteX5" fmla="*/ 623508 w 623508"/>
                <a:gd name="connsiteY5" fmla="*/ 349853 h 349853"/>
                <a:gd name="connsiteX6" fmla="*/ 569834 w 623508"/>
                <a:gd name="connsiteY6" fmla="*/ 167973 h 349853"/>
                <a:gd name="connsiteX7" fmla="*/ 408670 w 623508"/>
                <a:gd name="connsiteY7" fmla="*/ 50957 h 349853"/>
                <a:gd name="connsiteX8" fmla="*/ 319468 w 623508"/>
                <a:gd name="connsiteY8" fmla="*/ 45054 h 349853"/>
                <a:gd name="connsiteX9" fmla="*/ 149829 w 623508"/>
                <a:gd name="connsiteY9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273654 w 623508"/>
                <a:gd name="connsiteY3" fmla="*/ 333375 h 349853"/>
                <a:gd name="connsiteX4" fmla="*/ 623508 w 623508"/>
                <a:gd name="connsiteY4" fmla="*/ 349853 h 349853"/>
                <a:gd name="connsiteX5" fmla="*/ 569834 w 623508"/>
                <a:gd name="connsiteY5" fmla="*/ 167973 h 349853"/>
                <a:gd name="connsiteX6" fmla="*/ 408670 w 623508"/>
                <a:gd name="connsiteY6" fmla="*/ 50957 h 349853"/>
                <a:gd name="connsiteX7" fmla="*/ 319468 w 623508"/>
                <a:gd name="connsiteY7" fmla="*/ 45054 h 349853"/>
                <a:gd name="connsiteX8" fmla="*/ 149829 w 623508"/>
                <a:gd name="connsiteY8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19468 w 623508"/>
                <a:gd name="connsiteY6" fmla="*/ 45054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  <a:gd name="connsiteX0" fmla="*/ 149829 w 623508"/>
                <a:gd name="connsiteY0" fmla="*/ 0 h 349853"/>
                <a:gd name="connsiteX1" fmla="*/ 0 w 623508"/>
                <a:gd name="connsiteY1" fmla="*/ 204407 h 349853"/>
                <a:gd name="connsiteX2" fmla="*/ 93585 w 623508"/>
                <a:gd name="connsiteY2" fmla="*/ 305706 h 349853"/>
                <a:gd name="connsiteX3" fmla="*/ 623508 w 623508"/>
                <a:gd name="connsiteY3" fmla="*/ 349853 h 349853"/>
                <a:gd name="connsiteX4" fmla="*/ 569834 w 623508"/>
                <a:gd name="connsiteY4" fmla="*/ 167973 h 349853"/>
                <a:gd name="connsiteX5" fmla="*/ 408670 w 623508"/>
                <a:gd name="connsiteY5" fmla="*/ 50957 h 349853"/>
                <a:gd name="connsiteX6" fmla="*/ 309037 w 623508"/>
                <a:gd name="connsiteY6" fmla="*/ 34623 h 349853"/>
                <a:gd name="connsiteX7" fmla="*/ 149829 w 623508"/>
                <a:gd name="connsiteY7" fmla="*/ 0 h 34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08" h="349853">
                  <a:moveTo>
                    <a:pt x="149829" y="0"/>
                  </a:moveTo>
                  <a:cubicBezTo>
                    <a:pt x="82502" y="68136"/>
                    <a:pt x="39512" y="115411"/>
                    <a:pt x="0" y="204407"/>
                  </a:cubicBezTo>
                  <a:lnTo>
                    <a:pt x="93585" y="305706"/>
                  </a:lnTo>
                  <a:cubicBezTo>
                    <a:pt x="311948" y="355190"/>
                    <a:pt x="446867" y="349044"/>
                    <a:pt x="623508" y="349853"/>
                  </a:cubicBezTo>
                  <a:lnTo>
                    <a:pt x="569834" y="167973"/>
                  </a:lnTo>
                  <a:cubicBezTo>
                    <a:pt x="516113" y="128968"/>
                    <a:pt x="483252" y="93439"/>
                    <a:pt x="408670" y="50957"/>
                  </a:cubicBezTo>
                  <a:lnTo>
                    <a:pt x="309037" y="34623"/>
                  </a:lnTo>
                  <a:lnTo>
                    <a:pt x="1498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Graphic 3">
            <a:extLst>
              <a:ext uri="{FF2B5EF4-FFF2-40B4-BE49-F238E27FC236}">
                <a16:creationId xmlns:a16="http://schemas.microsoft.com/office/drawing/2014/main" id="{9AB567E3-2EDA-41B6-BA8D-0820AFFCD664}"/>
              </a:ext>
            </a:extLst>
          </p:cNvPr>
          <p:cNvSpPr/>
          <p:nvPr/>
        </p:nvSpPr>
        <p:spPr>
          <a:xfrm flipH="1">
            <a:off x="420187" y="2321913"/>
            <a:ext cx="3315240" cy="4297535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D0953EF4-BDED-48FF-941F-83412A4E1E8C}"/>
              </a:ext>
            </a:extLst>
          </p:cNvPr>
          <p:cNvGrpSpPr/>
          <p:nvPr/>
        </p:nvGrpSpPr>
        <p:grpSpPr>
          <a:xfrm rot="5400000">
            <a:off x="1968285" y="428214"/>
            <a:ext cx="1212431" cy="2602769"/>
            <a:chOff x="5708670" y="3626698"/>
            <a:chExt cx="1212431" cy="2602769"/>
          </a:xfrm>
        </p:grpSpPr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804055CF-173F-4F11-B825-C63C3CD92009}"/>
                </a:ext>
              </a:extLst>
            </p:cNvPr>
            <p:cNvSpPr/>
            <p:nvPr/>
          </p:nvSpPr>
          <p:spPr>
            <a:xfrm rot="1017500">
              <a:off x="5708670" y="3663601"/>
              <a:ext cx="1212431" cy="1649882"/>
            </a:xfrm>
            <a:custGeom>
              <a:avLst/>
              <a:gdLst>
                <a:gd name="connsiteX0" fmla="*/ 1575939 w 1578449"/>
                <a:gd name="connsiteY0" fmla="*/ 1966523 h 2147961"/>
                <a:gd name="connsiteX1" fmla="*/ 1492881 w 1578449"/>
                <a:gd name="connsiteY1" fmla="*/ 1655841 h 2147961"/>
                <a:gd name="connsiteX2" fmla="*/ 1484905 w 1578449"/>
                <a:gd name="connsiteY2" fmla="*/ 1609238 h 2147961"/>
                <a:gd name="connsiteX3" fmla="*/ 1472044 w 1578449"/>
                <a:gd name="connsiteY3" fmla="*/ 1556080 h 2147961"/>
                <a:gd name="connsiteX4" fmla="*/ 1470958 w 1578449"/>
                <a:gd name="connsiteY4" fmla="*/ 1539418 h 2147961"/>
                <a:gd name="connsiteX5" fmla="*/ 1523490 w 1578449"/>
                <a:gd name="connsiteY5" fmla="*/ 1442873 h 2147961"/>
                <a:gd name="connsiteX6" fmla="*/ 1529378 w 1578449"/>
                <a:gd name="connsiteY6" fmla="*/ 1326117 h 2147961"/>
                <a:gd name="connsiteX7" fmla="*/ 1510670 w 1578449"/>
                <a:gd name="connsiteY7" fmla="*/ 1127973 h 2147961"/>
                <a:gd name="connsiteX8" fmla="*/ 1403393 w 1578449"/>
                <a:gd name="connsiteY8" fmla="*/ 688174 h 2147961"/>
                <a:gd name="connsiteX9" fmla="*/ 1398841 w 1578449"/>
                <a:gd name="connsiteY9" fmla="*/ 675438 h 2147961"/>
                <a:gd name="connsiteX10" fmla="*/ 1337206 w 1578449"/>
                <a:gd name="connsiteY10" fmla="*/ 631341 h 2147961"/>
                <a:gd name="connsiteX11" fmla="*/ 1278619 w 1578449"/>
                <a:gd name="connsiteY11" fmla="*/ 609042 h 2147961"/>
                <a:gd name="connsiteX12" fmla="*/ 1249597 w 1578449"/>
                <a:gd name="connsiteY12" fmla="*/ 610671 h 2147961"/>
                <a:gd name="connsiteX13" fmla="*/ 1227256 w 1578449"/>
                <a:gd name="connsiteY13" fmla="*/ 616350 h 2147961"/>
                <a:gd name="connsiteX14" fmla="*/ 1153010 w 1578449"/>
                <a:gd name="connsiteY14" fmla="*/ 596055 h 2147961"/>
                <a:gd name="connsiteX15" fmla="*/ 1055128 w 1578449"/>
                <a:gd name="connsiteY15" fmla="*/ 608750 h 2147961"/>
                <a:gd name="connsiteX16" fmla="*/ 997126 w 1578449"/>
                <a:gd name="connsiteY16" fmla="*/ 644912 h 2147961"/>
                <a:gd name="connsiteX17" fmla="*/ 984264 w 1578449"/>
                <a:gd name="connsiteY17" fmla="*/ 646124 h 2147961"/>
                <a:gd name="connsiteX18" fmla="*/ 917743 w 1578449"/>
                <a:gd name="connsiteY18" fmla="*/ 615181 h 2147961"/>
                <a:gd name="connsiteX19" fmla="*/ 838193 w 1578449"/>
                <a:gd name="connsiteY19" fmla="*/ 610545 h 2147961"/>
                <a:gd name="connsiteX20" fmla="*/ 827963 w 1578449"/>
                <a:gd name="connsiteY20" fmla="*/ 614596 h 2147961"/>
                <a:gd name="connsiteX21" fmla="*/ 753299 w 1578449"/>
                <a:gd name="connsiteY21" fmla="*/ 678110 h 2147961"/>
                <a:gd name="connsiteX22" fmla="*/ 743444 w 1578449"/>
                <a:gd name="connsiteY22" fmla="*/ 675688 h 2147961"/>
                <a:gd name="connsiteX23" fmla="*/ 608021 w 1578449"/>
                <a:gd name="connsiteY23" fmla="*/ 279151 h 2147961"/>
                <a:gd name="connsiteX24" fmla="*/ 479698 w 1578449"/>
                <a:gd name="connsiteY24" fmla="*/ 48979 h 2147961"/>
                <a:gd name="connsiteX25" fmla="*/ 396766 w 1578449"/>
                <a:gd name="connsiteY25" fmla="*/ 497 h 2147961"/>
                <a:gd name="connsiteX26" fmla="*/ 306108 w 1578449"/>
                <a:gd name="connsiteY26" fmla="*/ 27682 h 2147961"/>
                <a:gd name="connsiteX27" fmla="*/ 268776 w 1578449"/>
                <a:gd name="connsiteY27" fmla="*/ 187784 h 2147961"/>
                <a:gd name="connsiteX28" fmla="*/ 403447 w 1578449"/>
                <a:gd name="connsiteY28" fmla="*/ 699282 h 2147961"/>
                <a:gd name="connsiteX29" fmla="*/ 412049 w 1578449"/>
                <a:gd name="connsiteY29" fmla="*/ 763548 h 2147961"/>
                <a:gd name="connsiteX30" fmla="*/ 418564 w 1578449"/>
                <a:gd name="connsiteY30" fmla="*/ 836041 h 2147961"/>
                <a:gd name="connsiteX31" fmla="*/ 470720 w 1578449"/>
                <a:gd name="connsiteY31" fmla="*/ 1129978 h 2147961"/>
                <a:gd name="connsiteX32" fmla="*/ 420526 w 1578449"/>
                <a:gd name="connsiteY32" fmla="*/ 1051180 h 2147961"/>
                <a:gd name="connsiteX33" fmla="*/ 352961 w 1578449"/>
                <a:gd name="connsiteY33" fmla="*/ 960773 h 2147961"/>
                <a:gd name="connsiteX34" fmla="*/ 141079 w 1578449"/>
                <a:gd name="connsiteY34" fmla="*/ 891997 h 2147961"/>
                <a:gd name="connsiteX35" fmla="*/ 55308 w 1578449"/>
                <a:gd name="connsiteY35" fmla="*/ 900849 h 2147961"/>
                <a:gd name="connsiteX36" fmla="*/ 5156 w 1578449"/>
                <a:gd name="connsiteY36" fmla="*/ 954300 h 2147961"/>
                <a:gd name="connsiteX37" fmla="*/ 2483 w 1578449"/>
                <a:gd name="connsiteY37" fmla="*/ 997061 h 2147961"/>
                <a:gd name="connsiteX38" fmla="*/ 122664 w 1578449"/>
                <a:gd name="connsiteY38" fmla="*/ 1178250 h 2147961"/>
                <a:gd name="connsiteX39" fmla="*/ 173233 w 1578449"/>
                <a:gd name="connsiteY39" fmla="*/ 1247110 h 2147961"/>
                <a:gd name="connsiteX40" fmla="*/ 254620 w 1578449"/>
                <a:gd name="connsiteY40" fmla="*/ 1428801 h 2147961"/>
                <a:gd name="connsiteX41" fmla="*/ 313124 w 1578449"/>
                <a:gd name="connsiteY41" fmla="*/ 1488557 h 2147961"/>
                <a:gd name="connsiteX42" fmla="*/ 380438 w 1578449"/>
                <a:gd name="connsiteY42" fmla="*/ 1516075 h 2147961"/>
                <a:gd name="connsiteX43" fmla="*/ 491599 w 1578449"/>
                <a:gd name="connsiteY43" fmla="*/ 1573159 h 2147961"/>
                <a:gd name="connsiteX44" fmla="*/ 831220 w 1578449"/>
                <a:gd name="connsiteY44" fmla="*/ 1742865 h 2147961"/>
                <a:gd name="connsiteX45" fmla="*/ 943174 w 1578449"/>
                <a:gd name="connsiteY45" fmla="*/ 2126791 h 2147961"/>
                <a:gd name="connsiteX46" fmla="*/ 964596 w 1578449"/>
                <a:gd name="connsiteY46" fmla="*/ 2146376 h 2147961"/>
                <a:gd name="connsiteX47" fmla="*/ 1165663 w 1578449"/>
                <a:gd name="connsiteY47" fmla="*/ 2142952 h 2147961"/>
                <a:gd name="connsiteX48" fmla="*/ 1447991 w 1578449"/>
                <a:gd name="connsiteY48" fmla="*/ 2070418 h 2147961"/>
                <a:gd name="connsiteX49" fmla="*/ 1569257 w 1578449"/>
                <a:gd name="connsiteY49" fmla="*/ 1996505 h 2147961"/>
                <a:gd name="connsiteX50" fmla="*/ 1575939 w 1578449"/>
                <a:gd name="connsiteY50" fmla="*/ 1966523 h 2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8449" h="2147961">
                  <a:moveTo>
                    <a:pt x="1575939" y="1966523"/>
                  </a:moveTo>
                  <a:cubicBezTo>
                    <a:pt x="1571763" y="1955874"/>
                    <a:pt x="1491503" y="1681230"/>
                    <a:pt x="1492881" y="1655841"/>
                  </a:cubicBezTo>
                  <a:cubicBezTo>
                    <a:pt x="1493424" y="1646195"/>
                    <a:pt x="1488956" y="1614917"/>
                    <a:pt x="1484905" y="1609238"/>
                  </a:cubicBezTo>
                  <a:cubicBezTo>
                    <a:pt x="1473839" y="1593871"/>
                    <a:pt x="1486826" y="1568524"/>
                    <a:pt x="1472044" y="1556080"/>
                  </a:cubicBezTo>
                  <a:cubicBezTo>
                    <a:pt x="1465404" y="1550526"/>
                    <a:pt x="1465655" y="1543469"/>
                    <a:pt x="1470958" y="1539418"/>
                  </a:cubicBezTo>
                  <a:cubicBezTo>
                    <a:pt x="1490209" y="1524719"/>
                    <a:pt x="1519606" y="1463251"/>
                    <a:pt x="1523490" y="1442873"/>
                  </a:cubicBezTo>
                  <a:cubicBezTo>
                    <a:pt x="1530839" y="1404121"/>
                    <a:pt x="1529086" y="1364994"/>
                    <a:pt x="1529378" y="1326117"/>
                  </a:cubicBezTo>
                  <a:cubicBezTo>
                    <a:pt x="1529629" y="1293211"/>
                    <a:pt x="1516809" y="1160754"/>
                    <a:pt x="1510670" y="1127973"/>
                  </a:cubicBezTo>
                  <a:cubicBezTo>
                    <a:pt x="1502778" y="1085881"/>
                    <a:pt x="1414417" y="722166"/>
                    <a:pt x="1403393" y="688174"/>
                  </a:cubicBezTo>
                  <a:cubicBezTo>
                    <a:pt x="1402015" y="683957"/>
                    <a:pt x="1402224" y="679238"/>
                    <a:pt x="1398841" y="675438"/>
                  </a:cubicBezTo>
                  <a:cubicBezTo>
                    <a:pt x="1381512" y="656187"/>
                    <a:pt x="1361551" y="640820"/>
                    <a:pt x="1337206" y="631341"/>
                  </a:cubicBezTo>
                  <a:cubicBezTo>
                    <a:pt x="1317747" y="623741"/>
                    <a:pt x="1298371" y="615932"/>
                    <a:pt x="1278619" y="609042"/>
                  </a:cubicBezTo>
                  <a:cubicBezTo>
                    <a:pt x="1267971" y="605326"/>
                    <a:pt x="1259285" y="604908"/>
                    <a:pt x="1249597" y="610671"/>
                  </a:cubicBezTo>
                  <a:cubicBezTo>
                    <a:pt x="1242957" y="614638"/>
                    <a:pt x="1236401" y="619398"/>
                    <a:pt x="1227256" y="616350"/>
                  </a:cubicBezTo>
                  <a:cubicBezTo>
                    <a:pt x="1202911" y="608249"/>
                    <a:pt x="1178984" y="598435"/>
                    <a:pt x="1153010" y="596055"/>
                  </a:cubicBezTo>
                  <a:cubicBezTo>
                    <a:pt x="1119353" y="592923"/>
                    <a:pt x="1085821" y="591545"/>
                    <a:pt x="1055128" y="608750"/>
                  </a:cubicBezTo>
                  <a:cubicBezTo>
                    <a:pt x="1035293" y="619857"/>
                    <a:pt x="1015207" y="630840"/>
                    <a:pt x="997126" y="644912"/>
                  </a:cubicBezTo>
                  <a:cubicBezTo>
                    <a:pt x="993284" y="647877"/>
                    <a:pt x="989818" y="650926"/>
                    <a:pt x="984264" y="646124"/>
                  </a:cubicBezTo>
                  <a:cubicBezTo>
                    <a:pt x="965097" y="629545"/>
                    <a:pt x="941462" y="622071"/>
                    <a:pt x="917743" y="615181"/>
                  </a:cubicBezTo>
                  <a:cubicBezTo>
                    <a:pt x="891644" y="607622"/>
                    <a:pt x="864752" y="611464"/>
                    <a:pt x="838193" y="610545"/>
                  </a:cubicBezTo>
                  <a:cubicBezTo>
                    <a:pt x="834059" y="610420"/>
                    <a:pt x="831220" y="612383"/>
                    <a:pt x="827963" y="614596"/>
                  </a:cubicBezTo>
                  <a:cubicBezTo>
                    <a:pt x="800569" y="632886"/>
                    <a:pt x="777059" y="655603"/>
                    <a:pt x="753299" y="678110"/>
                  </a:cubicBezTo>
                  <a:cubicBezTo>
                    <a:pt x="748288" y="682871"/>
                    <a:pt x="746075" y="685126"/>
                    <a:pt x="743444" y="675688"/>
                  </a:cubicBezTo>
                  <a:cubicBezTo>
                    <a:pt x="736679" y="651510"/>
                    <a:pt x="609817" y="286041"/>
                    <a:pt x="608021" y="279151"/>
                  </a:cubicBezTo>
                  <a:cubicBezTo>
                    <a:pt x="591694" y="239648"/>
                    <a:pt x="508135" y="83095"/>
                    <a:pt x="479698" y="48979"/>
                  </a:cubicBezTo>
                  <a:cubicBezTo>
                    <a:pt x="459362" y="24550"/>
                    <a:pt x="423241" y="3713"/>
                    <a:pt x="396766" y="497"/>
                  </a:cubicBezTo>
                  <a:cubicBezTo>
                    <a:pt x="368036" y="-2968"/>
                    <a:pt x="330829" y="12273"/>
                    <a:pt x="306108" y="27682"/>
                  </a:cubicBezTo>
                  <a:cubicBezTo>
                    <a:pt x="265979" y="52737"/>
                    <a:pt x="255790" y="131243"/>
                    <a:pt x="268776" y="187784"/>
                  </a:cubicBezTo>
                  <a:cubicBezTo>
                    <a:pt x="268860" y="191208"/>
                    <a:pt x="392465" y="651302"/>
                    <a:pt x="403447" y="699282"/>
                  </a:cubicBezTo>
                  <a:cubicBezTo>
                    <a:pt x="408291" y="720370"/>
                    <a:pt x="413594" y="741667"/>
                    <a:pt x="412049" y="763548"/>
                  </a:cubicBezTo>
                  <a:cubicBezTo>
                    <a:pt x="411340" y="773486"/>
                    <a:pt x="416685" y="821717"/>
                    <a:pt x="418564" y="836041"/>
                  </a:cubicBezTo>
                  <a:cubicBezTo>
                    <a:pt x="420025" y="858548"/>
                    <a:pt x="473476" y="1124173"/>
                    <a:pt x="470720" y="1129978"/>
                  </a:cubicBezTo>
                  <a:cubicBezTo>
                    <a:pt x="451010" y="1104630"/>
                    <a:pt x="434181" y="1078991"/>
                    <a:pt x="420526" y="1051180"/>
                  </a:cubicBezTo>
                  <a:cubicBezTo>
                    <a:pt x="407748" y="1025122"/>
                    <a:pt x="358223" y="965074"/>
                    <a:pt x="352961" y="960773"/>
                  </a:cubicBezTo>
                  <a:cubicBezTo>
                    <a:pt x="288194" y="907740"/>
                    <a:pt x="170394" y="893124"/>
                    <a:pt x="141079" y="891997"/>
                  </a:cubicBezTo>
                  <a:cubicBezTo>
                    <a:pt x="112141" y="890869"/>
                    <a:pt x="83202" y="891036"/>
                    <a:pt x="55308" y="900849"/>
                  </a:cubicBezTo>
                  <a:cubicBezTo>
                    <a:pt x="33468" y="912375"/>
                    <a:pt x="9749" y="940979"/>
                    <a:pt x="5156" y="954300"/>
                  </a:cubicBezTo>
                  <a:cubicBezTo>
                    <a:pt x="688" y="967245"/>
                    <a:pt x="-2402" y="982320"/>
                    <a:pt x="2483" y="997061"/>
                  </a:cubicBezTo>
                  <a:cubicBezTo>
                    <a:pt x="25659" y="1067048"/>
                    <a:pt x="102035" y="1152485"/>
                    <a:pt x="122664" y="1178250"/>
                  </a:cubicBezTo>
                  <a:cubicBezTo>
                    <a:pt x="137655" y="1196958"/>
                    <a:pt x="160789" y="1226523"/>
                    <a:pt x="173233" y="1247110"/>
                  </a:cubicBezTo>
                  <a:cubicBezTo>
                    <a:pt x="177409" y="1254000"/>
                    <a:pt x="244891" y="1414895"/>
                    <a:pt x="254620" y="1428801"/>
                  </a:cubicBezTo>
                  <a:cubicBezTo>
                    <a:pt x="270781" y="1451976"/>
                    <a:pt x="287484" y="1474943"/>
                    <a:pt x="313124" y="1488557"/>
                  </a:cubicBezTo>
                  <a:cubicBezTo>
                    <a:pt x="334588" y="1499957"/>
                    <a:pt x="357889" y="1507181"/>
                    <a:pt x="380438" y="1516075"/>
                  </a:cubicBezTo>
                  <a:cubicBezTo>
                    <a:pt x="419232" y="1531359"/>
                    <a:pt x="455520" y="1551862"/>
                    <a:pt x="491599" y="1573159"/>
                  </a:cubicBezTo>
                  <a:cubicBezTo>
                    <a:pt x="529975" y="1595876"/>
                    <a:pt x="802365" y="1667157"/>
                    <a:pt x="831220" y="1742865"/>
                  </a:cubicBezTo>
                  <a:cubicBezTo>
                    <a:pt x="851849" y="1797068"/>
                    <a:pt x="937161" y="2105996"/>
                    <a:pt x="943174" y="2126791"/>
                  </a:cubicBezTo>
                  <a:cubicBezTo>
                    <a:pt x="946348" y="2137816"/>
                    <a:pt x="953530" y="2144998"/>
                    <a:pt x="964596" y="2146376"/>
                  </a:cubicBezTo>
                  <a:cubicBezTo>
                    <a:pt x="983805" y="2148715"/>
                    <a:pt x="1118016" y="2149132"/>
                    <a:pt x="1165663" y="2142952"/>
                  </a:cubicBezTo>
                  <a:cubicBezTo>
                    <a:pt x="1207504" y="2137523"/>
                    <a:pt x="1397422" y="2093552"/>
                    <a:pt x="1447991" y="2070418"/>
                  </a:cubicBezTo>
                  <a:cubicBezTo>
                    <a:pt x="1491253" y="2050666"/>
                    <a:pt x="1533345" y="2028534"/>
                    <a:pt x="1569257" y="1996505"/>
                  </a:cubicBezTo>
                  <a:cubicBezTo>
                    <a:pt x="1578653" y="1988321"/>
                    <a:pt x="1580783" y="1978883"/>
                    <a:pt x="1575939" y="1966523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ABFD20AF-FDEB-43B1-B726-EFB5368F9F9F}"/>
                </a:ext>
              </a:extLst>
            </p:cNvPr>
            <p:cNvSpPr/>
            <p:nvPr/>
          </p:nvSpPr>
          <p:spPr>
            <a:xfrm rot="1017500">
              <a:off x="6026071" y="5232714"/>
              <a:ext cx="795548" cy="996753"/>
            </a:xfrm>
            <a:custGeom>
              <a:avLst/>
              <a:gdLst>
                <a:gd name="connsiteX0" fmla="*/ 194993 w 1035713"/>
                <a:gd name="connsiteY0" fmla="*/ 1075922 h 1076014"/>
                <a:gd name="connsiteX1" fmla="*/ 44871 w 1035713"/>
                <a:gd name="connsiteY1" fmla="*/ 300511 h 1076014"/>
                <a:gd name="connsiteX2" fmla="*/ 44161 w 1035713"/>
                <a:gd name="connsiteY2" fmla="*/ 298340 h 1076014"/>
                <a:gd name="connsiteX3" fmla="*/ 12133 w 1035713"/>
                <a:gd name="connsiteY3" fmla="*/ 234491 h 1076014"/>
                <a:gd name="connsiteX4" fmla="*/ 2946 w 1035713"/>
                <a:gd name="connsiteY4" fmla="*/ 188348 h 1076014"/>
                <a:gd name="connsiteX5" fmla="*/ 17019 w 1035713"/>
                <a:gd name="connsiteY5" fmla="*/ 151141 h 1076014"/>
                <a:gd name="connsiteX6" fmla="*/ 45915 w 1035713"/>
                <a:gd name="connsiteY6" fmla="*/ 133603 h 1076014"/>
                <a:gd name="connsiteX7" fmla="*/ 67170 w 1035713"/>
                <a:gd name="connsiteY7" fmla="*/ 194570 h 1076014"/>
                <a:gd name="connsiteX8" fmla="*/ 89845 w 1035713"/>
                <a:gd name="connsiteY8" fmla="*/ 212610 h 1076014"/>
                <a:gd name="connsiteX9" fmla="*/ 686739 w 1035713"/>
                <a:gd name="connsiteY9" fmla="*/ 65077 h 1076014"/>
                <a:gd name="connsiteX10" fmla="*/ 693838 w 1035713"/>
                <a:gd name="connsiteY10" fmla="*/ 36431 h 1076014"/>
                <a:gd name="connsiteX11" fmla="*/ 687700 w 1035713"/>
                <a:gd name="connsiteY11" fmla="*/ 2649 h 1076014"/>
                <a:gd name="connsiteX12" fmla="*/ 747247 w 1035713"/>
                <a:gd name="connsiteY12" fmla="*/ 20229 h 1076014"/>
                <a:gd name="connsiteX13" fmla="*/ 761654 w 1035713"/>
                <a:gd name="connsiteY13" fmla="*/ 49251 h 1076014"/>
                <a:gd name="connsiteX14" fmla="*/ 766289 w 1035713"/>
                <a:gd name="connsiteY14" fmla="*/ 175946 h 1076014"/>
                <a:gd name="connsiteX15" fmla="*/ 1035714 w 1035713"/>
                <a:gd name="connsiteY15" fmla="*/ 1076006 h 1076014"/>
                <a:gd name="connsiteX16" fmla="*/ 194993 w 1035713"/>
                <a:gd name="connsiteY16" fmla="*/ 1075922 h 1076014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5714" h="1297660">
                  <a:moveTo>
                    <a:pt x="249370" y="1297660"/>
                  </a:moveTo>
                  <a:cubicBezTo>
                    <a:pt x="239097" y="1263460"/>
                    <a:pt x="53181" y="325065"/>
                    <a:pt x="44871" y="300511"/>
                  </a:cubicBezTo>
                  <a:cubicBezTo>
                    <a:pt x="44621" y="299801"/>
                    <a:pt x="44120" y="299049"/>
                    <a:pt x="44161" y="298340"/>
                  </a:cubicBezTo>
                  <a:cubicBezTo>
                    <a:pt x="37898" y="267063"/>
                    <a:pt x="27792" y="252698"/>
                    <a:pt x="12133" y="234491"/>
                  </a:cubicBezTo>
                  <a:cubicBezTo>
                    <a:pt x="-478" y="219834"/>
                    <a:pt x="-2733" y="205260"/>
                    <a:pt x="2946" y="188348"/>
                  </a:cubicBezTo>
                  <a:cubicBezTo>
                    <a:pt x="7164" y="175779"/>
                    <a:pt x="12300" y="163502"/>
                    <a:pt x="17019" y="151141"/>
                  </a:cubicBezTo>
                  <a:cubicBezTo>
                    <a:pt x="22489" y="136735"/>
                    <a:pt x="33931" y="135482"/>
                    <a:pt x="45915" y="133603"/>
                  </a:cubicBezTo>
                  <a:cubicBezTo>
                    <a:pt x="50843" y="136442"/>
                    <a:pt x="61700" y="178702"/>
                    <a:pt x="67170" y="194570"/>
                  </a:cubicBezTo>
                  <a:cubicBezTo>
                    <a:pt x="70887" y="205344"/>
                    <a:pt x="78278" y="211566"/>
                    <a:pt x="89845" y="212610"/>
                  </a:cubicBezTo>
                  <a:cubicBezTo>
                    <a:pt x="276756" y="229522"/>
                    <a:pt x="572196" y="162709"/>
                    <a:pt x="686739" y="65077"/>
                  </a:cubicBezTo>
                  <a:cubicBezTo>
                    <a:pt x="696636" y="56642"/>
                    <a:pt x="697596" y="47372"/>
                    <a:pt x="693838" y="36431"/>
                  </a:cubicBezTo>
                  <a:cubicBezTo>
                    <a:pt x="691332" y="29207"/>
                    <a:pt x="684234" y="6449"/>
                    <a:pt x="687700" y="2649"/>
                  </a:cubicBezTo>
                  <a:cubicBezTo>
                    <a:pt x="701605" y="-8083"/>
                    <a:pt x="743489" y="17055"/>
                    <a:pt x="747247" y="20229"/>
                  </a:cubicBezTo>
                  <a:cubicBezTo>
                    <a:pt x="756267" y="27787"/>
                    <a:pt x="760902" y="36097"/>
                    <a:pt x="761654" y="49251"/>
                  </a:cubicBezTo>
                  <a:cubicBezTo>
                    <a:pt x="763992" y="91469"/>
                    <a:pt x="765078" y="133686"/>
                    <a:pt x="766289" y="175946"/>
                  </a:cubicBezTo>
                  <a:cubicBezTo>
                    <a:pt x="766748" y="192065"/>
                    <a:pt x="1015378" y="985432"/>
                    <a:pt x="1035714" y="1076006"/>
                  </a:cubicBezTo>
                  <a:cubicBezTo>
                    <a:pt x="978046" y="1076047"/>
                    <a:pt x="586454" y="1211234"/>
                    <a:pt x="249370" y="1297660"/>
                  </a:cubicBezTo>
                  <a:close/>
                </a:path>
              </a:pathLst>
            </a:custGeom>
            <a:solidFill>
              <a:schemeClr val="accent1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E5D4FD2C-E1D1-4F98-BDE5-722A873A023D}"/>
                </a:ext>
              </a:extLst>
            </p:cNvPr>
            <p:cNvSpPr/>
            <p:nvPr/>
          </p:nvSpPr>
          <p:spPr>
            <a:xfrm rot="1017500">
              <a:off x="5734864" y="4257674"/>
              <a:ext cx="175882" cy="167219"/>
            </a:xfrm>
            <a:custGeom>
              <a:avLst/>
              <a:gdLst>
                <a:gd name="connsiteX0" fmla="*/ 7008 w 228978"/>
                <a:gd name="connsiteY0" fmla="*/ 64906 h 217700"/>
                <a:gd name="connsiteX1" fmla="*/ 58997 w 228978"/>
                <a:gd name="connsiteY1" fmla="*/ 55 h 217700"/>
                <a:gd name="connsiteX2" fmla="*/ 148318 w 228978"/>
                <a:gd name="connsiteY2" fmla="*/ 28660 h 217700"/>
                <a:gd name="connsiteX3" fmla="*/ 224402 w 228978"/>
                <a:gd name="connsiteY3" fmla="*/ 124829 h 217700"/>
                <a:gd name="connsiteX4" fmla="*/ 221521 w 228978"/>
                <a:gd name="connsiteY4" fmla="*/ 144915 h 217700"/>
                <a:gd name="connsiteX5" fmla="*/ 122679 w 228978"/>
                <a:gd name="connsiteY5" fmla="*/ 217700 h 217700"/>
                <a:gd name="connsiteX6" fmla="*/ 7008 w 228978"/>
                <a:gd name="connsiteY6" fmla="*/ 64906 h 2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217700">
                  <a:moveTo>
                    <a:pt x="7008" y="64906"/>
                  </a:moveTo>
                  <a:cubicBezTo>
                    <a:pt x="-14623" y="17343"/>
                    <a:pt x="16946" y="1141"/>
                    <a:pt x="58997" y="55"/>
                  </a:cubicBezTo>
                  <a:cubicBezTo>
                    <a:pt x="91527" y="-822"/>
                    <a:pt x="122428" y="8699"/>
                    <a:pt x="148318" y="28660"/>
                  </a:cubicBezTo>
                  <a:cubicBezTo>
                    <a:pt x="170826" y="46031"/>
                    <a:pt x="217011" y="114098"/>
                    <a:pt x="224402" y="124829"/>
                  </a:cubicBezTo>
                  <a:cubicBezTo>
                    <a:pt x="231710" y="135394"/>
                    <a:pt x="229914" y="137733"/>
                    <a:pt x="221521" y="144915"/>
                  </a:cubicBezTo>
                  <a:cubicBezTo>
                    <a:pt x="199013" y="168634"/>
                    <a:pt x="137336" y="214109"/>
                    <a:pt x="122679" y="217700"/>
                  </a:cubicBezTo>
                  <a:cubicBezTo>
                    <a:pt x="97791" y="189847"/>
                    <a:pt x="12019" y="80357"/>
                    <a:pt x="7008" y="64906"/>
                  </a:cubicBez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89791392-B3CD-4901-B93A-9DD133AF0AA2}"/>
                </a:ext>
              </a:extLst>
            </p:cNvPr>
            <p:cNvSpPr/>
            <p:nvPr/>
          </p:nvSpPr>
          <p:spPr>
            <a:xfrm rot="1017500">
              <a:off x="6145181" y="3626698"/>
              <a:ext cx="171830" cy="179967"/>
            </a:xfrm>
            <a:custGeom>
              <a:avLst/>
              <a:gdLst>
                <a:gd name="connsiteX0" fmla="*/ 187236 w 223704"/>
                <a:gd name="connsiteY0" fmla="*/ 55669 h 234297"/>
                <a:gd name="connsiteX1" fmla="*/ 223190 w 223704"/>
                <a:gd name="connsiteY1" fmla="*/ 139562 h 234297"/>
                <a:gd name="connsiteX2" fmla="*/ 209493 w 223704"/>
                <a:gd name="connsiteY2" fmla="*/ 157852 h 234297"/>
                <a:gd name="connsiteX3" fmla="*/ 170741 w 223704"/>
                <a:gd name="connsiteY3" fmla="*/ 171674 h 234297"/>
                <a:gd name="connsiteX4" fmla="*/ 75783 w 223704"/>
                <a:gd name="connsiteY4" fmla="*/ 231597 h 234297"/>
                <a:gd name="connsiteX5" fmla="*/ 42042 w 223704"/>
                <a:gd name="connsiteY5" fmla="*/ 205999 h 234297"/>
                <a:gd name="connsiteX6" fmla="*/ 10306 w 223704"/>
                <a:gd name="connsiteY6" fmla="*/ 135302 h 234297"/>
                <a:gd name="connsiteX7" fmla="*/ 15776 w 223704"/>
                <a:gd name="connsiteY7" fmla="*/ 43392 h 234297"/>
                <a:gd name="connsiteX8" fmla="*/ 99836 w 223704"/>
                <a:gd name="connsiteY8" fmla="*/ 423 h 234297"/>
                <a:gd name="connsiteX9" fmla="*/ 187236 w 223704"/>
                <a:gd name="connsiteY9" fmla="*/ 55669 h 23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04" h="234297">
                  <a:moveTo>
                    <a:pt x="187236" y="55669"/>
                  </a:moveTo>
                  <a:cubicBezTo>
                    <a:pt x="204733" y="84357"/>
                    <a:pt x="218931" y="116511"/>
                    <a:pt x="223190" y="139562"/>
                  </a:cubicBezTo>
                  <a:cubicBezTo>
                    <a:pt x="225320" y="150962"/>
                    <a:pt x="220852" y="156975"/>
                    <a:pt x="209493" y="157852"/>
                  </a:cubicBezTo>
                  <a:cubicBezTo>
                    <a:pt x="200599" y="158520"/>
                    <a:pt x="178509" y="168500"/>
                    <a:pt x="170741" y="171674"/>
                  </a:cubicBezTo>
                  <a:cubicBezTo>
                    <a:pt x="141260" y="183617"/>
                    <a:pt x="99376" y="208839"/>
                    <a:pt x="75783" y="231597"/>
                  </a:cubicBezTo>
                  <a:cubicBezTo>
                    <a:pt x="58871" y="242204"/>
                    <a:pt x="47178" y="219028"/>
                    <a:pt x="42042" y="205999"/>
                  </a:cubicBezTo>
                  <a:cubicBezTo>
                    <a:pt x="33649" y="184786"/>
                    <a:pt x="18491" y="158896"/>
                    <a:pt x="10306" y="135302"/>
                  </a:cubicBezTo>
                  <a:cubicBezTo>
                    <a:pt x="-3182" y="99474"/>
                    <a:pt x="-5437" y="70702"/>
                    <a:pt x="15776" y="43392"/>
                  </a:cubicBezTo>
                  <a:cubicBezTo>
                    <a:pt x="27594" y="24893"/>
                    <a:pt x="76952" y="2051"/>
                    <a:pt x="99836" y="423"/>
                  </a:cubicBezTo>
                  <a:cubicBezTo>
                    <a:pt x="148902" y="-4379"/>
                    <a:pt x="174625" y="32827"/>
                    <a:pt x="187236" y="55669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Graphic 24">
            <a:extLst>
              <a:ext uri="{FF2B5EF4-FFF2-40B4-BE49-F238E27FC236}">
                <a16:creationId xmlns:a16="http://schemas.microsoft.com/office/drawing/2014/main" id="{3876B70B-B855-4967-8342-C2D96C3ABF2E}"/>
              </a:ext>
            </a:extLst>
          </p:cNvPr>
          <p:cNvSpPr/>
          <p:nvPr/>
        </p:nvSpPr>
        <p:spPr>
          <a:xfrm rot="21164215" flipH="1">
            <a:off x="2612924" y="2844217"/>
            <a:ext cx="3258667" cy="3466736"/>
          </a:xfrm>
          <a:custGeom>
            <a:avLst/>
            <a:gdLst>
              <a:gd name="connsiteX0" fmla="*/ 3593820 w 3591065"/>
              <a:gd name="connsiteY0" fmla="*/ 3675375 h 3820357"/>
              <a:gd name="connsiteX1" fmla="*/ 3511275 w 3591065"/>
              <a:gd name="connsiteY1" fmla="*/ 3467601 h 3820357"/>
              <a:gd name="connsiteX2" fmla="*/ 3485876 w 3591065"/>
              <a:gd name="connsiteY2" fmla="*/ 3442908 h 3820357"/>
              <a:gd name="connsiteX3" fmla="*/ 3467180 w 3591065"/>
              <a:gd name="connsiteY3" fmla="*/ 3418568 h 3820357"/>
              <a:gd name="connsiteX4" fmla="*/ 3423438 w 3591065"/>
              <a:gd name="connsiteY4" fmla="*/ 3384703 h 3820357"/>
              <a:gd name="connsiteX5" fmla="*/ 3281277 w 3591065"/>
              <a:gd name="connsiteY5" fmla="*/ 3257710 h 3820357"/>
              <a:gd name="connsiteX6" fmla="*/ 3258701 w 3591065"/>
              <a:gd name="connsiteY6" fmla="*/ 3239014 h 3820357"/>
              <a:gd name="connsiteX7" fmla="*/ 3231891 w 3591065"/>
              <a:gd name="connsiteY7" fmla="*/ 3215027 h 3820357"/>
              <a:gd name="connsiteX8" fmla="*/ 3195205 w 3591065"/>
              <a:gd name="connsiteY8" fmla="*/ 3155411 h 3820357"/>
              <a:gd name="connsiteX9" fmla="*/ 3153579 w 3591065"/>
              <a:gd name="connsiteY9" fmla="*/ 3102145 h 3820357"/>
              <a:gd name="connsiteX10" fmla="*/ 3114776 w 3591065"/>
              <a:gd name="connsiteY10" fmla="*/ 3059814 h 3820357"/>
              <a:gd name="connsiteX11" fmla="*/ 3087261 w 3591065"/>
              <a:gd name="connsiteY11" fmla="*/ 3016425 h 3820357"/>
              <a:gd name="connsiteX12" fmla="*/ 3045636 w 3591065"/>
              <a:gd name="connsiteY12" fmla="*/ 2975152 h 3820357"/>
              <a:gd name="connsiteX13" fmla="*/ 3022354 w 3591065"/>
              <a:gd name="connsiteY13" fmla="*/ 2950106 h 3820357"/>
              <a:gd name="connsiteX14" fmla="*/ 2999072 w 3591065"/>
              <a:gd name="connsiteY14" fmla="*/ 2906364 h 3820357"/>
              <a:gd name="connsiteX15" fmla="*/ 2922171 w 3591065"/>
              <a:gd name="connsiteY15" fmla="*/ 2826994 h 3820357"/>
              <a:gd name="connsiteX16" fmla="*/ 2904180 w 3591065"/>
              <a:gd name="connsiteY16" fmla="*/ 2801243 h 3820357"/>
              <a:gd name="connsiteX17" fmla="*/ 2867493 w 3591065"/>
              <a:gd name="connsiteY17" fmla="*/ 2744802 h 3820357"/>
              <a:gd name="connsiteX18" fmla="*/ 2815638 w 3591065"/>
              <a:gd name="connsiteY18" fmla="*/ 2701060 h 3820357"/>
              <a:gd name="connsiteX19" fmla="*/ 2748614 w 3591065"/>
              <a:gd name="connsiteY19" fmla="*/ 2653085 h 3820357"/>
              <a:gd name="connsiteX20" fmla="*/ 2739443 w 3591065"/>
              <a:gd name="connsiteY20" fmla="*/ 2645324 h 3820357"/>
              <a:gd name="connsiteX21" fmla="*/ 2650548 w 3591065"/>
              <a:gd name="connsiteY21" fmla="*/ 2613929 h 3820357"/>
              <a:gd name="connsiteX22" fmla="*/ 2631852 w 3591065"/>
              <a:gd name="connsiteY22" fmla="*/ 2592411 h 3820357"/>
              <a:gd name="connsiteX23" fmla="*/ 2631499 w 3591065"/>
              <a:gd name="connsiteY23" fmla="*/ 2560663 h 3820357"/>
              <a:gd name="connsiteX24" fmla="*/ 2602573 w 3591065"/>
              <a:gd name="connsiteY24" fmla="*/ 2524329 h 3820357"/>
              <a:gd name="connsiteX25" fmla="*/ 2573647 w 3591065"/>
              <a:gd name="connsiteY25" fmla="*/ 2512335 h 3820357"/>
              <a:gd name="connsiteX26" fmla="*/ 2568003 w 3591065"/>
              <a:gd name="connsiteY26" fmla="*/ 2449897 h 3820357"/>
              <a:gd name="connsiteX27" fmla="*/ 2634674 w 3591065"/>
              <a:gd name="connsiteY27" fmla="*/ 2411447 h 3820357"/>
              <a:gd name="connsiteX28" fmla="*/ 2720747 w 3591065"/>
              <a:gd name="connsiteY28" fmla="*/ 2362413 h 3820357"/>
              <a:gd name="connsiteX29" fmla="*/ 2787418 w 3591065"/>
              <a:gd name="connsiteY29" fmla="*/ 2311616 h 3820357"/>
              <a:gd name="connsiteX30" fmla="*/ 2894656 w 3591065"/>
              <a:gd name="connsiteY30" fmla="*/ 2234715 h 3820357"/>
              <a:gd name="connsiteX31" fmla="*/ 2970498 w 3591065"/>
              <a:gd name="connsiteY31" fmla="*/ 2192385 h 3820357"/>
              <a:gd name="connsiteX32" fmla="*/ 3005069 w 3591065"/>
              <a:gd name="connsiteY32" fmla="*/ 2144057 h 3820357"/>
              <a:gd name="connsiteX33" fmla="*/ 3013535 w 3591065"/>
              <a:gd name="connsiteY33" fmla="*/ 2142999 h 3820357"/>
              <a:gd name="connsiteX34" fmla="*/ 3196968 w 3591065"/>
              <a:gd name="connsiteY34" fmla="*/ 2162047 h 3820357"/>
              <a:gd name="connsiteX35" fmla="*/ 3227305 w 3591065"/>
              <a:gd name="connsiteY35" fmla="*/ 2141940 h 3820357"/>
              <a:gd name="connsiteX36" fmla="*/ 3213195 w 3591065"/>
              <a:gd name="connsiteY36" fmla="*/ 1991313 h 3820357"/>
              <a:gd name="connsiteX37" fmla="*/ 3148288 w 3591065"/>
              <a:gd name="connsiteY37" fmla="*/ 1941927 h 3820357"/>
              <a:gd name="connsiteX38" fmla="*/ 2568003 w 3591065"/>
              <a:gd name="connsiteY38" fmla="*/ 1933461 h 3820357"/>
              <a:gd name="connsiteX39" fmla="*/ 2500979 w 3591065"/>
              <a:gd name="connsiteY39" fmla="*/ 1930286 h 3820357"/>
              <a:gd name="connsiteX40" fmla="*/ 2479814 w 3591065"/>
              <a:gd name="connsiteY40" fmla="*/ 1908062 h 3820357"/>
              <a:gd name="connsiteX41" fmla="*/ 2493924 w 3591065"/>
              <a:gd name="connsiteY41" fmla="*/ 1839980 h 3820357"/>
              <a:gd name="connsiteX42" fmla="*/ 2501684 w 3591065"/>
              <a:gd name="connsiteY42" fmla="*/ 1763079 h 3820357"/>
              <a:gd name="connsiteX43" fmla="*/ 2513326 w 3591065"/>
              <a:gd name="connsiteY43" fmla="*/ 1736975 h 3820357"/>
              <a:gd name="connsiteX44" fmla="*/ 2635027 w 3591065"/>
              <a:gd name="connsiteY44" fmla="*/ 1691117 h 3820357"/>
              <a:gd name="connsiteX45" fmla="*/ 2668186 w 3591065"/>
              <a:gd name="connsiteY45" fmla="*/ 1631501 h 3820357"/>
              <a:gd name="connsiteX46" fmla="*/ 2633616 w 3591065"/>
              <a:gd name="connsiteY46" fmla="*/ 1493220 h 3820357"/>
              <a:gd name="connsiteX47" fmla="*/ 2563417 w 3591065"/>
              <a:gd name="connsiteY47" fmla="*/ 1318606 h 3820357"/>
              <a:gd name="connsiteX48" fmla="*/ 2558126 w 3591065"/>
              <a:gd name="connsiteY48" fmla="*/ 1309434 h 3820357"/>
              <a:gd name="connsiteX49" fmla="*/ 2558478 w 3591065"/>
              <a:gd name="connsiteY49" fmla="*/ 1295324 h 3820357"/>
              <a:gd name="connsiteX50" fmla="*/ 2514384 w 3591065"/>
              <a:gd name="connsiteY50" fmla="*/ 1217717 h 3820357"/>
              <a:gd name="connsiteX51" fmla="*/ 2464998 w 3591065"/>
              <a:gd name="connsiteY51" fmla="*/ 1207487 h 3820357"/>
              <a:gd name="connsiteX52" fmla="*/ 2449476 w 3591065"/>
              <a:gd name="connsiteY52" fmla="*/ 1207840 h 3820357"/>
              <a:gd name="connsiteX53" fmla="*/ 2402207 w 3591065"/>
              <a:gd name="connsiteY53" fmla="*/ 1226183 h 3820357"/>
              <a:gd name="connsiteX54" fmla="*/ 2337300 w 3591065"/>
              <a:gd name="connsiteY54" fmla="*/ 1238882 h 3820357"/>
              <a:gd name="connsiteX55" fmla="*/ 2312959 w 3591065"/>
              <a:gd name="connsiteY55" fmla="*/ 1240646 h 3820357"/>
              <a:gd name="connsiteX56" fmla="*/ 2268160 w 3591065"/>
              <a:gd name="connsiteY56" fmla="*/ 1227594 h 3820357"/>
              <a:gd name="connsiteX57" fmla="*/ 2297791 w 3591065"/>
              <a:gd name="connsiteY57" fmla="*/ 1181030 h 3820357"/>
              <a:gd name="connsiteX58" fmla="*/ 2287914 w 3591065"/>
              <a:gd name="connsiteY58" fmla="*/ 1155985 h 3820357"/>
              <a:gd name="connsiteX59" fmla="*/ 2276626 w 3591065"/>
              <a:gd name="connsiteY59" fmla="*/ 1144696 h 3820357"/>
              <a:gd name="connsiteX60" fmla="*/ 2259341 w 3591065"/>
              <a:gd name="connsiteY60" fmla="*/ 1111184 h 3820357"/>
              <a:gd name="connsiteX61" fmla="*/ 2118943 w 3591065"/>
              <a:gd name="connsiteY61" fmla="*/ 1018409 h 3820357"/>
              <a:gd name="connsiteX62" fmla="*/ 2106244 w 3591065"/>
              <a:gd name="connsiteY62" fmla="*/ 1000419 h 3820357"/>
              <a:gd name="connsiteX63" fmla="*/ 2081198 w 3591065"/>
              <a:gd name="connsiteY63" fmla="*/ 958441 h 3820357"/>
              <a:gd name="connsiteX64" fmla="*/ 2069204 w 3591065"/>
              <a:gd name="connsiteY64" fmla="*/ 941861 h 3820357"/>
              <a:gd name="connsiteX65" fmla="*/ 2057564 w 3591065"/>
              <a:gd name="connsiteY65" fmla="*/ 902352 h 3820357"/>
              <a:gd name="connsiteX66" fmla="*/ 1941506 w 3591065"/>
              <a:gd name="connsiteY66" fmla="*/ 763013 h 3820357"/>
              <a:gd name="connsiteX67" fmla="*/ 1913286 w 3591065"/>
              <a:gd name="connsiteY67" fmla="*/ 749608 h 3820357"/>
              <a:gd name="connsiteX68" fmla="*/ 1851906 w 3591065"/>
              <a:gd name="connsiteY68" fmla="*/ 734793 h 3820357"/>
              <a:gd name="connsiteX69" fmla="*/ 1874835 w 3591065"/>
              <a:gd name="connsiteY69" fmla="*/ 681174 h 3820357"/>
              <a:gd name="connsiteX70" fmla="*/ 1927043 w 3591065"/>
              <a:gd name="connsiteY70" fmla="*/ 709394 h 3820357"/>
              <a:gd name="connsiteX71" fmla="*/ 1965847 w 3591065"/>
              <a:gd name="connsiteY71" fmla="*/ 719977 h 3820357"/>
              <a:gd name="connsiteX72" fmla="*/ 1996889 w 3591065"/>
              <a:gd name="connsiteY72" fmla="*/ 700223 h 3820357"/>
              <a:gd name="connsiteX73" fmla="*/ 2004650 w 3591065"/>
              <a:gd name="connsiteY73" fmla="*/ 655775 h 3820357"/>
              <a:gd name="connsiteX74" fmla="*/ 2029696 w 3591065"/>
              <a:gd name="connsiteY74" fmla="*/ 590162 h 3820357"/>
              <a:gd name="connsiteX75" fmla="*/ 2038515 w 3591065"/>
              <a:gd name="connsiteY75" fmla="*/ 494918 h 3820357"/>
              <a:gd name="connsiteX76" fmla="*/ 2035340 w 3591065"/>
              <a:gd name="connsiteY76" fmla="*/ 477633 h 3820357"/>
              <a:gd name="connsiteX77" fmla="*/ 2042748 w 3591065"/>
              <a:gd name="connsiteY77" fmla="*/ 463170 h 3820357"/>
              <a:gd name="connsiteX78" fmla="*/ 2066030 w 3591065"/>
              <a:gd name="connsiteY78" fmla="*/ 464581 h 3820357"/>
              <a:gd name="connsiteX79" fmla="*/ 2261104 w 3591065"/>
              <a:gd name="connsiteY79" fmla="*/ 538660 h 3820357"/>
              <a:gd name="connsiteX80" fmla="*/ 2405735 w 3591065"/>
              <a:gd name="connsiteY80" fmla="*/ 592632 h 3820357"/>
              <a:gd name="connsiteX81" fmla="*/ 2556362 w 3591065"/>
              <a:gd name="connsiteY81" fmla="*/ 653659 h 3820357"/>
              <a:gd name="connsiteX82" fmla="*/ 2674535 w 3591065"/>
              <a:gd name="connsiteY82" fmla="*/ 703750 h 3820357"/>
              <a:gd name="connsiteX83" fmla="*/ 2777893 w 3591065"/>
              <a:gd name="connsiteY83" fmla="*/ 751725 h 3820357"/>
              <a:gd name="connsiteX84" fmla="*/ 2803644 w 3591065"/>
              <a:gd name="connsiteY84" fmla="*/ 748903 h 3820357"/>
              <a:gd name="connsiteX85" fmla="*/ 2826574 w 3591065"/>
              <a:gd name="connsiteY85" fmla="*/ 691404 h 3820357"/>
              <a:gd name="connsiteX86" fmla="*/ 2810700 w 3591065"/>
              <a:gd name="connsiteY86" fmla="*/ 666711 h 3820357"/>
              <a:gd name="connsiteX87" fmla="*/ 2744381 w 3591065"/>
              <a:gd name="connsiteY87" fmla="*/ 639548 h 3820357"/>
              <a:gd name="connsiteX88" fmla="*/ 2558126 w 3591065"/>
              <a:gd name="connsiteY88" fmla="*/ 579227 h 3820357"/>
              <a:gd name="connsiteX89" fmla="*/ 2383864 w 3591065"/>
              <a:gd name="connsiteY89" fmla="*/ 511498 h 3820357"/>
              <a:gd name="connsiteX90" fmla="*/ 2167976 w 3591065"/>
              <a:gd name="connsiteY90" fmla="*/ 424014 h 3820357"/>
              <a:gd name="connsiteX91" fmla="*/ 2019819 w 3591065"/>
              <a:gd name="connsiteY91" fmla="*/ 359812 h 3820357"/>
              <a:gd name="connsiteX92" fmla="*/ 1901292 w 3591065"/>
              <a:gd name="connsiteY92" fmla="*/ 319598 h 3820357"/>
              <a:gd name="connsiteX93" fmla="*/ 1739730 w 3591065"/>
              <a:gd name="connsiteY93" fmla="*/ 270917 h 3820357"/>
              <a:gd name="connsiteX94" fmla="*/ 1722797 w 3591065"/>
              <a:gd name="connsiteY94" fmla="*/ 255043 h 3820357"/>
              <a:gd name="connsiteX95" fmla="*/ 1686816 w 3591065"/>
              <a:gd name="connsiteY95" fmla="*/ 222590 h 3820357"/>
              <a:gd name="connsiteX96" fmla="*/ 1652599 w 3591065"/>
              <a:gd name="connsiteY96" fmla="*/ 209185 h 3820357"/>
              <a:gd name="connsiteX97" fmla="*/ 1635313 w 3591065"/>
              <a:gd name="connsiteY97" fmla="*/ 193311 h 3820357"/>
              <a:gd name="connsiteX98" fmla="*/ 1591219 w 3591065"/>
              <a:gd name="connsiteY98" fmla="*/ 119937 h 3820357"/>
              <a:gd name="connsiteX99" fmla="*/ 1511496 w 3591065"/>
              <a:gd name="connsiteY99" fmla="*/ 87484 h 3820357"/>
              <a:gd name="connsiteX100" fmla="*/ 1184137 w 3591065"/>
              <a:gd name="connsiteY100" fmla="*/ 67729 h 3820357"/>
              <a:gd name="connsiteX101" fmla="*/ 1166852 w 3591065"/>
              <a:gd name="connsiteY101" fmla="*/ 52208 h 3820357"/>
              <a:gd name="connsiteX102" fmla="*/ 1153095 w 3591065"/>
              <a:gd name="connsiteY102" fmla="*/ 24340 h 3820357"/>
              <a:gd name="connsiteX103" fmla="*/ 1152742 w 3591065"/>
              <a:gd name="connsiteY103" fmla="*/ 16580 h 3820357"/>
              <a:gd name="connsiteX104" fmla="*/ 1149920 w 3591065"/>
              <a:gd name="connsiteY104" fmla="*/ 0 h 3820357"/>
              <a:gd name="connsiteX105" fmla="*/ 1132282 w 3591065"/>
              <a:gd name="connsiteY105" fmla="*/ 0 h 3820357"/>
              <a:gd name="connsiteX106" fmla="*/ 1104767 w 3591065"/>
              <a:gd name="connsiteY106" fmla="*/ 30690 h 3820357"/>
              <a:gd name="connsiteX107" fmla="*/ 1076194 w 3591065"/>
              <a:gd name="connsiteY107" fmla="*/ 85720 h 3820357"/>
              <a:gd name="connsiteX108" fmla="*/ 1048679 w 3591065"/>
              <a:gd name="connsiteY108" fmla="*/ 127345 h 3820357"/>
              <a:gd name="connsiteX109" fmla="*/ 1008112 w 3591065"/>
              <a:gd name="connsiteY109" fmla="*/ 192605 h 3820357"/>
              <a:gd name="connsiteX110" fmla="*/ 914984 w 3591065"/>
              <a:gd name="connsiteY110" fmla="*/ 264568 h 3820357"/>
              <a:gd name="connsiteX111" fmla="*/ 896640 w 3591065"/>
              <a:gd name="connsiteY111" fmla="*/ 287850 h 3820357"/>
              <a:gd name="connsiteX112" fmla="*/ 841610 w 3591065"/>
              <a:gd name="connsiteY112" fmla="*/ 295963 h 3820357"/>
              <a:gd name="connsiteX113" fmla="*/ 816565 w 3591065"/>
              <a:gd name="connsiteY113" fmla="*/ 268801 h 3820357"/>
              <a:gd name="connsiteX114" fmla="*/ 619374 w 3591065"/>
              <a:gd name="connsiteY114" fmla="*/ 180259 h 3820357"/>
              <a:gd name="connsiteX115" fmla="*/ 523424 w 3591065"/>
              <a:gd name="connsiteY115" fmla="*/ 188725 h 3820357"/>
              <a:gd name="connsiteX116" fmla="*/ 445817 w 3591065"/>
              <a:gd name="connsiteY116" fmla="*/ 239169 h 3820357"/>
              <a:gd name="connsiteX117" fmla="*/ 351631 w 3591065"/>
              <a:gd name="connsiteY117" fmla="*/ 345349 h 3820357"/>
              <a:gd name="connsiteX118" fmla="*/ 280021 w 3591065"/>
              <a:gd name="connsiteY118" fmla="*/ 500915 h 3820357"/>
              <a:gd name="connsiteX119" fmla="*/ 269439 w 3591065"/>
              <a:gd name="connsiteY119" fmla="*/ 561236 h 3820357"/>
              <a:gd name="connsiteX120" fmla="*/ 238396 w 3591065"/>
              <a:gd name="connsiteY120" fmla="*/ 629318 h 3820357"/>
              <a:gd name="connsiteX121" fmla="*/ 243687 w 3591065"/>
              <a:gd name="connsiteY121" fmla="*/ 672708 h 3820357"/>
              <a:gd name="connsiteX122" fmla="*/ 293426 w 3591065"/>
              <a:gd name="connsiteY122" fmla="*/ 686818 h 3820357"/>
              <a:gd name="connsiteX123" fmla="*/ 381615 w 3591065"/>
              <a:gd name="connsiteY123" fmla="*/ 688934 h 3820357"/>
              <a:gd name="connsiteX124" fmla="*/ 423593 w 3591065"/>
              <a:gd name="connsiteY124" fmla="*/ 739026 h 3820357"/>
              <a:gd name="connsiteX125" fmla="*/ 413011 w 3591065"/>
              <a:gd name="connsiteY125" fmla="*/ 820865 h 3820357"/>
              <a:gd name="connsiteX126" fmla="*/ 431001 w 3591065"/>
              <a:gd name="connsiteY126" fmla="*/ 840620 h 3820357"/>
              <a:gd name="connsiteX127" fmla="*/ 450403 w 3591065"/>
              <a:gd name="connsiteY127" fmla="*/ 841325 h 3820357"/>
              <a:gd name="connsiteX128" fmla="*/ 487795 w 3591065"/>
              <a:gd name="connsiteY128" fmla="*/ 868488 h 3820357"/>
              <a:gd name="connsiteX129" fmla="*/ 519896 w 3591065"/>
              <a:gd name="connsiteY129" fmla="*/ 895297 h 3820357"/>
              <a:gd name="connsiteX130" fmla="*/ 537534 w 3591065"/>
              <a:gd name="connsiteY130" fmla="*/ 913640 h 3820357"/>
              <a:gd name="connsiteX131" fmla="*/ 553055 w 3591065"/>
              <a:gd name="connsiteY131" fmla="*/ 935864 h 3820357"/>
              <a:gd name="connsiteX132" fmla="*/ 580570 w 3591065"/>
              <a:gd name="connsiteY132" fmla="*/ 970082 h 3820357"/>
              <a:gd name="connsiteX133" fmla="*/ 621843 w 3591065"/>
              <a:gd name="connsiteY133" fmla="*/ 986308 h 3820357"/>
              <a:gd name="connsiteX134" fmla="*/ 684281 w 3591065"/>
              <a:gd name="connsiteY134" fmla="*/ 956324 h 3820357"/>
              <a:gd name="connsiteX135" fmla="*/ 718145 w 3591065"/>
              <a:gd name="connsiteY135" fmla="*/ 951738 h 3820357"/>
              <a:gd name="connsiteX136" fmla="*/ 737194 w 3591065"/>
              <a:gd name="connsiteY136" fmla="*/ 947505 h 3820357"/>
              <a:gd name="connsiteX137" fmla="*/ 743544 w 3591065"/>
              <a:gd name="connsiteY137" fmla="*/ 945036 h 3820357"/>
              <a:gd name="connsiteX138" fmla="*/ 793988 w 3591065"/>
              <a:gd name="connsiteY138" fmla="*/ 954208 h 3820357"/>
              <a:gd name="connsiteX139" fmla="*/ 761535 w 3591065"/>
              <a:gd name="connsiteY139" fmla="*/ 984192 h 3820357"/>
              <a:gd name="connsiteX140" fmla="*/ 762946 w 3591065"/>
              <a:gd name="connsiteY140" fmla="*/ 1024759 h 3820357"/>
              <a:gd name="connsiteX141" fmla="*/ 843374 w 3591065"/>
              <a:gd name="connsiteY141" fmla="*/ 1032167 h 3820357"/>
              <a:gd name="connsiteX142" fmla="*/ 858543 w 3591065"/>
              <a:gd name="connsiteY142" fmla="*/ 1029345 h 3820357"/>
              <a:gd name="connsiteX143" fmla="*/ 818681 w 3591065"/>
              <a:gd name="connsiteY143" fmla="*/ 1119651 h 3820357"/>
              <a:gd name="connsiteX144" fmla="*/ 909692 w 3591065"/>
              <a:gd name="connsiteY144" fmla="*/ 1158101 h 3820357"/>
              <a:gd name="connsiteX145" fmla="*/ 995060 w 3591065"/>
              <a:gd name="connsiteY145" fmla="*/ 1257931 h 3820357"/>
              <a:gd name="connsiteX146" fmla="*/ 1019047 w 3591065"/>
              <a:gd name="connsiteY146" fmla="*/ 1343651 h 3820357"/>
              <a:gd name="connsiteX147" fmla="*/ 1037390 w 3591065"/>
              <a:gd name="connsiteY147" fmla="*/ 1398328 h 3820357"/>
              <a:gd name="connsiteX148" fmla="*/ 1056439 w 3591065"/>
              <a:gd name="connsiteY148" fmla="*/ 1435721 h 3820357"/>
              <a:gd name="connsiteX149" fmla="*/ 1058909 w 3591065"/>
              <a:gd name="connsiteY149" fmla="*/ 1503450 h 3820357"/>
              <a:gd name="connsiteX150" fmla="*/ 1057145 w 3591065"/>
              <a:gd name="connsiteY150" fmla="*/ 1525321 h 3820357"/>
              <a:gd name="connsiteX151" fmla="*/ 1025750 w 3591065"/>
              <a:gd name="connsiteY151" fmla="*/ 1621624 h 3820357"/>
              <a:gd name="connsiteX152" fmla="*/ 1013403 w 3591065"/>
              <a:gd name="connsiteY152" fmla="*/ 1626915 h 3820357"/>
              <a:gd name="connsiteX153" fmla="*/ 996823 w 3591065"/>
              <a:gd name="connsiteY153" fmla="*/ 1666424 h 3820357"/>
              <a:gd name="connsiteX154" fmla="*/ 1041271 w 3591065"/>
              <a:gd name="connsiteY154" fmla="*/ 1729920 h 3820357"/>
              <a:gd name="connsiteX155" fmla="*/ 1066669 w 3591065"/>
              <a:gd name="connsiteY155" fmla="*/ 1778601 h 3820357"/>
              <a:gd name="connsiteX156" fmla="*/ 1089598 w 3591065"/>
              <a:gd name="connsiteY156" fmla="*/ 1801883 h 3820357"/>
              <a:gd name="connsiteX157" fmla="*/ 1097006 w 3591065"/>
              <a:gd name="connsiteY157" fmla="*/ 1812112 h 3820357"/>
              <a:gd name="connsiteX158" fmla="*/ 1064553 w 3591065"/>
              <a:gd name="connsiteY158" fmla="*/ 1815993 h 3820357"/>
              <a:gd name="connsiteX159" fmla="*/ 685339 w 3591065"/>
              <a:gd name="connsiteY159" fmla="*/ 1813171 h 3820357"/>
              <a:gd name="connsiteX160" fmla="*/ 452872 w 3591065"/>
              <a:gd name="connsiteY160" fmla="*/ 1813171 h 3820357"/>
              <a:gd name="connsiteX161" fmla="*/ 245804 w 3591065"/>
              <a:gd name="connsiteY161" fmla="*/ 1822342 h 3820357"/>
              <a:gd name="connsiteX162" fmla="*/ 159378 w 3591065"/>
              <a:gd name="connsiteY162" fmla="*/ 1820579 h 3820357"/>
              <a:gd name="connsiteX163" fmla="*/ 127630 w 3591065"/>
              <a:gd name="connsiteY163" fmla="*/ 1797649 h 3820357"/>
              <a:gd name="connsiteX164" fmla="*/ 107170 w 3591065"/>
              <a:gd name="connsiteY164" fmla="*/ 1782834 h 3820357"/>
              <a:gd name="connsiteX165" fmla="*/ 86711 w 3591065"/>
              <a:gd name="connsiteY165" fmla="*/ 1797649 h 3820357"/>
              <a:gd name="connsiteX166" fmla="*/ 72600 w 3591065"/>
              <a:gd name="connsiteY166" fmla="*/ 1809643 h 3820357"/>
              <a:gd name="connsiteX167" fmla="*/ 20392 w 3591065"/>
              <a:gd name="connsiteY167" fmla="*/ 1816698 h 3820357"/>
              <a:gd name="connsiteX168" fmla="*/ 991 w 3591065"/>
              <a:gd name="connsiteY168" fmla="*/ 1837511 h 3820357"/>
              <a:gd name="connsiteX169" fmla="*/ 44732 w 3591065"/>
              <a:gd name="connsiteY169" fmla="*/ 1866437 h 3820357"/>
              <a:gd name="connsiteX170" fmla="*/ 71542 w 3591065"/>
              <a:gd name="connsiteY170" fmla="*/ 1872081 h 3820357"/>
              <a:gd name="connsiteX171" fmla="*/ 224638 w 3591065"/>
              <a:gd name="connsiteY171" fmla="*/ 1879842 h 3820357"/>
              <a:gd name="connsiteX172" fmla="*/ 255681 w 3591065"/>
              <a:gd name="connsiteY172" fmla="*/ 1885486 h 3820357"/>
              <a:gd name="connsiteX173" fmla="*/ 279669 w 3591065"/>
              <a:gd name="connsiteY173" fmla="*/ 1884075 h 3820357"/>
              <a:gd name="connsiteX174" fmla="*/ 390081 w 3591065"/>
              <a:gd name="connsiteY174" fmla="*/ 1887955 h 3820357"/>
              <a:gd name="connsiteX175" fmla="*/ 413363 w 3591065"/>
              <a:gd name="connsiteY175" fmla="*/ 1912295 h 3820357"/>
              <a:gd name="connsiteX176" fmla="*/ 451461 w 3591065"/>
              <a:gd name="connsiteY176" fmla="*/ 1917587 h 3820357"/>
              <a:gd name="connsiteX177" fmla="*/ 473332 w 3591065"/>
              <a:gd name="connsiteY177" fmla="*/ 1907710 h 3820357"/>
              <a:gd name="connsiteX178" fmla="*/ 889233 w 3591065"/>
              <a:gd name="connsiteY178" fmla="*/ 1926053 h 3820357"/>
              <a:gd name="connsiteX179" fmla="*/ 960489 w 3591065"/>
              <a:gd name="connsiteY179" fmla="*/ 1924289 h 3820357"/>
              <a:gd name="connsiteX180" fmla="*/ 1008817 w 3591065"/>
              <a:gd name="connsiteY180" fmla="*/ 1940516 h 3820357"/>
              <a:gd name="connsiteX181" fmla="*/ 1001762 w 3591065"/>
              <a:gd name="connsiteY181" fmla="*/ 1974381 h 3820357"/>
              <a:gd name="connsiteX182" fmla="*/ 956256 w 3591065"/>
              <a:gd name="connsiteY182" fmla="*/ 2027647 h 3820357"/>
              <a:gd name="connsiteX183" fmla="*/ 890996 w 3591065"/>
              <a:gd name="connsiteY183" fmla="*/ 2134532 h 3820357"/>
              <a:gd name="connsiteX184" fmla="*/ 881825 w 3591065"/>
              <a:gd name="connsiteY184" fmla="*/ 2237537 h 3820357"/>
              <a:gd name="connsiteX185" fmla="*/ 895935 w 3591065"/>
              <a:gd name="connsiteY185" fmla="*/ 2285865 h 3820357"/>
              <a:gd name="connsiteX186" fmla="*/ 948848 w 3591065"/>
              <a:gd name="connsiteY186" fmla="*/ 2388165 h 3820357"/>
              <a:gd name="connsiteX187" fmla="*/ 991532 w 3591065"/>
              <a:gd name="connsiteY187" fmla="*/ 2468240 h 3820357"/>
              <a:gd name="connsiteX188" fmla="*/ 1008112 w 3591065"/>
              <a:gd name="connsiteY188" fmla="*/ 2485878 h 3820357"/>
              <a:gd name="connsiteX189" fmla="*/ 1041976 w 3591065"/>
              <a:gd name="connsiteY189" fmla="*/ 2538086 h 3820357"/>
              <a:gd name="connsiteX190" fmla="*/ 1122758 w 3591065"/>
              <a:gd name="connsiteY190" fmla="*/ 2619573 h 3820357"/>
              <a:gd name="connsiteX191" fmla="*/ 1136868 w 3591065"/>
              <a:gd name="connsiteY191" fmla="*/ 2642150 h 3820357"/>
              <a:gd name="connsiteX192" fmla="*/ 1147451 w 3591065"/>
              <a:gd name="connsiteY192" fmla="*/ 2673545 h 3820357"/>
              <a:gd name="connsiteX193" fmla="*/ 1199659 w 3591065"/>
              <a:gd name="connsiteY193" fmla="*/ 2707410 h 3820357"/>
              <a:gd name="connsiteX194" fmla="*/ 1243401 w 3591065"/>
              <a:gd name="connsiteY194" fmla="*/ 2709173 h 3820357"/>
              <a:gd name="connsiteX195" fmla="*/ 1275854 w 3591065"/>
              <a:gd name="connsiteY195" fmla="*/ 2728928 h 3820357"/>
              <a:gd name="connsiteX196" fmla="*/ 1398261 w 3591065"/>
              <a:gd name="connsiteY196" fmla="*/ 2889079 h 3820357"/>
              <a:gd name="connsiteX197" fmla="*/ 1485039 w 3591065"/>
              <a:gd name="connsiteY197" fmla="*/ 2994201 h 3820357"/>
              <a:gd name="connsiteX198" fmla="*/ 1506204 w 3591065"/>
              <a:gd name="connsiteY198" fmla="*/ 3037237 h 3820357"/>
              <a:gd name="connsiteX199" fmla="*/ 1521373 w 3591065"/>
              <a:gd name="connsiteY199" fmla="*/ 3057344 h 3820357"/>
              <a:gd name="connsiteX200" fmla="*/ 1540422 w 3591065"/>
              <a:gd name="connsiteY200" fmla="*/ 3086623 h 3820357"/>
              <a:gd name="connsiteX201" fmla="*/ 1548182 w 3591065"/>
              <a:gd name="connsiteY201" fmla="*/ 3120488 h 3820357"/>
              <a:gd name="connsiteX202" fmla="*/ 1540422 w 3591065"/>
              <a:gd name="connsiteY202" fmla="*/ 3173049 h 3820357"/>
              <a:gd name="connsiteX203" fmla="*/ 1472693 w 3591065"/>
              <a:gd name="connsiteY203" fmla="*/ 3286284 h 3820357"/>
              <a:gd name="connsiteX204" fmla="*/ 1427187 w 3591065"/>
              <a:gd name="connsiteY204" fmla="*/ 3314152 h 3820357"/>
              <a:gd name="connsiteX205" fmla="*/ 1321713 w 3591065"/>
              <a:gd name="connsiteY205" fmla="*/ 3339197 h 3820357"/>
              <a:gd name="connsiteX206" fmla="*/ 1244106 w 3591065"/>
              <a:gd name="connsiteY206" fmla="*/ 3395286 h 3820357"/>
              <a:gd name="connsiteX207" fmla="*/ 1259627 w 3591065"/>
              <a:gd name="connsiteY207" fmla="*/ 3434442 h 3820357"/>
              <a:gd name="connsiteX208" fmla="*/ 1360869 w 3591065"/>
              <a:gd name="connsiteY208" fmla="*/ 3468306 h 3820357"/>
              <a:gd name="connsiteX209" fmla="*/ 1546066 w 3591065"/>
              <a:gd name="connsiteY209" fmla="*/ 3476420 h 3820357"/>
              <a:gd name="connsiteX210" fmla="*/ 1691402 w 3591065"/>
              <a:gd name="connsiteY210" fmla="*/ 3447494 h 3820357"/>
              <a:gd name="connsiteX211" fmla="*/ 1705159 w 3591065"/>
              <a:gd name="connsiteY211" fmla="*/ 3445024 h 3820357"/>
              <a:gd name="connsiteX212" fmla="*/ 1776769 w 3591065"/>
              <a:gd name="connsiteY212" fmla="*/ 3422095 h 3820357"/>
              <a:gd name="connsiteX213" fmla="*/ 1822627 w 3591065"/>
              <a:gd name="connsiteY213" fmla="*/ 3409749 h 3820357"/>
              <a:gd name="connsiteX214" fmla="*/ 1862842 w 3591065"/>
              <a:gd name="connsiteY214" fmla="*/ 3412218 h 3820357"/>
              <a:gd name="connsiteX215" fmla="*/ 1939037 w 3591065"/>
              <a:gd name="connsiteY215" fmla="*/ 3393522 h 3820357"/>
              <a:gd name="connsiteX216" fmla="*/ 1996889 w 3591065"/>
              <a:gd name="connsiteY216" fmla="*/ 3369534 h 3820357"/>
              <a:gd name="connsiteX217" fmla="*/ 2018055 w 3591065"/>
              <a:gd name="connsiteY217" fmla="*/ 3336022 h 3820357"/>
              <a:gd name="connsiteX218" fmla="*/ 1935510 w 3591065"/>
              <a:gd name="connsiteY218" fmla="*/ 3128249 h 3820357"/>
              <a:gd name="connsiteX219" fmla="*/ 1887887 w 3591065"/>
              <a:gd name="connsiteY219" fmla="*/ 3082037 h 3820357"/>
              <a:gd name="connsiteX220" fmla="*/ 1871308 w 3591065"/>
              <a:gd name="connsiteY220" fmla="*/ 3059108 h 3820357"/>
              <a:gd name="connsiteX221" fmla="*/ 1845909 w 3591065"/>
              <a:gd name="connsiteY221" fmla="*/ 3042529 h 3820357"/>
              <a:gd name="connsiteX222" fmla="*/ 1831446 w 3591065"/>
              <a:gd name="connsiteY222" fmla="*/ 3030535 h 3820357"/>
              <a:gd name="connsiteX223" fmla="*/ 1797582 w 3591065"/>
              <a:gd name="connsiteY223" fmla="*/ 2986793 h 3820357"/>
              <a:gd name="connsiteX224" fmla="*/ 1763717 w 3591065"/>
              <a:gd name="connsiteY224" fmla="*/ 2935291 h 3820357"/>
              <a:gd name="connsiteX225" fmla="*/ 1761248 w 3591065"/>
              <a:gd name="connsiteY225" fmla="*/ 2930705 h 3820357"/>
              <a:gd name="connsiteX226" fmla="*/ 1704454 w 3591065"/>
              <a:gd name="connsiteY226" fmla="*/ 2847807 h 3820357"/>
              <a:gd name="connsiteX227" fmla="*/ 1654010 w 3591065"/>
              <a:gd name="connsiteY227" fmla="*/ 2754326 h 3820357"/>
              <a:gd name="connsiteX228" fmla="*/ 1578167 w 3591065"/>
              <a:gd name="connsiteY228" fmla="*/ 2620631 h 3820357"/>
              <a:gd name="connsiteX229" fmla="*/ 1516787 w 3591065"/>
              <a:gd name="connsiteY229" fmla="*/ 2534206 h 3820357"/>
              <a:gd name="connsiteX230" fmla="*/ 1534425 w 3591065"/>
              <a:gd name="connsiteY230" fmla="*/ 2504574 h 3820357"/>
              <a:gd name="connsiteX231" fmla="*/ 1570053 w 3591065"/>
              <a:gd name="connsiteY231" fmla="*/ 2505633 h 3820357"/>
              <a:gd name="connsiteX232" fmla="*/ 1660006 w 3591065"/>
              <a:gd name="connsiteY232" fmla="*/ 2553608 h 3820357"/>
              <a:gd name="connsiteX233" fmla="*/ 1710098 w 3591065"/>
              <a:gd name="connsiteY233" fmla="*/ 2576890 h 3820357"/>
              <a:gd name="connsiteX234" fmla="*/ 1721033 w 3591065"/>
              <a:gd name="connsiteY234" fmla="*/ 2585356 h 3820357"/>
              <a:gd name="connsiteX235" fmla="*/ 1736907 w 3591065"/>
              <a:gd name="connsiteY235" fmla="*/ 2595938 h 3820357"/>
              <a:gd name="connsiteX236" fmla="*/ 1836032 w 3591065"/>
              <a:gd name="connsiteY236" fmla="*/ 2616046 h 3820357"/>
              <a:gd name="connsiteX237" fmla="*/ 1949973 w 3591065"/>
              <a:gd name="connsiteY237" fmla="*/ 2641091 h 3820357"/>
              <a:gd name="connsiteX238" fmla="*/ 2003592 w 3591065"/>
              <a:gd name="connsiteY238" fmla="*/ 2661198 h 3820357"/>
              <a:gd name="connsiteX239" fmla="*/ 2055094 w 3591065"/>
              <a:gd name="connsiteY239" fmla="*/ 2675662 h 3820357"/>
              <a:gd name="connsiteX240" fmla="*/ 2117179 w 3591065"/>
              <a:gd name="connsiteY240" fmla="*/ 2730339 h 3820357"/>
              <a:gd name="connsiteX241" fmla="*/ 2186673 w 3591065"/>
              <a:gd name="connsiteY241" fmla="*/ 2831933 h 3820357"/>
              <a:gd name="connsiteX242" fmla="*/ 2200077 w 3591065"/>
              <a:gd name="connsiteY242" fmla="*/ 2854509 h 3820357"/>
              <a:gd name="connsiteX243" fmla="*/ 2318251 w 3591065"/>
              <a:gd name="connsiteY243" fmla="*/ 3003725 h 3820357"/>
              <a:gd name="connsiteX244" fmla="*/ 2386333 w 3591065"/>
              <a:gd name="connsiteY244" fmla="*/ 3078863 h 3820357"/>
              <a:gd name="connsiteX245" fmla="*/ 2430075 w 3591065"/>
              <a:gd name="connsiteY245" fmla="*/ 3114138 h 3820357"/>
              <a:gd name="connsiteX246" fmla="*/ 2474522 w 3591065"/>
              <a:gd name="connsiteY246" fmla="*/ 3124368 h 3820357"/>
              <a:gd name="connsiteX247" fmla="*/ 2589168 w 3591065"/>
              <a:gd name="connsiteY247" fmla="*/ 3125779 h 3820357"/>
              <a:gd name="connsiteX248" fmla="*/ 2613508 w 3591065"/>
              <a:gd name="connsiteY248" fmla="*/ 3110258 h 3820357"/>
              <a:gd name="connsiteX249" fmla="*/ 2666069 w 3591065"/>
              <a:gd name="connsiteY249" fmla="*/ 3096148 h 3820357"/>
              <a:gd name="connsiteX250" fmla="*/ 2739443 w 3591065"/>
              <a:gd name="connsiteY250" fmla="*/ 3164935 h 3820357"/>
              <a:gd name="connsiteX251" fmla="*/ 2769780 w 3591065"/>
              <a:gd name="connsiteY251" fmla="*/ 3191392 h 3820357"/>
              <a:gd name="connsiteX252" fmla="*/ 2789181 w 3591065"/>
              <a:gd name="connsiteY252" fmla="*/ 3205502 h 3820357"/>
              <a:gd name="connsiteX253" fmla="*/ 2876665 w 3591065"/>
              <a:gd name="connsiteY253" fmla="*/ 3279934 h 3820357"/>
              <a:gd name="connsiteX254" fmla="*/ 2999072 w 3591065"/>
              <a:gd name="connsiteY254" fmla="*/ 3374120 h 3820357"/>
              <a:gd name="connsiteX255" fmla="*/ 3009302 w 3591065"/>
              <a:gd name="connsiteY255" fmla="*/ 3380470 h 3820357"/>
              <a:gd name="connsiteX256" fmla="*/ 3036111 w 3591065"/>
              <a:gd name="connsiteY256" fmla="*/ 3409749 h 3820357"/>
              <a:gd name="connsiteX257" fmla="*/ 3041403 w 3591065"/>
              <a:gd name="connsiteY257" fmla="*/ 3416451 h 3820357"/>
              <a:gd name="connsiteX258" fmla="*/ 3065037 w 3591065"/>
              <a:gd name="connsiteY258" fmla="*/ 3448199 h 3820357"/>
              <a:gd name="connsiteX259" fmla="*/ 3071387 w 3591065"/>
              <a:gd name="connsiteY259" fmla="*/ 3456313 h 3820357"/>
              <a:gd name="connsiteX260" fmla="*/ 3092200 w 3591065"/>
              <a:gd name="connsiteY260" fmla="*/ 3533214 h 3820357"/>
              <a:gd name="connsiteX261" fmla="*/ 3078442 w 3591065"/>
              <a:gd name="connsiteY261" fmla="*/ 3557907 h 3820357"/>
              <a:gd name="connsiteX262" fmla="*/ 3091494 w 3591065"/>
              <a:gd name="connsiteY262" fmla="*/ 3557907 h 3820357"/>
              <a:gd name="connsiteX263" fmla="*/ 3048105 w 3591065"/>
              <a:gd name="connsiteY263" fmla="*/ 3626341 h 3820357"/>
              <a:gd name="connsiteX264" fmla="*/ 3002599 w 3591065"/>
              <a:gd name="connsiteY264" fmla="*/ 3654209 h 3820357"/>
              <a:gd name="connsiteX265" fmla="*/ 2897125 w 3591065"/>
              <a:gd name="connsiteY265" fmla="*/ 3679255 h 3820357"/>
              <a:gd name="connsiteX266" fmla="*/ 2819519 w 3591065"/>
              <a:gd name="connsiteY266" fmla="*/ 3735343 h 3820357"/>
              <a:gd name="connsiteX267" fmla="*/ 2835040 w 3591065"/>
              <a:gd name="connsiteY267" fmla="*/ 3774499 h 3820357"/>
              <a:gd name="connsiteX268" fmla="*/ 2936281 w 3591065"/>
              <a:gd name="connsiteY268" fmla="*/ 3808364 h 3820357"/>
              <a:gd name="connsiteX269" fmla="*/ 3121478 w 3591065"/>
              <a:gd name="connsiteY269" fmla="*/ 3816478 h 3820357"/>
              <a:gd name="connsiteX270" fmla="*/ 3266814 w 3591065"/>
              <a:gd name="connsiteY270" fmla="*/ 3787551 h 3820357"/>
              <a:gd name="connsiteX271" fmla="*/ 3280572 w 3591065"/>
              <a:gd name="connsiteY271" fmla="*/ 3785082 h 3820357"/>
              <a:gd name="connsiteX272" fmla="*/ 3352181 w 3591065"/>
              <a:gd name="connsiteY272" fmla="*/ 3762153 h 3820357"/>
              <a:gd name="connsiteX273" fmla="*/ 3398040 w 3591065"/>
              <a:gd name="connsiteY273" fmla="*/ 3749806 h 3820357"/>
              <a:gd name="connsiteX274" fmla="*/ 3438254 w 3591065"/>
              <a:gd name="connsiteY274" fmla="*/ 3752276 h 3820357"/>
              <a:gd name="connsiteX275" fmla="*/ 3514450 w 3591065"/>
              <a:gd name="connsiteY275" fmla="*/ 3733580 h 3820357"/>
              <a:gd name="connsiteX276" fmla="*/ 3572302 w 3591065"/>
              <a:gd name="connsiteY276" fmla="*/ 3709592 h 3820357"/>
              <a:gd name="connsiteX277" fmla="*/ 3593820 w 3591065"/>
              <a:gd name="connsiteY277" fmla="*/ 3675375 h 3820357"/>
              <a:gd name="connsiteX278" fmla="*/ 1197542 w 3591065"/>
              <a:gd name="connsiteY278" fmla="*/ 1510858 h 3820357"/>
              <a:gd name="connsiteX279" fmla="*/ 1120641 w 3591065"/>
              <a:gd name="connsiteY279" fmla="*/ 1509447 h 3820357"/>
              <a:gd name="connsiteX280" fmla="*/ 1105120 w 3591065"/>
              <a:gd name="connsiteY280" fmla="*/ 1496042 h 3820357"/>
              <a:gd name="connsiteX281" fmla="*/ 1079369 w 3591065"/>
              <a:gd name="connsiteY281" fmla="*/ 1424080 h 3820357"/>
              <a:gd name="connsiteX282" fmla="*/ 1063142 w 3591065"/>
              <a:gd name="connsiteY282" fmla="*/ 1366933 h 3820357"/>
              <a:gd name="connsiteX283" fmla="*/ 1013756 w 3591065"/>
              <a:gd name="connsiteY283" fmla="*/ 1239588 h 3820357"/>
              <a:gd name="connsiteX284" fmla="*/ 1057850 w 3591065"/>
              <a:gd name="connsiteY284" fmla="*/ 1269925 h 3820357"/>
              <a:gd name="connsiteX285" fmla="*/ 1166852 w 3591065"/>
              <a:gd name="connsiteY285" fmla="*/ 1451948 h 3820357"/>
              <a:gd name="connsiteX286" fmla="*/ 1197895 w 3591065"/>
              <a:gd name="connsiteY286" fmla="*/ 1496395 h 3820357"/>
              <a:gd name="connsiteX287" fmla="*/ 1197542 w 3591065"/>
              <a:gd name="connsiteY287" fmla="*/ 1510858 h 3820357"/>
              <a:gd name="connsiteX288" fmla="*/ 1273738 w 3591065"/>
              <a:gd name="connsiteY288" fmla="*/ 1510505 h 3820357"/>
              <a:gd name="connsiteX289" fmla="*/ 1259980 w 3591065"/>
              <a:gd name="connsiteY289" fmla="*/ 1533434 h 3820357"/>
              <a:gd name="connsiteX290" fmla="*/ 1239520 w 3591065"/>
              <a:gd name="connsiteY290" fmla="*/ 1519324 h 3820357"/>
              <a:gd name="connsiteX291" fmla="*/ 1176024 w 3591065"/>
              <a:gd name="connsiteY291" fmla="*/ 1400798 h 3820357"/>
              <a:gd name="connsiteX292" fmla="*/ 1231760 w 3591065"/>
              <a:gd name="connsiteY292" fmla="*/ 1426902 h 3820357"/>
              <a:gd name="connsiteX293" fmla="*/ 1288553 w 3591065"/>
              <a:gd name="connsiteY293" fmla="*/ 1438543 h 3820357"/>
              <a:gd name="connsiteX294" fmla="*/ 1273738 w 3591065"/>
              <a:gd name="connsiteY294" fmla="*/ 1510505 h 3820357"/>
              <a:gd name="connsiteX295" fmla="*/ 1912933 w 3591065"/>
              <a:gd name="connsiteY295" fmla="*/ 792998 h 3820357"/>
              <a:gd name="connsiteX296" fmla="*/ 1984543 w 3591065"/>
              <a:gd name="connsiteY296" fmla="*/ 840267 h 3820357"/>
              <a:gd name="connsiteX297" fmla="*/ 2024404 w 3591065"/>
              <a:gd name="connsiteY297" fmla="*/ 888595 h 3820357"/>
              <a:gd name="connsiteX298" fmla="*/ 2046275 w 3591065"/>
              <a:gd name="connsiteY298" fmla="*/ 930926 h 3820357"/>
              <a:gd name="connsiteX299" fmla="*/ 2027579 w 3591065"/>
              <a:gd name="connsiteY299" fmla="*/ 930926 h 3820357"/>
              <a:gd name="connsiteX300" fmla="*/ 1949620 w 3591065"/>
              <a:gd name="connsiteY300" fmla="*/ 933748 h 3820357"/>
              <a:gd name="connsiteX301" fmla="*/ 1909758 w 3591065"/>
              <a:gd name="connsiteY301" fmla="*/ 917521 h 3820357"/>
              <a:gd name="connsiteX302" fmla="*/ 1906231 w 3591065"/>
              <a:gd name="connsiteY302" fmla="*/ 896355 h 3820357"/>
              <a:gd name="connsiteX303" fmla="*/ 1898117 w 3591065"/>
              <a:gd name="connsiteY303" fmla="*/ 866724 h 3820357"/>
              <a:gd name="connsiteX304" fmla="*/ 1868839 w 3591065"/>
              <a:gd name="connsiteY304" fmla="*/ 833212 h 3820357"/>
              <a:gd name="connsiteX305" fmla="*/ 1837090 w 3591065"/>
              <a:gd name="connsiteY305" fmla="*/ 775713 h 3820357"/>
              <a:gd name="connsiteX306" fmla="*/ 1912933 w 3591065"/>
              <a:gd name="connsiteY306" fmla="*/ 792998 h 3820357"/>
              <a:gd name="connsiteX307" fmla="*/ 1827213 w 3591065"/>
              <a:gd name="connsiteY307" fmla="*/ 360518 h 3820357"/>
              <a:gd name="connsiteX308" fmla="*/ 1749254 w 3591065"/>
              <a:gd name="connsiteY308" fmla="*/ 396146 h 3820357"/>
              <a:gd name="connsiteX309" fmla="*/ 1740435 w 3591065"/>
              <a:gd name="connsiteY309" fmla="*/ 391560 h 3820357"/>
              <a:gd name="connsiteX310" fmla="*/ 1692107 w 3591065"/>
              <a:gd name="connsiteY310" fmla="*/ 328417 h 3820357"/>
              <a:gd name="connsiteX311" fmla="*/ 1827213 w 3591065"/>
              <a:gd name="connsiteY311" fmla="*/ 360518 h 3820357"/>
              <a:gd name="connsiteX312" fmla="*/ 2010294 w 3591065"/>
              <a:gd name="connsiteY312" fmla="*/ 2618162 h 3820357"/>
              <a:gd name="connsiteX313" fmla="*/ 1882596 w 3591065"/>
              <a:gd name="connsiteY313" fmla="*/ 2582534 h 3820357"/>
              <a:gd name="connsiteX314" fmla="*/ 1778886 w 3591065"/>
              <a:gd name="connsiteY314" fmla="*/ 2547963 h 3820357"/>
              <a:gd name="connsiteX315" fmla="*/ 1766892 w 3591065"/>
              <a:gd name="connsiteY315" fmla="*/ 2539497 h 3820357"/>
              <a:gd name="connsiteX316" fmla="*/ 1744315 w 3591065"/>
              <a:gd name="connsiteY316" fmla="*/ 2526798 h 3820357"/>
              <a:gd name="connsiteX317" fmla="*/ 1653657 w 3591065"/>
              <a:gd name="connsiteY317" fmla="*/ 2498578 h 3820357"/>
              <a:gd name="connsiteX318" fmla="*/ 1614854 w 3591065"/>
              <a:gd name="connsiteY318" fmla="*/ 2479176 h 3820357"/>
              <a:gd name="connsiteX319" fmla="*/ 1573228 w 3591065"/>
              <a:gd name="connsiteY319" fmla="*/ 2449192 h 3820357"/>
              <a:gd name="connsiteX320" fmla="*/ 1545008 w 3591065"/>
              <a:gd name="connsiteY320" fmla="*/ 2431906 h 3820357"/>
              <a:gd name="connsiteX321" fmla="*/ 1482217 w 3591065"/>
              <a:gd name="connsiteY321" fmla="*/ 2393456 h 3820357"/>
              <a:gd name="connsiteX322" fmla="*/ 1523842 w 3591065"/>
              <a:gd name="connsiteY322" fmla="*/ 2300328 h 3820357"/>
              <a:gd name="connsiteX323" fmla="*/ 1539011 w 3591065"/>
              <a:gd name="connsiteY323" fmla="*/ 2295389 h 3820357"/>
              <a:gd name="connsiteX324" fmla="*/ 1668120 w 3591065"/>
              <a:gd name="connsiteY324" fmla="*/ 2249884 h 3820357"/>
              <a:gd name="connsiteX325" fmla="*/ 1758426 w 3591065"/>
              <a:gd name="connsiteY325" fmla="*/ 2194148 h 3820357"/>
              <a:gd name="connsiteX326" fmla="*/ 1802167 w 3591065"/>
              <a:gd name="connsiteY326" fmla="*/ 2207906 h 3820357"/>
              <a:gd name="connsiteX327" fmla="*/ 1839912 w 3591065"/>
              <a:gd name="connsiteY327" fmla="*/ 2273519 h 3820357"/>
              <a:gd name="connsiteX328" fmla="*/ 1868486 w 3591065"/>
              <a:gd name="connsiteY328" fmla="*/ 2330312 h 3820357"/>
              <a:gd name="connsiteX329" fmla="*/ 1906584 w 3591065"/>
              <a:gd name="connsiteY329" fmla="*/ 2392398 h 3820357"/>
              <a:gd name="connsiteX330" fmla="*/ 1961614 w 3591065"/>
              <a:gd name="connsiteY330" fmla="*/ 2483056 h 3820357"/>
              <a:gd name="connsiteX331" fmla="*/ 2038162 w 3591065"/>
              <a:gd name="connsiteY331" fmla="*/ 2599466 h 3820357"/>
              <a:gd name="connsiteX332" fmla="*/ 2048745 w 3591065"/>
              <a:gd name="connsiteY332" fmla="*/ 2615693 h 3820357"/>
              <a:gd name="connsiteX333" fmla="*/ 2010294 w 3591065"/>
              <a:gd name="connsiteY333" fmla="*/ 2618162 h 3820357"/>
              <a:gd name="connsiteX334" fmla="*/ 2523555 w 3591065"/>
              <a:gd name="connsiteY334" fmla="*/ 2111603 h 3820357"/>
              <a:gd name="connsiteX335" fmla="*/ 2538019 w 3591065"/>
              <a:gd name="connsiteY335" fmla="*/ 2089732 h 3820357"/>
              <a:gd name="connsiteX336" fmla="*/ 2635379 w 3591065"/>
              <a:gd name="connsiteY336" fmla="*/ 2079502 h 3820357"/>
              <a:gd name="connsiteX337" fmla="*/ 2764841 w 3591065"/>
              <a:gd name="connsiteY337" fmla="*/ 2099609 h 3820357"/>
              <a:gd name="connsiteX338" fmla="*/ 2784243 w 3591065"/>
              <a:gd name="connsiteY338" fmla="*/ 2101373 h 3820357"/>
              <a:gd name="connsiteX339" fmla="*/ 2884779 w 3591065"/>
              <a:gd name="connsiteY339" fmla="*/ 2116894 h 3820357"/>
              <a:gd name="connsiteX340" fmla="*/ 2920054 w 3591065"/>
              <a:gd name="connsiteY340" fmla="*/ 2122891 h 3820357"/>
              <a:gd name="connsiteX341" fmla="*/ 2922171 w 3591065"/>
              <a:gd name="connsiteY341" fmla="*/ 2129241 h 3820357"/>
              <a:gd name="connsiteX342" fmla="*/ 2813874 w 3591065"/>
              <a:gd name="connsiteY342" fmla="*/ 2243181 h 3820357"/>
              <a:gd name="connsiteX343" fmla="*/ 2684413 w 3591065"/>
              <a:gd name="connsiteY343" fmla="*/ 2347598 h 3820357"/>
              <a:gd name="connsiteX344" fmla="*/ 2609628 w 3591065"/>
              <a:gd name="connsiteY344" fmla="*/ 2389576 h 3820357"/>
              <a:gd name="connsiteX345" fmla="*/ 2575411 w 3591065"/>
              <a:gd name="connsiteY345" fmla="*/ 2407213 h 3820357"/>
              <a:gd name="connsiteX346" fmla="*/ 2557773 w 3591065"/>
              <a:gd name="connsiteY346" fmla="*/ 2397689 h 3820357"/>
              <a:gd name="connsiteX347" fmla="*/ 2557067 w 3591065"/>
              <a:gd name="connsiteY347" fmla="*/ 2392398 h 3820357"/>
              <a:gd name="connsiteX348" fmla="*/ 2544015 w 3591065"/>
              <a:gd name="connsiteY348" fmla="*/ 2257645 h 3820357"/>
              <a:gd name="connsiteX349" fmla="*/ 2523555 w 3591065"/>
              <a:gd name="connsiteY349" fmla="*/ 2111603 h 38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3591065" h="3820357">
                <a:moveTo>
                  <a:pt x="3593820" y="3675375"/>
                </a:moveTo>
                <a:cubicBezTo>
                  <a:pt x="3589587" y="3597062"/>
                  <a:pt x="3566305" y="3525806"/>
                  <a:pt x="3511275" y="3467601"/>
                </a:cubicBezTo>
                <a:cubicBezTo>
                  <a:pt x="3503161" y="3459135"/>
                  <a:pt x="3494695" y="3451021"/>
                  <a:pt x="3485876" y="3442908"/>
                </a:cubicBezTo>
                <a:cubicBezTo>
                  <a:pt x="3479527" y="3434794"/>
                  <a:pt x="3473530" y="3426681"/>
                  <a:pt x="3467180" y="3418568"/>
                </a:cubicBezTo>
                <a:cubicBezTo>
                  <a:pt x="3455892" y="3403046"/>
                  <a:pt x="3440018" y="3394227"/>
                  <a:pt x="3423438" y="3384703"/>
                </a:cubicBezTo>
                <a:cubicBezTo>
                  <a:pt x="3367350" y="3352249"/>
                  <a:pt x="3313378" y="3317679"/>
                  <a:pt x="3281277" y="3257710"/>
                </a:cubicBezTo>
                <a:cubicBezTo>
                  <a:pt x="3277044" y="3249950"/>
                  <a:pt x="3266462" y="3245364"/>
                  <a:pt x="3258701" y="3239014"/>
                </a:cubicBezTo>
                <a:cubicBezTo>
                  <a:pt x="3249529" y="3231254"/>
                  <a:pt x="3238594" y="3224551"/>
                  <a:pt x="3231891" y="3215027"/>
                </a:cubicBezTo>
                <a:cubicBezTo>
                  <a:pt x="3218487" y="3195978"/>
                  <a:pt x="3208257" y="3174813"/>
                  <a:pt x="3195205" y="3155411"/>
                </a:cubicBezTo>
                <a:cubicBezTo>
                  <a:pt x="3182505" y="3136715"/>
                  <a:pt x="3168042" y="3119430"/>
                  <a:pt x="3153579" y="3102145"/>
                </a:cubicBezTo>
                <a:cubicBezTo>
                  <a:pt x="3141233" y="3087682"/>
                  <a:pt x="3126770" y="3074982"/>
                  <a:pt x="3114776" y="3059814"/>
                </a:cubicBezTo>
                <a:cubicBezTo>
                  <a:pt x="3104193" y="3046409"/>
                  <a:pt x="3090788" y="3032299"/>
                  <a:pt x="3087261" y="3016425"/>
                </a:cubicBezTo>
                <a:cubicBezTo>
                  <a:pt x="3081617" y="2991732"/>
                  <a:pt x="3067507" y="2980796"/>
                  <a:pt x="3045636" y="2975152"/>
                </a:cubicBezTo>
                <a:cubicBezTo>
                  <a:pt x="3032584" y="2971624"/>
                  <a:pt x="3023412" y="2964569"/>
                  <a:pt x="3022354" y="2950106"/>
                </a:cubicBezTo>
                <a:cubicBezTo>
                  <a:pt x="3020943" y="2932116"/>
                  <a:pt x="3011418" y="2918711"/>
                  <a:pt x="2999072" y="2906364"/>
                </a:cubicBezTo>
                <a:cubicBezTo>
                  <a:pt x="2972968" y="2880261"/>
                  <a:pt x="2947217" y="2853804"/>
                  <a:pt x="2922171" y="2826994"/>
                </a:cubicBezTo>
                <a:cubicBezTo>
                  <a:pt x="2915116" y="2819586"/>
                  <a:pt x="2912294" y="2806887"/>
                  <a:pt x="2904180" y="2801243"/>
                </a:cubicBezTo>
                <a:cubicBezTo>
                  <a:pt x="2883720" y="2787133"/>
                  <a:pt x="2877723" y="2765262"/>
                  <a:pt x="2867493" y="2744802"/>
                </a:cubicBezTo>
                <a:cubicBezTo>
                  <a:pt x="2856911" y="2723284"/>
                  <a:pt x="2838567" y="2709526"/>
                  <a:pt x="2815638" y="2701060"/>
                </a:cubicBezTo>
                <a:cubicBezTo>
                  <a:pt x="2788829" y="2691536"/>
                  <a:pt x="2760608" y="2683422"/>
                  <a:pt x="2748614" y="2653085"/>
                </a:cubicBezTo>
                <a:cubicBezTo>
                  <a:pt x="2747203" y="2649910"/>
                  <a:pt x="2742970" y="2646735"/>
                  <a:pt x="2739443" y="2645324"/>
                </a:cubicBezTo>
                <a:cubicBezTo>
                  <a:pt x="2709811" y="2634389"/>
                  <a:pt x="2680532" y="2623453"/>
                  <a:pt x="2650548" y="2613929"/>
                </a:cubicBezTo>
                <a:cubicBezTo>
                  <a:pt x="2638907" y="2610049"/>
                  <a:pt x="2631852" y="2604757"/>
                  <a:pt x="2631852" y="2592411"/>
                </a:cubicBezTo>
                <a:cubicBezTo>
                  <a:pt x="2631852" y="2581828"/>
                  <a:pt x="2631852" y="2571245"/>
                  <a:pt x="2631499" y="2560663"/>
                </a:cubicBezTo>
                <a:cubicBezTo>
                  <a:pt x="2630441" y="2540908"/>
                  <a:pt x="2621269" y="2530326"/>
                  <a:pt x="2602573" y="2524329"/>
                </a:cubicBezTo>
                <a:cubicBezTo>
                  <a:pt x="2592696" y="2521154"/>
                  <a:pt x="2581760" y="2517979"/>
                  <a:pt x="2573647" y="2512335"/>
                </a:cubicBezTo>
                <a:cubicBezTo>
                  <a:pt x="2556362" y="2499988"/>
                  <a:pt x="2543310" y="2465418"/>
                  <a:pt x="2568003" y="2449897"/>
                </a:cubicBezTo>
                <a:cubicBezTo>
                  <a:pt x="2589521" y="2436139"/>
                  <a:pt x="2612450" y="2424146"/>
                  <a:pt x="2634674" y="2411447"/>
                </a:cubicBezTo>
                <a:cubicBezTo>
                  <a:pt x="2663247" y="2395220"/>
                  <a:pt x="2693232" y="2380404"/>
                  <a:pt x="2720747" y="2362413"/>
                </a:cubicBezTo>
                <a:cubicBezTo>
                  <a:pt x="2744028" y="2347245"/>
                  <a:pt x="2764841" y="2328196"/>
                  <a:pt x="2787418" y="2311616"/>
                </a:cubicBezTo>
                <a:cubicBezTo>
                  <a:pt x="2822693" y="2285512"/>
                  <a:pt x="2857969" y="2259055"/>
                  <a:pt x="2894656" y="2234715"/>
                </a:cubicBezTo>
                <a:cubicBezTo>
                  <a:pt x="2918643" y="2218841"/>
                  <a:pt x="2944042" y="2203320"/>
                  <a:pt x="2970498" y="2192385"/>
                </a:cubicBezTo>
                <a:cubicBezTo>
                  <a:pt x="3004010" y="2178627"/>
                  <a:pt x="3004716" y="2180743"/>
                  <a:pt x="3005069" y="2144057"/>
                </a:cubicBezTo>
                <a:cubicBezTo>
                  <a:pt x="3007891" y="2143704"/>
                  <a:pt x="3010713" y="2142999"/>
                  <a:pt x="3013535" y="2142999"/>
                </a:cubicBezTo>
                <a:cubicBezTo>
                  <a:pt x="3074562" y="2149348"/>
                  <a:pt x="3135942" y="2154992"/>
                  <a:pt x="3196968" y="2162047"/>
                </a:cubicBezTo>
                <a:cubicBezTo>
                  <a:pt x="3217076" y="2164517"/>
                  <a:pt x="3223072" y="2162047"/>
                  <a:pt x="3227305" y="2141940"/>
                </a:cubicBezTo>
                <a:cubicBezTo>
                  <a:pt x="3237888" y="2090438"/>
                  <a:pt x="3229422" y="2040699"/>
                  <a:pt x="3213195" y="1991313"/>
                </a:cubicBezTo>
                <a:cubicBezTo>
                  <a:pt x="3197674" y="1943338"/>
                  <a:pt x="3199085" y="1942632"/>
                  <a:pt x="3148288" y="1941927"/>
                </a:cubicBezTo>
                <a:cubicBezTo>
                  <a:pt x="2954977" y="1939105"/>
                  <a:pt x="2761666" y="1936283"/>
                  <a:pt x="2568003" y="1933461"/>
                </a:cubicBezTo>
                <a:cubicBezTo>
                  <a:pt x="2545779" y="1933108"/>
                  <a:pt x="2523555" y="1931344"/>
                  <a:pt x="2500979" y="1930286"/>
                </a:cubicBezTo>
                <a:cubicBezTo>
                  <a:pt x="2486869" y="1929581"/>
                  <a:pt x="2477697" y="1922525"/>
                  <a:pt x="2479814" y="1908062"/>
                </a:cubicBezTo>
                <a:cubicBezTo>
                  <a:pt x="2482988" y="1885133"/>
                  <a:pt x="2486516" y="1861851"/>
                  <a:pt x="2493924" y="1839980"/>
                </a:cubicBezTo>
                <a:cubicBezTo>
                  <a:pt x="2502390" y="1814582"/>
                  <a:pt x="2511914" y="1789183"/>
                  <a:pt x="2501684" y="1763079"/>
                </a:cubicBezTo>
                <a:cubicBezTo>
                  <a:pt x="2495688" y="1747911"/>
                  <a:pt x="2499921" y="1741914"/>
                  <a:pt x="2513326" y="1736975"/>
                </a:cubicBezTo>
                <a:cubicBezTo>
                  <a:pt x="2553893" y="1721807"/>
                  <a:pt x="2594460" y="1706638"/>
                  <a:pt x="2635027" y="1691117"/>
                </a:cubicBezTo>
                <a:cubicBezTo>
                  <a:pt x="2670302" y="1677712"/>
                  <a:pt x="2676652" y="1668540"/>
                  <a:pt x="2668186" y="1631501"/>
                </a:cubicBezTo>
                <a:cubicBezTo>
                  <a:pt x="2657956" y="1585290"/>
                  <a:pt x="2643846" y="1539784"/>
                  <a:pt x="2633616" y="1493220"/>
                </a:cubicBezTo>
                <a:cubicBezTo>
                  <a:pt x="2619858" y="1430782"/>
                  <a:pt x="2602926" y="1370461"/>
                  <a:pt x="2563417" y="1318606"/>
                </a:cubicBezTo>
                <a:cubicBezTo>
                  <a:pt x="2561300" y="1315783"/>
                  <a:pt x="2558831" y="1312961"/>
                  <a:pt x="2558126" y="1309434"/>
                </a:cubicBezTo>
                <a:cubicBezTo>
                  <a:pt x="2557420" y="1304848"/>
                  <a:pt x="2556362" y="1299204"/>
                  <a:pt x="2558478" y="1295324"/>
                </a:cubicBezTo>
                <a:cubicBezTo>
                  <a:pt x="2586346" y="1243468"/>
                  <a:pt x="2553893" y="1225478"/>
                  <a:pt x="2514384" y="1217717"/>
                </a:cubicBezTo>
                <a:cubicBezTo>
                  <a:pt x="2497804" y="1214542"/>
                  <a:pt x="2481577" y="1210309"/>
                  <a:pt x="2464998" y="1207487"/>
                </a:cubicBezTo>
                <a:cubicBezTo>
                  <a:pt x="2460059" y="1206429"/>
                  <a:pt x="2454062" y="1206429"/>
                  <a:pt x="2449476" y="1207840"/>
                </a:cubicBezTo>
                <a:cubicBezTo>
                  <a:pt x="2433602" y="1213484"/>
                  <a:pt x="2418434" y="1221597"/>
                  <a:pt x="2402207" y="1226183"/>
                </a:cubicBezTo>
                <a:cubicBezTo>
                  <a:pt x="2381042" y="1231827"/>
                  <a:pt x="2359171" y="1235355"/>
                  <a:pt x="2337300" y="1238882"/>
                </a:cubicBezTo>
                <a:cubicBezTo>
                  <a:pt x="2329186" y="1240293"/>
                  <a:pt x="2320015" y="1237471"/>
                  <a:pt x="2312959" y="1240646"/>
                </a:cubicBezTo>
                <a:cubicBezTo>
                  <a:pt x="2293911" y="1249112"/>
                  <a:pt x="2282622" y="1237824"/>
                  <a:pt x="2268160" y="1227594"/>
                </a:cubicBezTo>
                <a:cubicBezTo>
                  <a:pt x="2278389" y="1211367"/>
                  <a:pt x="2288266" y="1196199"/>
                  <a:pt x="2297791" y="1181030"/>
                </a:cubicBezTo>
                <a:cubicBezTo>
                  <a:pt x="2306963" y="1166567"/>
                  <a:pt x="2304493" y="1161629"/>
                  <a:pt x="2287914" y="1155985"/>
                </a:cubicBezTo>
                <a:cubicBezTo>
                  <a:pt x="2283328" y="1154221"/>
                  <a:pt x="2275567" y="1146813"/>
                  <a:pt x="2276626" y="1144696"/>
                </a:cubicBezTo>
                <a:cubicBezTo>
                  <a:pt x="2283681" y="1126353"/>
                  <a:pt x="2271334" y="1118945"/>
                  <a:pt x="2259341" y="1111184"/>
                </a:cubicBezTo>
                <a:cubicBezTo>
                  <a:pt x="2212424" y="1080495"/>
                  <a:pt x="2165507" y="1049805"/>
                  <a:pt x="2118943" y="1018409"/>
                </a:cubicBezTo>
                <a:cubicBezTo>
                  <a:pt x="2112946" y="1014529"/>
                  <a:pt x="2104833" y="1005004"/>
                  <a:pt x="2106244" y="1000419"/>
                </a:cubicBezTo>
                <a:cubicBezTo>
                  <a:pt x="2112946" y="976431"/>
                  <a:pt x="2097072" y="968318"/>
                  <a:pt x="2081198" y="958441"/>
                </a:cubicBezTo>
                <a:cubicBezTo>
                  <a:pt x="2075907" y="954913"/>
                  <a:pt x="2071321" y="947858"/>
                  <a:pt x="2069204" y="941861"/>
                </a:cubicBezTo>
                <a:cubicBezTo>
                  <a:pt x="2064619" y="928809"/>
                  <a:pt x="2063208" y="914699"/>
                  <a:pt x="2057564" y="902352"/>
                </a:cubicBezTo>
                <a:cubicBezTo>
                  <a:pt x="2031107" y="845911"/>
                  <a:pt x="1990892" y="800406"/>
                  <a:pt x="1941506" y="763013"/>
                </a:cubicBezTo>
                <a:cubicBezTo>
                  <a:pt x="1933393" y="757016"/>
                  <a:pt x="1923163" y="752431"/>
                  <a:pt x="1913286" y="749608"/>
                </a:cubicBezTo>
                <a:cubicBezTo>
                  <a:pt x="1893179" y="743964"/>
                  <a:pt x="1872366" y="739731"/>
                  <a:pt x="1851906" y="734793"/>
                </a:cubicBezTo>
                <a:cubicBezTo>
                  <a:pt x="1859667" y="685760"/>
                  <a:pt x="1857198" y="690345"/>
                  <a:pt x="1874835" y="681174"/>
                </a:cubicBezTo>
                <a:cubicBezTo>
                  <a:pt x="1892473" y="691051"/>
                  <a:pt x="1909053" y="701634"/>
                  <a:pt x="1927043" y="709394"/>
                </a:cubicBezTo>
                <a:cubicBezTo>
                  <a:pt x="1939037" y="714686"/>
                  <a:pt x="1953147" y="715744"/>
                  <a:pt x="1965847" y="719977"/>
                </a:cubicBezTo>
                <a:cubicBezTo>
                  <a:pt x="1987718" y="727385"/>
                  <a:pt x="1994420" y="723504"/>
                  <a:pt x="1996889" y="700223"/>
                </a:cubicBezTo>
                <a:cubicBezTo>
                  <a:pt x="1998653" y="685054"/>
                  <a:pt x="1996537" y="666711"/>
                  <a:pt x="2004650" y="655775"/>
                </a:cubicBezTo>
                <a:cubicBezTo>
                  <a:pt x="2019819" y="635668"/>
                  <a:pt x="2030049" y="614503"/>
                  <a:pt x="2029696" y="590162"/>
                </a:cubicBezTo>
                <a:cubicBezTo>
                  <a:pt x="2028990" y="558062"/>
                  <a:pt x="2050861" y="528077"/>
                  <a:pt x="2038515" y="494918"/>
                </a:cubicBezTo>
                <a:cubicBezTo>
                  <a:pt x="2036398" y="489627"/>
                  <a:pt x="2034634" y="483277"/>
                  <a:pt x="2035340" y="477633"/>
                </a:cubicBezTo>
                <a:cubicBezTo>
                  <a:pt x="2036045" y="472342"/>
                  <a:pt x="2039220" y="463875"/>
                  <a:pt x="2042748" y="463170"/>
                </a:cubicBezTo>
                <a:cubicBezTo>
                  <a:pt x="2049803" y="461406"/>
                  <a:pt x="2058974" y="461759"/>
                  <a:pt x="2066030" y="464581"/>
                </a:cubicBezTo>
                <a:cubicBezTo>
                  <a:pt x="2131290" y="488921"/>
                  <a:pt x="2196197" y="513967"/>
                  <a:pt x="2261104" y="538660"/>
                </a:cubicBezTo>
                <a:cubicBezTo>
                  <a:pt x="2309432" y="557003"/>
                  <a:pt x="2357760" y="573936"/>
                  <a:pt x="2405735" y="592632"/>
                </a:cubicBezTo>
                <a:cubicBezTo>
                  <a:pt x="2456179" y="612386"/>
                  <a:pt x="2506270" y="632846"/>
                  <a:pt x="2556362" y="653659"/>
                </a:cubicBezTo>
                <a:cubicBezTo>
                  <a:pt x="2595871" y="669885"/>
                  <a:pt x="2635379" y="686112"/>
                  <a:pt x="2674535" y="703750"/>
                </a:cubicBezTo>
                <a:cubicBezTo>
                  <a:pt x="2709106" y="719271"/>
                  <a:pt x="2742970" y="736909"/>
                  <a:pt x="2777893" y="751725"/>
                </a:cubicBezTo>
                <a:cubicBezTo>
                  <a:pt x="2784948" y="754900"/>
                  <a:pt x="2796589" y="752783"/>
                  <a:pt x="2803644" y="748903"/>
                </a:cubicBezTo>
                <a:cubicBezTo>
                  <a:pt x="2825163" y="736204"/>
                  <a:pt x="2825868" y="713627"/>
                  <a:pt x="2826574" y="691404"/>
                </a:cubicBezTo>
                <a:cubicBezTo>
                  <a:pt x="2826926" y="679057"/>
                  <a:pt x="2821635" y="671296"/>
                  <a:pt x="2810700" y="666711"/>
                </a:cubicBezTo>
                <a:cubicBezTo>
                  <a:pt x="2788829" y="657539"/>
                  <a:pt x="2766958" y="647309"/>
                  <a:pt x="2744381" y="639548"/>
                </a:cubicBezTo>
                <a:cubicBezTo>
                  <a:pt x="2682296" y="618736"/>
                  <a:pt x="2619505" y="600745"/>
                  <a:pt x="2558126" y="579227"/>
                </a:cubicBezTo>
                <a:cubicBezTo>
                  <a:pt x="2499215" y="558414"/>
                  <a:pt x="2441716" y="534427"/>
                  <a:pt x="2383864" y="511498"/>
                </a:cubicBezTo>
                <a:cubicBezTo>
                  <a:pt x="2311901" y="482571"/>
                  <a:pt x="2239939" y="453645"/>
                  <a:pt x="2167976" y="424014"/>
                </a:cubicBezTo>
                <a:cubicBezTo>
                  <a:pt x="2118238" y="403554"/>
                  <a:pt x="2068499" y="382389"/>
                  <a:pt x="2019819" y="359812"/>
                </a:cubicBezTo>
                <a:cubicBezTo>
                  <a:pt x="1981721" y="342174"/>
                  <a:pt x="1943976" y="327358"/>
                  <a:pt x="1901292" y="319598"/>
                </a:cubicBezTo>
                <a:cubicBezTo>
                  <a:pt x="1846262" y="309721"/>
                  <a:pt x="1793349" y="288555"/>
                  <a:pt x="1739730" y="270917"/>
                </a:cubicBezTo>
                <a:cubicBezTo>
                  <a:pt x="1733027" y="268801"/>
                  <a:pt x="1724561" y="261746"/>
                  <a:pt x="1722797" y="255043"/>
                </a:cubicBezTo>
                <a:cubicBezTo>
                  <a:pt x="1717153" y="236347"/>
                  <a:pt x="1704454" y="227528"/>
                  <a:pt x="1686816" y="222590"/>
                </a:cubicBezTo>
                <a:cubicBezTo>
                  <a:pt x="1675175" y="219415"/>
                  <a:pt x="1663181" y="214829"/>
                  <a:pt x="1652599" y="209185"/>
                </a:cubicBezTo>
                <a:cubicBezTo>
                  <a:pt x="1645896" y="205657"/>
                  <a:pt x="1636724" y="199660"/>
                  <a:pt x="1635313" y="193311"/>
                </a:cubicBezTo>
                <a:cubicBezTo>
                  <a:pt x="1628964" y="163326"/>
                  <a:pt x="1610973" y="142867"/>
                  <a:pt x="1591219" y="119937"/>
                </a:cubicBezTo>
                <a:cubicBezTo>
                  <a:pt x="1567937" y="92775"/>
                  <a:pt x="1544302" y="88542"/>
                  <a:pt x="1511496" y="87484"/>
                </a:cubicBezTo>
                <a:cubicBezTo>
                  <a:pt x="1402141" y="83956"/>
                  <a:pt x="1293139" y="75490"/>
                  <a:pt x="1184137" y="67729"/>
                </a:cubicBezTo>
                <a:cubicBezTo>
                  <a:pt x="1177788" y="67377"/>
                  <a:pt x="1166500" y="57499"/>
                  <a:pt x="1166852" y="52208"/>
                </a:cubicBezTo>
                <a:cubicBezTo>
                  <a:pt x="1167205" y="39156"/>
                  <a:pt x="1169674" y="28221"/>
                  <a:pt x="1153095" y="24340"/>
                </a:cubicBezTo>
                <a:cubicBezTo>
                  <a:pt x="1152389" y="24340"/>
                  <a:pt x="1153095" y="19402"/>
                  <a:pt x="1152742" y="16580"/>
                </a:cubicBezTo>
                <a:cubicBezTo>
                  <a:pt x="1152036" y="10935"/>
                  <a:pt x="1150978" y="5644"/>
                  <a:pt x="1149920" y="0"/>
                </a:cubicBezTo>
                <a:cubicBezTo>
                  <a:pt x="1143923" y="0"/>
                  <a:pt x="1138279" y="0"/>
                  <a:pt x="1132282" y="0"/>
                </a:cubicBezTo>
                <a:cubicBezTo>
                  <a:pt x="1138632" y="22576"/>
                  <a:pt x="1138632" y="22576"/>
                  <a:pt x="1104767" y="30690"/>
                </a:cubicBezTo>
                <a:cubicBezTo>
                  <a:pt x="1111117" y="56441"/>
                  <a:pt x="1100887" y="76548"/>
                  <a:pt x="1076194" y="85720"/>
                </a:cubicBezTo>
                <a:cubicBezTo>
                  <a:pt x="1056792" y="92775"/>
                  <a:pt x="1049031" y="109355"/>
                  <a:pt x="1048679" y="127345"/>
                </a:cubicBezTo>
                <a:cubicBezTo>
                  <a:pt x="1047973" y="158035"/>
                  <a:pt x="1032099" y="176026"/>
                  <a:pt x="1008112" y="192605"/>
                </a:cubicBezTo>
                <a:cubicBezTo>
                  <a:pt x="975658" y="214829"/>
                  <a:pt x="945674" y="239875"/>
                  <a:pt x="914984" y="264568"/>
                </a:cubicBezTo>
                <a:cubicBezTo>
                  <a:pt x="907576" y="270565"/>
                  <a:pt x="901579" y="279384"/>
                  <a:pt x="896640" y="287850"/>
                </a:cubicBezTo>
                <a:cubicBezTo>
                  <a:pt x="885705" y="305840"/>
                  <a:pt x="856779" y="310426"/>
                  <a:pt x="841610" y="295963"/>
                </a:cubicBezTo>
                <a:cubicBezTo>
                  <a:pt x="832791" y="287497"/>
                  <a:pt x="824325" y="278325"/>
                  <a:pt x="816565" y="268801"/>
                </a:cubicBezTo>
                <a:cubicBezTo>
                  <a:pt x="765062" y="207421"/>
                  <a:pt x="695922" y="184139"/>
                  <a:pt x="619374" y="180259"/>
                </a:cubicBezTo>
                <a:cubicBezTo>
                  <a:pt x="587273" y="178495"/>
                  <a:pt x="554819" y="176026"/>
                  <a:pt x="523424" y="188725"/>
                </a:cubicBezTo>
                <a:cubicBezTo>
                  <a:pt x="493792" y="200366"/>
                  <a:pt x="467335" y="216240"/>
                  <a:pt x="445817" y="239169"/>
                </a:cubicBezTo>
                <a:cubicBezTo>
                  <a:pt x="413363" y="273739"/>
                  <a:pt x="377735" y="306193"/>
                  <a:pt x="351631" y="345349"/>
                </a:cubicBezTo>
                <a:cubicBezTo>
                  <a:pt x="319883" y="392618"/>
                  <a:pt x="296248" y="445885"/>
                  <a:pt x="280021" y="500915"/>
                </a:cubicBezTo>
                <a:cubicBezTo>
                  <a:pt x="274377" y="520316"/>
                  <a:pt x="271202" y="541129"/>
                  <a:pt x="269439" y="561236"/>
                </a:cubicBezTo>
                <a:cubicBezTo>
                  <a:pt x="266969" y="587693"/>
                  <a:pt x="260620" y="611328"/>
                  <a:pt x="238396" y="629318"/>
                </a:cubicBezTo>
                <a:cubicBezTo>
                  <a:pt x="220405" y="644134"/>
                  <a:pt x="222522" y="662478"/>
                  <a:pt x="243687" y="672708"/>
                </a:cubicBezTo>
                <a:cubicBezTo>
                  <a:pt x="259209" y="680115"/>
                  <a:pt x="276494" y="685054"/>
                  <a:pt x="293426" y="686818"/>
                </a:cubicBezTo>
                <a:cubicBezTo>
                  <a:pt x="322705" y="689287"/>
                  <a:pt x="352337" y="687876"/>
                  <a:pt x="381615" y="688934"/>
                </a:cubicBezTo>
                <a:cubicBezTo>
                  <a:pt x="405603" y="689640"/>
                  <a:pt x="426768" y="715391"/>
                  <a:pt x="423593" y="739026"/>
                </a:cubicBezTo>
                <a:cubicBezTo>
                  <a:pt x="420066" y="766188"/>
                  <a:pt x="416538" y="793703"/>
                  <a:pt x="413011" y="820865"/>
                </a:cubicBezTo>
                <a:cubicBezTo>
                  <a:pt x="411247" y="834270"/>
                  <a:pt x="417949" y="840620"/>
                  <a:pt x="431001" y="840620"/>
                </a:cubicBezTo>
                <a:cubicBezTo>
                  <a:pt x="437351" y="840620"/>
                  <a:pt x="444053" y="841678"/>
                  <a:pt x="450403" y="841325"/>
                </a:cubicBezTo>
                <a:cubicBezTo>
                  <a:pt x="470157" y="840620"/>
                  <a:pt x="482504" y="849086"/>
                  <a:pt x="487795" y="868488"/>
                </a:cubicBezTo>
                <a:cubicBezTo>
                  <a:pt x="492028" y="884714"/>
                  <a:pt x="501200" y="895297"/>
                  <a:pt x="519896" y="895297"/>
                </a:cubicBezTo>
                <a:cubicBezTo>
                  <a:pt x="531537" y="895297"/>
                  <a:pt x="534712" y="903058"/>
                  <a:pt x="537534" y="913640"/>
                </a:cubicBezTo>
                <a:cubicBezTo>
                  <a:pt x="540003" y="922107"/>
                  <a:pt x="546000" y="933748"/>
                  <a:pt x="553055" y="935864"/>
                </a:cubicBezTo>
                <a:cubicBezTo>
                  <a:pt x="571046" y="941508"/>
                  <a:pt x="576337" y="954208"/>
                  <a:pt x="580570" y="970082"/>
                </a:cubicBezTo>
                <a:cubicBezTo>
                  <a:pt x="586567" y="991600"/>
                  <a:pt x="602088" y="996891"/>
                  <a:pt x="621843" y="986308"/>
                </a:cubicBezTo>
                <a:cubicBezTo>
                  <a:pt x="642303" y="975726"/>
                  <a:pt x="663115" y="965143"/>
                  <a:pt x="684281" y="956324"/>
                </a:cubicBezTo>
                <a:cubicBezTo>
                  <a:pt x="694511" y="952091"/>
                  <a:pt x="706857" y="953502"/>
                  <a:pt x="718145" y="951738"/>
                </a:cubicBezTo>
                <a:cubicBezTo>
                  <a:pt x="724495" y="950680"/>
                  <a:pt x="730845" y="949269"/>
                  <a:pt x="737194" y="947505"/>
                </a:cubicBezTo>
                <a:cubicBezTo>
                  <a:pt x="739311" y="946800"/>
                  <a:pt x="741780" y="944683"/>
                  <a:pt x="743544" y="945036"/>
                </a:cubicBezTo>
                <a:cubicBezTo>
                  <a:pt x="758712" y="947505"/>
                  <a:pt x="773881" y="950327"/>
                  <a:pt x="793988" y="954208"/>
                </a:cubicBezTo>
                <a:cubicBezTo>
                  <a:pt x="781642" y="965849"/>
                  <a:pt x="771412" y="975020"/>
                  <a:pt x="761535" y="984192"/>
                </a:cubicBezTo>
                <a:cubicBezTo>
                  <a:pt x="741427" y="1002888"/>
                  <a:pt x="742486" y="1008179"/>
                  <a:pt x="762946" y="1024759"/>
                </a:cubicBezTo>
                <a:cubicBezTo>
                  <a:pt x="788697" y="1045219"/>
                  <a:pt x="815506" y="1042044"/>
                  <a:pt x="843374" y="1032167"/>
                </a:cubicBezTo>
                <a:cubicBezTo>
                  <a:pt x="846549" y="1031109"/>
                  <a:pt x="850077" y="1031109"/>
                  <a:pt x="858543" y="1029345"/>
                </a:cubicBezTo>
                <a:cubicBezTo>
                  <a:pt x="844080" y="1061798"/>
                  <a:pt x="831028" y="1091077"/>
                  <a:pt x="818681" y="1119651"/>
                </a:cubicBezTo>
                <a:cubicBezTo>
                  <a:pt x="849371" y="1132703"/>
                  <a:pt x="879708" y="1145402"/>
                  <a:pt x="909692" y="1158101"/>
                </a:cubicBezTo>
                <a:cubicBezTo>
                  <a:pt x="954845" y="1177150"/>
                  <a:pt x="989768" y="1202548"/>
                  <a:pt x="995060" y="1257931"/>
                </a:cubicBezTo>
                <a:cubicBezTo>
                  <a:pt x="997882" y="1286857"/>
                  <a:pt x="1010228" y="1315078"/>
                  <a:pt x="1019047" y="1343651"/>
                </a:cubicBezTo>
                <a:cubicBezTo>
                  <a:pt x="1024691" y="1361995"/>
                  <a:pt x="1030335" y="1380338"/>
                  <a:pt x="1037390" y="1398328"/>
                </a:cubicBezTo>
                <a:cubicBezTo>
                  <a:pt x="1042682" y="1411381"/>
                  <a:pt x="1050090" y="1423374"/>
                  <a:pt x="1056439" y="1435721"/>
                </a:cubicBezTo>
                <a:cubicBezTo>
                  <a:pt x="1067728" y="1457945"/>
                  <a:pt x="1069844" y="1480168"/>
                  <a:pt x="1058909" y="1503450"/>
                </a:cubicBezTo>
                <a:cubicBezTo>
                  <a:pt x="1056087" y="1509800"/>
                  <a:pt x="1055028" y="1518971"/>
                  <a:pt x="1057145" y="1525321"/>
                </a:cubicBezTo>
                <a:cubicBezTo>
                  <a:pt x="1070197" y="1565535"/>
                  <a:pt x="1049384" y="1594109"/>
                  <a:pt x="1025750" y="1621624"/>
                </a:cubicBezTo>
                <a:cubicBezTo>
                  <a:pt x="1022927" y="1624798"/>
                  <a:pt x="1017636" y="1626209"/>
                  <a:pt x="1013403" y="1626915"/>
                </a:cubicBezTo>
                <a:cubicBezTo>
                  <a:pt x="991532" y="1630795"/>
                  <a:pt x="984124" y="1646669"/>
                  <a:pt x="996823" y="1666424"/>
                </a:cubicBezTo>
                <a:cubicBezTo>
                  <a:pt x="1010934" y="1688295"/>
                  <a:pt x="1027513" y="1708049"/>
                  <a:pt x="1041271" y="1729920"/>
                </a:cubicBezTo>
                <a:cubicBezTo>
                  <a:pt x="1051148" y="1745441"/>
                  <a:pt x="1056792" y="1763079"/>
                  <a:pt x="1066669" y="1778601"/>
                </a:cubicBezTo>
                <a:cubicBezTo>
                  <a:pt x="1072313" y="1787772"/>
                  <a:pt x="1081838" y="1794122"/>
                  <a:pt x="1089598" y="1801883"/>
                </a:cubicBezTo>
                <a:cubicBezTo>
                  <a:pt x="1091715" y="1803999"/>
                  <a:pt x="1092773" y="1806468"/>
                  <a:pt x="1097006" y="1812112"/>
                </a:cubicBezTo>
                <a:cubicBezTo>
                  <a:pt x="1084307" y="1813523"/>
                  <a:pt x="1074430" y="1815993"/>
                  <a:pt x="1064553" y="1815993"/>
                </a:cubicBezTo>
                <a:cubicBezTo>
                  <a:pt x="938266" y="1815287"/>
                  <a:pt x="811626" y="1814229"/>
                  <a:pt x="685339" y="1813171"/>
                </a:cubicBezTo>
                <a:cubicBezTo>
                  <a:pt x="607733" y="1812465"/>
                  <a:pt x="529420" y="1805057"/>
                  <a:pt x="452872" y="1813171"/>
                </a:cubicBezTo>
                <a:cubicBezTo>
                  <a:pt x="383732" y="1820226"/>
                  <a:pt x="314944" y="1821284"/>
                  <a:pt x="245804" y="1822342"/>
                </a:cubicBezTo>
                <a:cubicBezTo>
                  <a:pt x="216878" y="1822695"/>
                  <a:pt x="188305" y="1821284"/>
                  <a:pt x="159378" y="1820579"/>
                </a:cubicBezTo>
                <a:cubicBezTo>
                  <a:pt x="143504" y="1820226"/>
                  <a:pt x="131511" y="1816698"/>
                  <a:pt x="127630" y="1797649"/>
                </a:cubicBezTo>
                <a:cubicBezTo>
                  <a:pt x="126219" y="1791300"/>
                  <a:pt x="114931" y="1784950"/>
                  <a:pt x="107170" y="1782834"/>
                </a:cubicBezTo>
                <a:cubicBezTo>
                  <a:pt x="97646" y="1780717"/>
                  <a:pt x="89885" y="1786008"/>
                  <a:pt x="86711" y="1797649"/>
                </a:cubicBezTo>
                <a:cubicBezTo>
                  <a:pt x="85300" y="1802588"/>
                  <a:pt x="78244" y="1808585"/>
                  <a:pt x="72600" y="1809643"/>
                </a:cubicBezTo>
                <a:cubicBezTo>
                  <a:pt x="55315" y="1813171"/>
                  <a:pt x="37677" y="1814229"/>
                  <a:pt x="20392" y="1816698"/>
                </a:cubicBezTo>
                <a:cubicBezTo>
                  <a:pt x="-773" y="1819520"/>
                  <a:pt x="-1479" y="1820579"/>
                  <a:pt x="991" y="1837511"/>
                </a:cubicBezTo>
                <a:cubicBezTo>
                  <a:pt x="17570" y="1848446"/>
                  <a:pt x="30622" y="1858676"/>
                  <a:pt x="44732" y="1866437"/>
                </a:cubicBezTo>
                <a:cubicBezTo>
                  <a:pt x="52493" y="1870670"/>
                  <a:pt x="62370" y="1871728"/>
                  <a:pt x="71542" y="1872081"/>
                </a:cubicBezTo>
                <a:cubicBezTo>
                  <a:pt x="122692" y="1874903"/>
                  <a:pt x="173841" y="1877020"/>
                  <a:pt x="224638" y="1879842"/>
                </a:cubicBezTo>
                <a:cubicBezTo>
                  <a:pt x="234868" y="1880547"/>
                  <a:pt x="245098" y="1884428"/>
                  <a:pt x="255681" y="1885486"/>
                </a:cubicBezTo>
                <a:cubicBezTo>
                  <a:pt x="263442" y="1886191"/>
                  <a:pt x="272261" y="1886544"/>
                  <a:pt x="279669" y="1884075"/>
                </a:cubicBezTo>
                <a:cubicBezTo>
                  <a:pt x="317061" y="1871376"/>
                  <a:pt x="353748" y="1879489"/>
                  <a:pt x="390081" y="1887955"/>
                </a:cubicBezTo>
                <a:cubicBezTo>
                  <a:pt x="399253" y="1890072"/>
                  <a:pt x="407719" y="1902771"/>
                  <a:pt x="413363" y="1912295"/>
                </a:cubicBezTo>
                <a:cubicBezTo>
                  <a:pt x="424299" y="1931697"/>
                  <a:pt x="435587" y="1933813"/>
                  <a:pt x="451461" y="1917587"/>
                </a:cubicBezTo>
                <a:cubicBezTo>
                  <a:pt x="456753" y="1912295"/>
                  <a:pt x="466277" y="1907357"/>
                  <a:pt x="473332" y="1907710"/>
                </a:cubicBezTo>
                <a:cubicBezTo>
                  <a:pt x="611966" y="1913354"/>
                  <a:pt x="750599" y="1920056"/>
                  <a:pt x="889233" y="1926053"/>
                </a:cubicBezTo>
                <a:cubicBezTo>
                  <a:pt x="912867" y="1927111"/>
                  <a:pt x="936855" y="1922173"/>
                  <a:pt x="960489" y="1924289"/>
                </a:cubicBezTo>
                <a:cubicBezTo>
                  <a:pt x="977069" y="1925700"/>
                  <a:pt x="994707" y="1931697"/>
                  <a:pt x="1008817" y="1940516"/>
                </a:cubicBezTo>
                <a:cubicBezTo>
                  <a:pt x="1012345" y="1942632"/>
                  <a:pt x="1008112" y="1965209"/>
                  <a:pt x="1001762" y="1974381"/>
                </a:cubicBezTo>
                <a:cubicBezTo>
                  <a:pt x="988710" y="1993429"/>
                  <a:pt x="971425" y="2009656"/>
                  <a:pt x="956256" y="2027647"/>
                </a:cubicBezTo>
                <a:cubicBezTo>
                  <a:pt x="929094" y="2059748"/>
                  <a:pt x="899110" y="2091849"/>
                  <a:pt x="890996" y="2134532"/>
                </a:cubicBezTo>
                <a:cubicBezTo>
                  <a:pt x="884294" y="2168044"/>
                  <a:pt x="884999" y="2203320"/>
                  <a:pt x="881825" y="2237537"/>
                </a:cubicBezTo>
                <a:cubicBezTo>
                  <a:pt x="880414" y="2255528"/>
                  <a:pt x="882530" y="2271755"/>
                  <a:pt x="895935" y="2285865"/>
                </a:cubicBezTo>
                <a:cubicBezTo>
                  <a:pt x="923450" y="2314791"/>
                  <a:pt x="930858" y="2354300"/>
                  <a:pt x="948848" y="2388165"/>
                </a:cubicBezTo>
                <a:cubicBezTo>
                  <a:pt x="962959" y="2414974"/>
                  <a:pt x="976716" y="2441784"/>
                  <a:pt x="991532" y="2468240"/>
                </a:cubicBezTo>
                <a:cubicBezTo>
                  <a:pt x="995412" y="2474943"/>
                  <a:pt x="1003526" y="2479176"/>
                  <a:pt x="1008112" y="2485878"/>
                </a:cubicBezTo>
                <a:cubicBezTo>
                  <a:pt x="1020105" y="2502811"/>
                  <a:pt x="1032099" y="2519743"/>
                  <a:pt x="1041976" y="2538086"/>
                </a:cubicBezTo>
                <a:cubicBezTo>
                  <a:pt x="1061025" y="2573715"/>
                  <a:pt x="1084307" y="2603699"/>
                  <a:pt x="1122758" y="2619573"/>
                </a:cubicBezTo>
                <a:cubicBezTo>
                  <a:pt x="1129460" y="2622395"/>
                  <a:pt x="1133340" y="2633683"/>
                  <a:pt x="1136868" y="2642150"/>
                </a:cubicBezTo>
                <a:cubicBezTo>
                  <a:pt x="1141101" y="2652379"/>
                  <a:pt x="1143218" y="2663315"/>
                  <a:pt x="1147451" y="2673545"/>
                </a:cubicBezTo>
                <a:cubicBezTo>
                  <a:pt x="1156975" y="2696474"/>
                  <a:pt x="1173555" y="2708468"/>
                  <a:pt x="1199659" y="2707410"/>
                </a:cubicBezTo>
                <a:cubicBezTo>
                  <a:pt x="1214475" y="2706704"/>
                  <a:pt x="1229643" y="2705646"/>
                  <a:pt x="1243401" y="2709173"/>
                </a:cubicBezTo>
                <a:cubicBezTo>
                  <a:pt x="1255394" y="2712348"/>
                  <a:pt x="1268446" y="2719403"/>
                  <a:pt x="1275854" y="2728928"/>
                </a:cubicBezTo>
                <a:cubicBezTo>
                  <a:pt x="1317479" y="2781489"/>
                  <a:pt x="1356635" y="2836166"/>
                  <a:pt x="1398261" y="2889079"/>
                </a:cubicBezTo>
                <a:cubicBezTo>
                  <a:pt x="1426129" y="2924708"/>
                  <a:pt x="1457171" y="2958220"/>
                  <a:pt x="1485039" y="2994201"/>
                </a:cubicBezTo>
                <a:cubicBezTo>
                  <a:pt x="1494563" y="3006547"/>
                  <a:pt x="1498796" y="3023127"/>
                  <a:pt x="1506204" y="3037237"/>
                </a:cubicBezTo>
                <a:cubicBezTo>
                  <a:pt x="1510085" y="3044645"/>
                  <a:pt x="1514671" y="3054170"/>
                  <a:pt x="1521373" y="3057344"/>
                </a:cubicBezTo>
                <a:cubicBezTo>
                  <a:pt x="1534778" y="3063694"/>
                  <a:pt x="1537953" y="3073924"/>
                  <a:pt x="1540422" y="3086623"/>
                </a:cubicBezTo>
                <a:cubicBezTo>
                  <a:pt x="1542538" y="3097911"/>
                  <a:pt x="1548535" y="3109200"/>
                  <a:pt x="1548182" y="3120488"/>
                </a:cubicBezTo>
                <a:cubicBezTo>
                  <a:pt x="1547830" y="3138126"/>
                  <a:pt x="1548182" y="3157880"/>
                  <a:pt x="1540422" y="3173049"/>
                </a:cubicBezTo>
                <a:cubicBezTo>
                  <a:pt x="1520315" y="3212205"/>
                  <a:pt x="1498091" y="3250302"/>
                  <a:pt x="1472693" y="3286284"/>
                </a:cubicBezTo>
                <a:cubicBezTo>
                  <a:pt x="1463168" y="3299688"/>
                  <a:pt x="1443766" y="3308860"/>
                  <a:pt x="1427187" y="3314152"/>
                </a:cubicBezTo>
                <a:cubicBezTo>
                  <a:pt x="1392617" y="3324381"/>
                  <a:pt x="1356635" y="3329320"/>
                  <a:pt x="1321713" y="3339197"/>
                </a:cubicBezTo>
                <a:cubicBezTo>
                  <a:pt x="1289612" y="3348369"/>
                  <a:pt x="1260333" y="3363890"/>
                  <a:pt x="1244106" y="3395286"/>
                </a:cubicBezTo>
                <a:cubicBezTo>
                  <a:pt x="1233171" y="3416098"/>
                  <a:pt x="1236698" y="3425975"/>
                  <a:pt x="1259627" y="3434442"/>
                </a:cubicBezTo>
                <a:cubicBezTo>
                  <a:pt x="1293139" y="3446788"/>
                  <a:pt x="1327004" y="3457371"/>
                  <a:pt x="1360869" y="3468306"/>
                </a:cubicBezTo>
                <a:cubicBezTo>
                  <a:pt x="1421543" y="3487708"/>
                  <a:pt x="1484334" y="3479242"/>
                  <a:pt x="1546066" y="3476420"/>
                </a:cubicBezTo>
                <a:cubicBezTo>
                  <a:pt x="1595099" y="3474303"/>
                  <a:pt x="1644838" y="3467601"/>
                  <a:pt x="1691402" y="3447494"/>
                </a:cubicBezTo>
                <a:cubicBezTo>
                  <a:pt x="1695635" y="3445730"/>
                  <a:pt x="1700573" y="3444672"/>
                  <a:pt x="1705159" y="3445024"/>
                </a:cubicBezTo>
                <a:cubicBezTo>
                  <a:pt x="1732322" y="3446788"/>
                  <a:pt x="1754545" y="3436205"/>
                  <a:pt x="1776769" y="3422095"/>
                </a:cubicBezTo>
                <a:cubicBezTo>
                  <a:pt x="1789821" y="3413982"/>
                  <a:pt x="1806753" y="3411512"/>
                  <a:pt x="1822627" y="3409749"/>
                </a:cubicBezTo>
                <a:cubicBezTo>
                  <a:pt x="1835679" y="3408338"/>
                  <a:pt x="1849437" y="3410807"/>
                  <a:pt x="1862842" y="3412218"/>
                </a:cubicBezTo>
                <a:cubicBezTo>
                  <a:pt x="1890357" y="3414687"/>
                  <a:pt x="1914697" y="3404810"/>
                  <a:pt x="1939037" y="3393522"/>
                </a:cubicBezTo>
                <a:cubicBezTo>
                  <a:pt x="1958086" y="3384703"/>
                  <a:pt x="1976782" y="3375178"/>
                  <a:pt x="1996889" y="3369534"/>
                </a:cubicBezTo>
                <a:cubicBezTo>
                  <a:pt x="2015585" y="3363890"/>
                  <a:pt x="2019113" y="3350486"/>
                  <a:pt x="2018055" y="3336022"/>
                </a:cubicBezTo>
                <a:cubicBezTo>
                  <a:pt x="2013822" y="3257710"/>
                  <a:pt x="1990540" y="3186454"/>
                  <a:pt x="1935510" y="3128249"/>
                </a:cubicBezTo>
                <a:cubicBezTo>
                  <a:pt x="1920341" y="3112375"/>
                  <a:pt x="1903409" y="3097911"/>
                  <a:pt x="1887887" y="3082037"/>
                </a:cubicBezTo>
                <a:cubicBezTo>
                  <a:pt x="1881538" y="3075335"/>
                  <a:pt x="1878010" y="3065458"/>
                  <a:pt x="1871308" y="3059108"/>
                </a:cubicBezTo>
                <a:cubicBezTo>
                  <a:pt x="1863900" y="3052406"/>
                  <a:pt x="1854375" y="3048173"/>
                  <a:pt x="1845909" y="3042529"/>
                </a:cubicBezTo>
                <a:cubicBezTo>
                  <a:pt x="1840618" y="3039001"/>
                  <a:pt x="1835327" y="3035474"/>
                  <a:pt x="1831446" y="3030535"/>
                </a:cubicBezTo>
                <a:cubicBezTo>
                  <a:pt x="1819805" y="3016425"/>
                  <a:pt x="1808164" y="3001962"/>
                  <a:pt x="1797582" y="2986793"/>
                </a:cubicBezTo>
                <a:cubicBezTo>
                  <a:pt x="1785941" y="2969861"/>
                  <a:pt x="1775005" y="2952576"/>
                  <a:pt x="1763717" y="2935291"/>
                </a:cubicBezTo>
                <a:cubicBezTo>
                  <a:pt x="1762659" y="2933879"/>
                  <a:pt x="1762306" y="2932116"/>
                  <a:pt x="1761248" y="2930705"/>
                </a:cubicBezTo>
                <a:cubicBezTo>
                  <a:pt x="1742199" y="2903190"/>
                  <a:pt x="1721739" y="2876380"/>
                  <a:pt x="1704454" y="2847807"/>
                </a:cubicBezTo>
                <a:cubicBezTo>
                  <a:pt x="1686110" y="2817470"/>
                  <a:pt x="1671295" y="2785369"/>
                  <a:pt x="1654010" y="2754326"/>
                </a:cubicBezTo>
                <a:cubicBezTo>
                  <a:pt x="1629317" y="2709526"/>
                  <a:pt x="1604976" y="2664373"/>
                  <a:pt x="1578167" y="2620631"/>
                </a:cubicBezTo>
                <a:cubicBezTo>
                  <a:pt x="1559824" y="2591000"/>
                  <a:pt x="1537953" y="2563485"/>
                  <a:pt x="1516787" y="2534206"/>
                </a:cubicBezTo>
                <a:cubicBezTo>
                  <a:pt x="1530897" y="2529973"/>
                  <a:pt x="1548888" y="2526798"/>
                  <a:pt x="1534425" y="2504574"/>
                </a:cubicBezTo>
                <a:cubicBezTo>
                  <a:pt x="1547124" y="2497872"/>
                  <a:pt x="1557707" y="2498578"/>
                  <a:pt x="1570053" y="2505633"/>
                </a:cubicBezTo>
                <a:cubicBezTo>
                  <a:pt x="1599685" y="2522565"/>
                  <a:pt x="1629669" y="2538086"/>
                  <a:pt x="1660006" y="2553608"/>
                </a:cubicBezTo>
                <a:cubicBezTo>
                  <a:pt x="1676233" y="2562074"/>
                  <a:pt x="1693518" y="2569129"/>
                  <a:pt x="1710098" y="2576890"/>
                </a:cubicBezTo>
                <a:cubicBezTo>
                  <a:pt x="1714331" y="2579006"/>
                  <a:pt x="1717506" y="2582534"/>
                  <a:pt x="1721033" y="2585356"/>
                </a:cubicBezTo>
                <a:cubicBezTo>
                  <a:pt x="1726325" y="2589236"/>
                  <a:pt x="1731263" y="2594527"/>
                  <a:pt x="1736907" y="2595938"/>
                </a:cubicBezTo>
                <a:cubicBezTo>
                  <a:pt x="1769714" y="2602993"/>
                  <a:pt x="1802873" y="2608990"/>
                  <a:pt x="1836032" y="2616046"/>
                </a:cubicBezTo>
                <a:cubicBezTo>
                  <a:pt x="1874130" y="2623806"/>
                  <a:pt x="1912228" y="2631567"/>
                  <a:pt x="1949973" y="2641091"/>
                </a:cubicBezTo>
                <a:cubicBezTo>
                  <a:pt x="1968316" y="2645677"/>
                  <a:pt x="1985601" y="2654849"/>
                  <a:pt x="2003592" y="2661198"/>
                </a:cubicBezTo>
                <a:cubicBezTo>
                  <a:pt x="2020524" y="2666843"/>
                  <a:pt x="2037456" y="2673192"/>
                  <a:pt x="2055094" y="2675662"/>
                </a:cubicBezTo>
                <a:cubicBezTo>
                  <a:pt x="2088253" y="2680600"/>
                  <a:pt x="2100953" y="2707057"/>
                  <a:pt x="2117179" y="2730339"/>
                </a:cubicBezTo>
                <a:cubicBezTo>
                  <a:pt x="2140461" y="2763851"/>
                  <a:pt x="2163391" y="2798068"/>
                  <a:pt x="2186673" y="2831933"/>
                </a:cubicBezTo>
                <a:cubicBezTo>
                  <a:pt x="2191611" y="2839341"/>
                  <a:pt x="2197608" y="2846396"/>
                  <a:pt x="2200077" y="2854509"/>
                </a:cubicBezTo>
                <a:cubicBezTo>
                  <a:pt x="2219479" y="2920122"/>
                  <a:pt x="2264632" y="2965628"/>
                  <a:pt x="2318251" y="3003725"/>
                </a:cubicBezTo>
                <a:cubicBezTo>
                  <a:pt x="2346824" y="3024185"/>
                  <a:pt x="2370459" y="3046056"/>
                  <a:pt x="2386333" y="3078863"/>
                </a:cubicBezTo>
                <a:cubicBezTo>
                  <a:pt x="2393741" y="3094384"/>
                  <a:pt x="2413495" y="3105319"/>
                  <a:pt x="2430075" y="3114138"/>
                </a:cubicBezTo>
                <a:cubicBezTo>
                  <a:pt x="2443127" y="3121193"/>
                  <a:pt x="2459354" y="3124016"/>
                  <a:pt x="2474522" y="3124368"/>
                </a:cubicBezTo>
                <a:cubicBezTo>
                  <a:pt x="2512620" y="3126132"/>
                  <a:pt x="2551070" y="3125427"/>
                  <a:pt x="2589168" y="3125779"/>
                </a:cubicBezTo>
                <a:cubicBezTo>
                  <a:pt x="2600456" y="3125779"/>
                  <a:pt x="2608570" y="3122252"/>
                  <a:pt x="2613508" y="3110258"/>
                </a:cubicBezTo>
                <a:cubicBezTo>
                  <a:pt x="2627266" y="3077804"/>
                  <a:pt x="2634674" y="3078157"/>
                  <a:pt x="2666069" y="3096148"/>
                </a:cubicBezTo>
                <a:cubicBezTo>
                  <a:pt x="2696406" y="3113785"/>
                  <a:pt x="2716161" y="3140595"/>
                  <a:pt x="2739443" y="3164935"/>
                </a:cubicBezTo>
                <a:cubicBezTo>
                  <a:pt x="2748614" y="3174460"/>
                  <a:pt x="2759197" y="3182926"/>
                  <a:pt x="2769780" y="3191392"/>
                </a:cubicBezTo>
                <a:cubicBezTo>
                  <a:pt x="2776129" y="3196331"/>
                  <a:pt x="2786007" y="3199153"/>
                  <a:pt x="2789181" y="3205502"/>
                </a:cubicBezTo>
                <a:cubicBezTo>
                  <a:pt x="2807525" y="3243247"/>
                  <a:pt x="2847034" y="3255947"/>
                  <a:pt x="2876665" y="3279934"/>
                </a:cubicBezTo>
                <a:cubicBezTo>
                  <a:pt x="2916527" y="3312388"/>
                  <a:pt x="2958152" y="3343077"/>
                  <a:pt x="2999072" y="3374120"/>
                </a:cubicBezTo>
                <a:cubicBezTo>
                  <a:pt x="3002247" y="3376589"/>
                  <a:pt x="3005774" y="3378706"/>
                  <a:pt x="3009302" y="3380470"/>
                </a:cubicBezTo>
                <a:cubicBezTo>
                  <a:pt x="3020943" y="3387525"/>
                  <a:pt x="3037875" y="3389994"/>
                  <a:pt x="3036111" y="3409749"/>
                </a:cubicBezTo>
                <a:cubicBezTo>
                  <a:pt x="3036111" y="3411865"/>
                  <a:pt x="3038933" y="3415040"/>
                  <a:pt x="3041403" y="3416451"/>
                </a:cubicBezTo>
                <a:cubicBezTo>
                  <a:pt x="3053396" y="3424212"/>
                  <a:pt x="3062568" y="3433383"/>
                  <a:pt x="3065037" y="3448199"/>
                </a:cubicBezTo>
                <a:cubicBezTo>
                  <a:pt x="3065390" y="3451021"/>
                  <a:pt x="3068565" y="3454549"/>
                  <a:pt x="3071387" y="3456313"/>
                </a:cubicBezTo>
                <a:cubicBezTo>
                  <a:pt x="3105604" y="3477478"/>
                  <a:pt x="3111249" y="3497585"/>
                  <a:pt x="3092200" y="3533214"/>
                </a:cubicBezTo>
                <a:cubicBezTo>
                  <a:pt x="3086556" y="3543796"/>
                  <a:pt x="3082322" y="3551557"/>
                  <a:pt x="3078442" y="3557907"/>
                </a:cubicBezTo>
                <a:lnTo>
                  <a:pt x="3091494" y="3557907"/>
                </a:lnTo>
                <a:cubicBezTo>
                  <a:pt x="3078089" y="3581188"/>
                  <a:pt x="3063626" y="3604118"/>
                  <a:pt x="3048105" y="3626341"/>
                </a:cubicBezTo>
                <a:cubicBezTo>
                  <a:pt x="3038581" y="3639746"/>
                  <a:pt x="3019179" y="3648918"/>
                  <a:pt x="3002599" y="3654209"/>
                </a:cubicBezTo>
                <a:cubicBezTo>
                  <a:pt x="2968029" y="3664439"/>
                  <a:pt x="2932048" y="3669378"/>
                  <a:pt x="2897125" y="3679255"/>
                </a:cubicBezTo>
                <a:cubicBezTo>
                  <a:pt x="2865024" y="3688427"/>
                  <a:pt x="2835745" y="3703948"/>
                  <a:pt x="2819519" y="3735343"/>
                </a:cubicBezTo>
                <a:cubicBezTo>
                  <a:pt x="2808583" y="3756156"/>
                  <a:pt x="2812111" y="3766033"/>
                  <a:pt x="2835040" y="3774499"/>
                </a:cubicBezTo>
                <a:cubicBezTo>
                  <a:pt x="2868552" y="3786846"/>
                  <a:pt x="2902416" y="3797429"/>
                  <a:pt x="2936281" y="3808364"/>
                </a:cubicBezTo>
                <a:cubicBezTo>
                  <a:pt x="2996955" y="3827766"/>
                  <a:pt x="3059746" y="3819299"/>
                  <a:pt x="3121478" y="3816478"/>
                </a:cubicBezTo>
                <a:cubicBezTo>
                  <a:pt x="3170512" y="3814361"/>
                  <a:pt x="3220250" y="3807659"/>
                  <a:pt x="3266814" y="3787551"/>
                </a:cubicBezTo>
                <a:cubicBezTo>
                  <a:pt x="3271047" y="3785787"/>
                  <a:pt x="3275986" y="3784729"/>
                  <a:pt x="3280572" y="3785082"/>
                </a:cubicBezTo>
                <a:cubicBezTo>
                  <a:pt x="3307734" y="3786846"/>
                  <a:pt x="3329958" y="3776263"/>
                  <a:pt x="3352181" y="3762153"/>
                </a:cubicBezTo>
                <a:cubicBezTo>
                  <a:pt x="3365234" y="3754039"/>
                  <a:pt x="3382166" y="3751570"/>
                  <a:pt x="3398040" y="3749806"/>
                </a:cubicBezTo>
                <a:cubicBezTo>
                  <a:pt x="3411092" y="3748395"/>
                  <a:pt x="3424849" y="3750864"/>
                  <a:pt x="3438254" y="3752276"/>
                </a:cubicBezTo>
                <a:cubicBezTo>
                  <a:pt x="3465769" y="3754745"/>
                  <a:pt x="3490109" y="3744868"/>
                  <a:pt x="3514450" y="3733580"/>
                </a:cubicBezTo>
                <a:cubicBezTo>
                  <a:pt x="3533498" y="3724761"/>
                  <a:pt x="3552195" y="3715236"/>
                  <a:pt x="3572302" y="3709592"/>
                </a:cubicBezTo>
                <a:cubicBezTo>
                  <a:pt x="3591351" y="3703595"/>
                  <a:pt x="3594878" y="3689838"/>
                  <a:pt x="3593820" y="3675375"/>
                </a:cubicBezTo>
                <a:close/>
                <a:moveTo>
                  <a:pt x="1197542" y="1510858"/>
                </a:moveTo>
                <a:cubicBezTo>
                  <a:pt x="1171791" y="1512269"/>
                  <a:pt x="1145687" y="1524616"/>
                  <a:pt x="1120641" y="1509447"/>
                </a:cubicBezTo>
                <a:cubicBezTo>
                  <a:pt x="1114644" y="1505919"/>
                  <a:pt x="1107589" y="1501686"/>
                  <a:pt x="1105120" y="1496042"/>
                </a:cubicBezTo>
                <a:cubicBezTo>
                  <a:pt x="1094537" y="1472760"/>
                  <a:pt x="1081132" y="1451242"/>
                  <a:pt x="1079369" y="1424080"/>
                </a:cubicBezTo>
                <a:cubicBezTo>
                  <a:pt x="1078310" y="1404678"/>
                  <a:pt x="1070197" y="1385629"/>
                  <a:pt x="1063142" y="1366933"/>
                </a:cubicBezTo>
                <a:cubicBezTo>
                  <a:pt x="1047620" y="1325308"/>
                  <a:pt x="1031041" y="1284035"/>
                  <a:pt x="1013756" y="1239588"/>
                </a:cubicBezTo>
                <a:cubicBezTo>
                  <a:pt x="1037038" y="1243468"/>
                  <a:pt x="1049031" y="1255109"/>
                  <a:pt x="1057850" y="1269925"/>
                </a:cubicBezTo>
                <a:cubicBezTo>
                  <a:pt x="1094184" y="1330599"/>
                  <a:pt x="1130166" y="1391626"/>
                  <a:pt x="1166852" y="1451948"/>
                </a:cubicBezTo>
                <a:cubicBezTo>
                  <a:pt x="1176377" y="1467469"/>
                  <a:pt x="1188370" y="1481226"/>
                  <a:pt x="1197895" y="1496395"/>
                </a:cubicBezTo>
                <a:cubicBezTo>
                  <a:pt x="1200011" y="1500275"/>
                  <a:pt x="1197895" y="1510858"/>
                  <a:pt x="1197542" y="1510858"/>
                </a:cubicBezTo>
                <a:close/>
                <a:moveTo>
                  <a:pt x="1273738" y="1510505"/>
                </a:moveTo>
                <a:cubicBezTo>
                  <a:pt x="1271621" y="1518619"/>
                  <a:pt x="1264566" y="1525674"/>
                  <a:pt x="1259980" y="1533434"/>
                </a:cubicBezTo>
                <a:cubicBezTo>
                  <a:pt x="1252925" y="1528849"/>
                  <a:pt x="1244812" y="1525321"/>
                  <a:pt x="1239520" y="1519324"/>
                </a:cubicBezTo>
                <a:cubicBezTo>
                  <a:pt x="1209183" y="1484754"/>
                  <a:pt x="1184843" y="1447009"/>
                  <a:pt x="1176024" y="1400798"/>
                </a:cubicBezTo>
                <a:cubicBezTo>
                  <a:pt x="1195426" y="1410322"/>
                  <a:pt x="1213063" y="1420552"/>
                  <a:pt x="1231760" y="1426902"/>
                </a:cubicBezTo>
                <a:cubicBezTo>
                  <a:pt x="1249750" y="1432899"/>
                  <a:pt x="1269152" y="1434663"/>
                  <a:pt x="1288553" y="1438543"/>
                </a:cubicBezTo>
                <a:cubicBezTo>
                  <a:pt x="1283968" y="1462883"/>
                  <a:pt x="1279735" y="1486871"/>
                  <a:pt x="1273738" y="1510505"/>
                </a:cubicBezTo>
                <a:close/>
                <a:moveTo>
                  <a:pt x="1912933" y="792998"/>
                </a:moveTo>
                <a:cubicBezTo>
                  <a:pt x="1938684" y="804639"/>
                  <a:pt x="1962672" y="821924"/>
                  <a:pt x="1984543" y="840267"/>
                </a:cubicBezTo>
                <a:cubicBezTo>
                  <a:pt x="2000417" y="853319"/>
                  <a:pt x="2012411" y="871310"/>
                  <a:pt x="2024404" y="888595"/>
                </a:cubicBezTo>
                <a:cubicBezTo>
                  <a:pt x="2032871" y="900588"/>
                  <a:pt x="2037809" y="914346"/>
                  <a:pt x="2046275" y="930926"/>
                </a:cubicBezTo>
                <a:cubicBezTo>
                  <a:pt x="2038867" y="930926"/>
                  <a:pt x="2033223" y="931631"/>
                  <a:pt x="2027579" y="930926"/>
                </a:cubicBezTo>
                <a:cubicBezTo>
                  <a:pt x="2001475" y="926340"/>
                  <a:pt x="1976077" y="926340"/>
                  <a:pt x="1949620" y="933748"/>
                </a:cubicBezTo>
                <a:cubicBezTo>
                  <a:pt x="1938684" y="936922"/>
                  <a:pt x="1922810" y="924223"/>
                  <a:pt x="1909758" y="917521"/>
                </a:cubicBezTo>
                <a:cubicBezTo>
                  <a:pt x="1899528" y="912582"/>
                  <a:pt x="1903761" y="904469"/>
                  <a:pt x="1906231" y="896355"/>
                </a:cubicBezTo>
                <a:cubicBezTo>
                  <a:pt x="1909758" y="885420"/>
                  <a:pt x="1908700" y="875543"/>
                  <a:pt x="1898117" y="866724"/>
                </a:cubicBezTo>
                <a:cubicBezTo>
                  <a:pt x="1886829" y="857199"/>
                  <a:pt x="1876952" y="845558"/>
                  <a:pt x="1868839" y="833212"/>
                </a:cubicBezTo>
                <a:cubicBezTo>
                  <a:pt x="1857198" y="814869"/>
                  <a:pt x="1847673" y="795114"/>
                  <a:pt x="1837090" y="775713"/>
                </a:cubicBezTo>
                <a:cubicBezTo>
                  <a:pt x="1866722" y="754900"/>
                  <a:pt x="1888946" y="782415"/>
                  <a:pt x="1912933" y="792998"/>
                </a:cubicBezTo>
                <a:close/>
                <a:moveTo>
                  <a:pt x="1827213" y="360518"/>
                </a:moveTo>
                <a:cubicBezTo>
                  <a:pt x="1806401" y="386269"/>
                  <a:pt x="1775711" y="386622"/>
                  <a:pt x="1749254" y="396146"/>
                </a:cubicBezTo>
                <a:cubicBezTo>
                  <a:pt x="1747137" y="396852"/>
                  <a:pt x="1742199" y="394030"/>
                  <a:pt x="1740435" y="391560"/>
                </a:cubicBezTo>
                <a:cubicBezTo>
                  <a:pt x="1724208" y="370748"/>
                  <a:pt x="1708334" y="349582"/>
                  <a:pt x="1692107" y="328417"/>
                </a:cubicBezTo>
                <a:cubicBezTo>
                  <a:pt x="1716095" y="305840"/>
                  <a:pt x="1772536" y="317834"/>
                  <a:pt x="1827213" y="360518"/>
                </a:cubicBezTo>
                <a:close/>
                <a:moveTo>
                  <a:pt x="2010294" y="2618162"/>
                </a:moveTo>
                <a:cubicBezTo>
                  <a:pt x="1966905" y="2609696"/>
                  <a:pt x="1923869" y="2601230"/>
                  <a:pt x="1882596" y="2582534"/>
                </a:cubicBezTo>
                <a:cubicBezTo>
                  <a:pt x="1849790" y="2567365"/>
                  <a:pt x="1813456" y="2559604"/>
                  <a:pt x="1778886" y="2547963"/>
                </a:cubicBezTo>
                <a:cubicBezTo>
                  <a:pt x="1774300" y="2546552"/>
                  <a:pt x="1767245" y="2543025"/>
                  <a:pt x="1766892" y="2539497"/>
                </a:cubicBezTo>
                <a:cubicBezTo>
                  <a:pt x="1764423" y="2525387"/>
                  <a:pt x="1754545" y="2525740"/>
                  <a:pt x="1744315" y="2526798"/>
                </a:cubicBezTo>
                <a:cubicBezTo>
                  <a:pt x="1709745" y="2530678"/>
                  <a:pt x="1682583" y="2511630"/>
                  <a:pt x="1653657" y="2498578"/>
                </a:cubicBezTo>
                <a:cubicBezTo>
                  <a:pt x="1640605" y="2492581"/>
                  <a:pt x="1627200" y="2486584"/>
                  <a:pt x="1614854" y="2479176"/>
                </a:cubicBezTo>
                <a:cubicBezTo>
                  <a:pt x="1600391" y="2470004"/>
                  <a:pt x="1587339" y="2459069"/>
                  <a:pt x="1573228" y="2449192"/>
                </a:cubicBezTo>
                <a:cubicBezTo>
                  <a:pt x="1564057" y="2442842"/>
                  <a:pt x="1554532" y="2437551"/>
                  <a:pt x="1545008" y="2431906"/>
                </a:cubicBezTo>
                <a:cubicBezTo>
                  <a:pt x="1525959" y="2420265"/>
                  <a:pt x="1506557" y="2408272"/>
                  <a:pt x="1482217" y="2393456"/>
                </a:cubicBezTo>
                <a:cubicBezTo>
                  <a:pt x="1527723" y="2372643"/>
                  <a:pt x="1541833" y="2343012"/>
                  <a:pt x="1523842" y="2300328"/>
                </a:cubicBezTo>
                <a:cubicBezTo>
                  <a:pt x="1529486" y="2298564"/>
                  <a:pt x="1534072" y="2295742"/>
                  <a:pt x="1539011" y="2295389"/>
                </a:cubicBezTo>
                <a:cubicBezTo>
                  <a:pt x="1585575" y="2290098"/>
                  <a:pt x="1627906" y="2272460"/>
                  <a:pt x="1668120" y="2249884"/>
                </a:cubicBezTo>
                <a:cubicBezTo>
                  <a:pt x="1698810" y="2232599"/>
                  <a:pt x="1728441" y="2212844"/>
                  <a:pt x="1758426" y="2194148"/>
                </a:cubicBezTo>
                <a:cubicBezTo>
                  <a:pt x="1779238" y="2181096"/>
                  <a:pt x="1790174" y="2184977"/>
                  <a:pt x="1802167" y="2207906"/>
                </a:cubicBezTo>
                <a:cubicBezTo>
                  <a:pt x="1813808" y="2230482"/>
                  <a:pt x="1827919" y="2251648"/>
                  <a:pt x="1839912" y="2273519"/>
                </a:cubicBezTo>
                <a:cubicBezTo>
                  <a:pt x="1850143" y="2292215"/>
                  <a:pt x="1857903" y="2311969"/>
                  <a:pt x="1868486" y="2330312"/>
                </a:cubicBezTo>
                <a:cubicBezTo>
                  <a:pt x="1880480" y="2351478"/>
                  <a:pt x="1893884" y="2371585"/>
                  <a:pt x="1906584" y="2392398"/>
                </a:cubicBezTo>
                <a:cubicBezTo>
                  <a:pt x="1924927" y="2422735"/>
                  <a:pt x="1942565" y="2453425"/>
                  <a:pt x="1961614" y="2483056"/>
                </a:cubicBezTo>
                <a:cubicBezTo>
                  <a:pt x="1986659" y="2522212"/>
                  <a:pt x="2012411" y="2560663"/>
                  <a:pt x="2038162" y="2599466"/>
                </a:cubicBezTo>
                <a:cubicBezTo>
                  <a:pt x="2040631" y="2603346"/>
                  <a:pt x="2043100" y="2606874"/>
                  <a:pt x="2048745" y="2615693"/>
                </a:cubicBezTo>
                <a:cubicBezTo>
                  <a:pt x="2033223" y="2617104"/>
                  <a:pt x="2021230" y="2620631"/>
                  <a:pt x="2010294" y="2618162"/>
                </a:cubicBezTo>
                <a:close/>
                <a:moveTo>
                  <a:pt x="2523555" y="2111603"/>
                </a:moveTo>
                <a:cubicBezTo>
                  <a:pt x="2521439" y="2098198"/>
                  <a:pt x="2524261" y="2092554"/>
                  <a:pt x="2538019" y="2089732"/>
                </a:cubicBezTo>
                <a:cubicBezTo>
                  <a:pt x="2570119" y="2083030"/>
                  <a:pt x="2602220" y="2074564"/>
                  <a:pt x="2635379" y="2079502"/>
                </a:cubicBezTo>
                <a:cubicBezTo>
                  <a:pt x="2678768" y="2085499"/>
                  <a:pt x="2721805" y="2092907"/>
                  <a:pt x="2764841" y="2099609"/>
                </a:cubicBezTo>
                <a:cubicBezTo>
                  <a:pt x="2771191" y="2100668"/>
                  <a:pt x="2777540" y="2100668"/>
                  <a:pt x="2784243" y="2101373"/>
                </a:cubicBezTo>
                <a:cubicBezTo>
                  <a:pt x="2817755" y="2106312"/>
                  <a:pt x="2851267" y="2111603"/>
                  <a:pt x="2884779" y="2116894"/>
                </a:cubicBezTo>
                <a:cubicBezTo>
                  <a:pt x="2896420" y="2118658"/>
                  <a:pt x="2908413" y="2120775"/>
                  <a:pt x="2920054" y="2122891"/>
                </a:cubicBezTo>
                <a:cubicBezTo>
                  <a:pt x="2920760" y="2125008"/>
                  <a:pt x="2921465" y="2127125"/>
                  <a:pt x="2922171" y="2129241"/>
                </a:cubicBezTo>
                <a:cubicBezTo>
                  <a:pt x="2886189" y="2167339"/>
                  <a:pt x="2852325" y="2207906"/>
                  <a:pt x="2813874" y="2243181"/>
                </a:cubicBezTo>
                <a:cubicBezTo>
                  <a:pt x="2772955" y="2280574"/>
                  <a:pt x="2728860" y="2314791"/>
                  <a:pt x="2684413" y="2347598"/>
                </a:cubicBezTo>
                <a:cubicBezTo>
                  <a:pt x="2661483" y="2364530"/>
                  <a:pt x="2634674" y="2375818"/>
                  <a:pt x="2609628" y="2389576"/>
                </a:cubicBezTo>
                <a:cubicBezTo>
                  <a:pt x="2598340" y="2395572"/>
                  <a:pt x="2586346" y="2400511"/>
                  <a:pt x="2575411" y="2407213"/>
                </a:cubicBezTo>
                <a:cubicBezTo>
                  <a:pt x="2563417" y="2414269"/>
                  <a:pt x="2559537" y="2408624"/>
                  <a:pt x="2557773" y="2397689"/>
                </a:cubicBezTo>
                <a:cubicBezTo>
                  <a:pt x="2557420" y="2395925"/>
                  <a:pt x="2557420" y="2394161"/>
                  <a:pt x="2557067" y="2392398"/>
                </a:cubicBezTo>
                <a:cubicBezTo>
                  <a:pt x="2552834" y="2347598"/>
                  <a:pt x="2549307" y="2302445"/>
                  <a:pt x="2544015" y="2257645"/>
                </a:cubicBezTo>
                <a:cubicBezTo>
                  <a:pt x="2538019" y="2208964"/>
                  <a:pt x="2530963" y="2160284"/>
                  <a:pt x="2523555" y="2111603"/>
                </a:cubicBezTo>
                <a:close/>
              </a:path>
            </a:pathLst>
          </a:custGeom>
          <a:solidFill>
            <a:schemeClr val="accent6"/>
          </a:solidFill>
          <a:ln w="35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12">
            <a:extLst>
              <a:ext uri="{FF2B5EF4-FFF2-40B4-BE49-F238E27FC236}">
                <a16:creationId xmlns:a16="http://schemas.microsoft.com/office/drawing/2014/main" id="{F4545B30-90D9-434F-9101-6671F0E7E190}"/>
              </a:ext>
            </a:extLst>
          </p:cNvPr>
          <p:cNvSpPr/>
          <p:nvPr/>
        </p:nvSpPr>
        <p:spPr>
          <a:xfrm>
            <a:off x="7265052" y="4470680"/>
            <a:ext cx="1728380" cy="1742318"/>
          </a:xfrm>
          <a:custGeom>
            <a:avLst/>
            <a:gdLst>
              <a:gd name="connsiteX0" fmla="*/ 1310494 w 1314044"/>
              <a:gd name="connsiteY0" fmla="*/ 1228670 h 1324642"/>
              <a:gd name="connsiteX1" fmla="*/ 1303077 w 1314044"/>
              <a:gd name="connsiteY1" fmla="*/ 1148132 h 1324642"/>
              <a:gd name="connsiteX2" fmla="*/ 1303077 w 1314044"/>
              <a:gd name="connsiteY2" fmla="*/ 1148132 h 1324642"/>
              <a:gd name="connsiteX3" fmla="*/ 1302547 w 1314044"/>
              <a:gd name="connsiteY3" fmla="*/ 1129587 h 1324642"/>
              <a:gd name="connsiteX4" fmla="*/ 1298308 w 1314044"/>
              <a:gd name="connsiteY4" fmla="*/ 1050108 h 1324642"/>
              <a:gd name="connsiteX5" fmla="*/ 1294069 w 1314044"/>
              <a:gd name="connsiteY5" fmla="*/ 952084 h 1324642"/>
              <a:gd name="connsiteX6" fmla="*/ 1294069 w 1314044"/>
              <a:gd name="connsiteY6" fmla="*/ 952084 h 1324642"/>
              <a:gd name="connsiteX7" fmla="*/ 1298308 w 1314044"/>
              <a:gd name="connsiteY7" fmla="*/ 926651 h 1324642"/>
              <a:gd name="connsiteX8" fmla="*/ 1287711 w 1314044"/>
              <a:gd name="connsiteY8" fmla="*/ 803725 h 1324642"/>
              <a:gd name="connsiteX9" fmla="*/ 1277643 w 1314044"/>
              <a:gd name="connsiteY9" fmla="*/ 796307 h 1324642"/>
              <a:gd name="connsiteX10" fmla="*/ 1273934 w 1314044"/>
              <a:gd name="connsiteY10" fmla="*/ 729015 h 1324642"/>
              <a:gd name="connsiteX11" fmla="*/ 1266516 w 1314044"/>
              <a:gd name="connsiteY11" fmla="*/ 686096 h 1324642"/>
              <a:gd name="connsiteX12" fmla="*/ 1262277 w 1314044"/>
              <a:gd name="connsiteY12" fmla="*/ 680798 h 1324642"/>
              <a:gd name="connsiteX13" fmla="*/ 1258569 w 1314044"/>
              <a:gd name="connsiteY13" fmla="*/ 654305 h 1324642"/>
              <a:gd name="connsiteX14" fmla="*/ 1250621 w 1314044"/>
              <a:gd name="connsiteY14" fmla="*/ 636820 h 1324642"/>
              <a:gd name="connsiteX15" fmla="*/ 1250621 w 1314044"/>
              <a:gd name="connsiteY15" fmla="*/ 636820 h 1324642"/>
              <a:gd name="connsiteX16" fmla="*/ 1231546 w 1314044"/>
              <a:gd name="connsiteY16" fmla="*/ 620394 h 1324642"/>
              <a:gd name="connsiteX17" fmla="*/ 1231016 w 1314044"/>
              <a:gd name="connsiteY17" fmla="*/ 619864 h 1324642"/>
              <a:gd name="connsiteX18" fmla="*/ 1229426 w 1314044"/>
              <a:gd name="connsiteY18" fmla="*/ 618805 h 1324642"/>
              <a:gd name="connsiteX19" fmla="*/ 1206643 w 1314044"/>
              <a:gd name="connsiteY19" fmla="*/ 601319 h 1324642"/>
              <a:gd name="connsiteX20" fmla="*/ 1181739 w 1314044"/>
              <a:gd name="connsiteY20" fmla="*/ 581715 h 1324642"/>
              <a:gd name="connsiteX21" fmla="*/ 1146769 w 1314044"/>
              <a:gd name="connsiteY21" fmla="*/ 565819 h 1324642"/>
              <a:gd name="connsiteX22" fmla="*/ 1145709 w 1314044"/>
              <a:gd name="connsiteY22" fmla="*/ 564759 h 1324642"/>
              <a:gd name="connsiteX23" fmla="*/ 1144119 w 1314044"/>
              <a:gd name="connsiteY23" fmla="*/ 565289 h 1324642"/>
              <a:gd name="connsiteX24" fmla="*/ 1144119 w 1314044"/>
              <a:gd name="connsiteY24" fmla="*/ 565289 h 1324642"/>
              <a:gd name="connsiteX25" fmla="*/ 1138291 w 1314044"/>
              <a:gd name="connsiteY25" fmla="*/ 558931 h 1324642"/>
              <a:gd name="connsiteX26" fmla="*/ 1090074 w 1314044"/>
              <a:gd name="connsiteY26" fmla="*/ 538796 h 1324642"/>
              <a:gd name="connsiteX27" fmla="*/ 1072059 w 1314044"/>
              <a:gd name="connsiteY27" fmla="*/ 526609 h 1324642"/>
              <a:gd name="connsiteX28" fmla="*/ 1025431 w 1314044"/>
              <a:gd name="connsiteY28" fmla="*/ 522371 h 1324642"/>
              <a:gd name="connsiteX29" fmla="*/ 1022252 w 1314044"/>
              <a:gd name="connsiteY29" fmla="*/ 519721 h 1324642"/>
              <a:gd name="connsiteX30" fmla="*/ 1018013 w 1314044"/>
              <a:gd name="connsiteY30" fmla="*/ 514423 h 1324642"/>
              <a:gd name="connsiteX31" fmla="*/ 1012185 w 1314044"/>
              <a:gd name="connsiteY31" fmla="*/ 500117 h 1324642"/>
              <a:gd name="connsiteX32" fmla="*/ 1002648 w 1314044"/>
              <a:gd name="connsiteY32" fmla="*/ 487400 h 1324642"/>
              <a:gd name="connsiteX33" fmla="*/ 1001588 w 1314044"/>
              <a:gd name="connsiteY33" fmla="*/ 484221 h 1324642"/>
              <a:gd name="connsiteX34" fmla="*/ 999469 w 1314044"/>
              <a:gd name="connsiteY34" fmla="*/ 479452 h 1324642"/>
              <a:gd name="connsiteX35" fmla="*/ 999469 w 1314044"/>
              <a:gd name="connsiteY35" fmla="*/ 473624 h 1324642"/>
              <a:gd name="connsiteX36" fmla="*/ 999998 w 1314044"/>
              <a:gd name="connsiteY36" fmla="*/ 434944 h 1324642"/>
              <a:gd name="connsiteX37" fmla="*/ 985692 w 1314044"/>
              <a:gd name="connsiteY37" fmla="*/ 423817 h 1324642"/>
              <a:gd name="connsiteX38" fmla="*/ 976155 w 1314044"/>
              <a:gd name="connsiteY38" fmla="*/ 422228 h 1324642"/>
              <a:gd name="connsiteX39" fmla="*/ 996289 w 1314044"/>
              <a:gd name="connsiteY39" fmla="*/ 349107 h 1324642"/>
              <a:gd name="connsiteX40" fmla="*/ 1014834 w 1314044"/>
              <a:gd name="connsiteY40" fmla="*/ 310958 h 1324642"/>
              <a:gd name="connsiteX41" fmla="*/ 1015364 w 1314044"/>
              <a:gd name="connsiteY41" fmla="*/ 303540 h 1324642"/>
              <a:gd name="connsiteX42" fmla="*/ 1019603 w 1314044"/>
              <a:gd name="connsiteY42" fmla="*/ 286584 h 1324642"/>
              <a:gd name="connsiteX43" fmla="*/ 1021722 w 1314044"/>
              <a:gd name="connsiteY43" fmla="*/ 278636 h 1324642"/>
              <a:gd name="connsiteX44" fmla="*/ 1015894 w 1314044"/>
              <a:gd name="connsiteY44" fmla="*/ 240487 h 1324642"/>
              <a:gd name="connsiteX45" fmla="*/ 1015364 w 1314044"/>
              <a:gd name="connsiteY45" fmla="*/ 241017 h 1324642"/>
              <a:gd name="connsiteX46" fmla="*/ 1014834 w 1314044"/>
              <a:gd name="connsiteY46" fmla="*/ 240487 h 1324642"/>
              <a:gd name="connsiteX47" fmla="*/ 1015364 w 1314044"/>
              <a:gd name="connsiteY47" fmla="*/ 240487 h 1324642"/>
              <a:gd name="connsiteX48" fmla="*/ 1014834 w 1314044"/>
              <a:gd name="connsiteY48" fmla="*/ 239957 h 1324642"/>
              <a:gd name="connsiteX49" fmla="*/ 1012185 w 1314044"/>
              <a:gd name="connsiteY49" fmla="*/ 237837 h 1324642"/>
              <a:gd name="connsiteX50" fmla="*/ 1007416 w 1314044"/>
              <a:gd name="connsiteY50" fmla="*/ 235718 h 1324642"/>
              <a:gd name="connsiteX51" fmla="*/ 1004237 w 1314044"/>
              <a:gd name="connsiteY51" fmla="*/ 219822 h 1324642"/>
              <a:gd name="connsiteX52" fmla="*/ 1006357 w 1314044"/>
              <a:gd name="connsiteY52" fmla="*/ 200747 h 1324642"/>
              <a:gd name="connsiteX53" fmla="*/ 1009536 w 1314044"/>
              <a:gd name="connsiteY53" fmla="*/ 196509 h 1324642"/>
              <a:gd name="connsiteX54" fmla="*/ 1011125 w 1314044"/>
              <a:gd name="connsiteY54" fmla="*/ 182732 h 1324642"/>
              <a:gd name="connsiteX55" fmla="*/ 1010066 w 1314044"/>
              <a:gd name="connsiteY55" fmla="*/ 179023 h 1324642"/>
              <a:gd name="connsiteX56" fmla="*/ 1013775 w 1314044"/>
              <a:gd name="connsiteY56" fmla="*/ 175844 h 1324642"/>
              <a:gd name="connsiteX57" fmla="*/ 1033909 w 1314044"/>
              <a:gd name="connsiteY57" fmla="*/ 159419 h 1324642"/>
              <a:gd name="connsiteX58" fmla="*/ 1031260 w 1314044"/>
              <a:gd name="connsiteY58" fmla="*/ 129747 h 1324642"/>
              <a:gd name="connsiteX59" fmla="*/ 1023842 w 1314044"/>
              <a:gd name="connsiteY59" fmla="*/ 110142 h 1324642"/>
              <a:gd name="connsiteX60" fmla="*/ 1041327 w 1314044"/>
              <a:gd name="connsiteY60" fmla="*/ 100605 h 1324642"/>
              <a:gd name="connsiteX61" fmla="*/ 1074708 w 1314044"/>
              <a:gd name="connsiteY61" fmla="*/ 87888 h 1324642"/>
              <a:gd name="connsiteX62" fmla="*/ 1087955 w 1314044"/>
              <a:gd name="connsiteY62" fmla="*/ 76761 h 1324642"/>
              <a:gd name="connsiteX63" fmla="*/ 1091134 w 1314044"/>
              <a:gd name="connsiteY63" fmla="*/ 52388 h 1324642"/>
              <a:gd name="connsiteX64" fmla="*/ 1078947 w 1314044"/>
              <a:gd name="connsiteY64" fmla="*/ 41261 h 1324642"/>
              <a:gd name="connsiteX65" fmla="*/ 1074708 w 1314044"/>
              <a:gd name="connsiteY65" fmla="*/ 41261 h 1324642"/>
              <a:gd name="connsiteX66" fmla="*/ 1066230 w 1314044"/>
              <a:gd name="connsiteY66" fmla="*/ 37022 h 1324642"/>
              <a:gd name="connsiteX67" fmla="*/ 1003177 w 1314044"/>
              <a:gd name="connsiteY67" fmla="*/ 21126 h 1324642"/>
              <a:gd name="connsiteX68" fmla="*/ 992580 w 1314044"/>
              <a:gd name="connsiteY68" fmla="*/ 20596 h 1324642"/>
              <a:gd name="connsiteX69" fmla="*/ 990991 w 1314044"/>
              <a:gd name="connsiteY69" fmla="*/ 20596 h 1324642"/>
              <a:gd name="connsiteX70" fmla="*/ 991521 w 1314044"/>
              <a:gd name="connsiteY70" fmla="*/ 17947 h 1324642"/>
              <a:gd name="connsiteX71" fmla="*/ 972976 w 1314044"/>
              <a:gd name="connsiteY71" fmla="*/ 11588 h 1324642"/>
              <a:gd name="connsiteX72" fmla="*/ 916281 w 1314044"/>
              <a:gd name="connsiteY72" fmla="*/ 8939 h 1324642"/>
              <a:gd name="connsiteX73" fmla="*/ 915751 w 1314044"/>
              <a:gd name="connsiteY73" fmla="*/ 8939 h 1324642"/>
              <a:gd name="connsiteX74" fmla="*/ 915751 w 1314044"/>
              <a:gd name="connsiteY74" fmla="*/ 5230 h 1324642"/>
              <a:gd name="connsiteX75" fmla="*/ 738779 w 1314044"/>
              <a:gd name="connsiteY75" fmla="*/ 991 h 1324642"/>
              <a:gd name="connsiteX76" fmla="*/ 713346 w 1314044"/>
              <a:gd name="connsiteY76" fmla="*/ 8939 h 1324642"/>
              <a:gd name="connsiteX77" fmla="*/ 710167 w 1314044"/>
              <a:gd name="connsiteY77" fmla="*/ 9469 h 1324642"/>
              <a:gd name="connsiteX78" fmla="*/ 686853 w 1314044"/>
              <a:gd name="connsiteY78" fmla="*/ 9469 h 1324642"/>
              <a:gd name="connsiteX79" fmla="*/ 642345 w 1314044"/>
              <a:gd name="connsiteY79" fmla="*/ 25365 h 1324642"/>
              <a:gd name="connsiteX80" fmla="*/ 641815 w 1314044"/>
              <a:gd name="connsiteY80" fmla="*/ 28544 h 1324642"/>
              <a:gd name="connsiteX81" fmla="*/ 644994 w 1314044"/>
              <a:gd name="connsiteY81" fmla="*/ 32253 h 1324642"/>
              <a:gd name="connsiteX82" fmla="*/ 641815 w 1314044"/>
              <a:gd name="connsiteY82" fmla="*/ 28544 h 1324642"/>
              <a:gd name="connsiteX83" fmla="*/ 629628 w 1314044"/>
              <a:gd name="connsiteY83" fmla="*/ 32783 h 1324642"/>
              <a:gd name="connsiteX84" fmla="*/ 625390 w 1314044"/>
              <a:gd name="connsiteY84" fmla="*/ 72522 h 1324642"/>
              <a:gd name="connsiteX85" fmla="*/ 625390 w 1314044"/>
              <a:gd name="connsiteY85" fmla="*/ 72522 h 1324642"/>
              <a:gd name="connsiteX86" fmla="*/ 686853 w 1314044"/>
              <a:gd name="connsiteY86" fmla="*/ 100605 h 1324642"/>
              <a:gd name="connsiteX87" fmla="*/ 702219 w 1314044"/>
              <a:gd name="connsiteY87" fmla="*/ 109612 h 1324642"/>
              <a:gd name="connsiteX88" fmla="*/ 692152 w 1314044"/>
              <a:gd name="connsiteY88" fmla="*/ 123388 h 1324642"/>
              <a:gd name="connsiteX89" fmla="*/ 692681 w 1314044"/>
              <a:gd name="connsiteY89" fmla="*/ 155710 h 1324642"/>
              <a:gd name="connsiteX90" fmla="*/ 693741 w 1314044"/>
              <a:gd name="connsiteY90" fmla="*/ 155180 h 1324642"/>
              <a:gd name="connsiteX91" fmla="*/ 704868 w 1314044"/>
              <a:gd name="connsiteY91" fmla="*/ 171605 h 1324642"/>
              <a:gd name="connsiteX92" fmla="*/ 691622 w 1314044"/>
              <a:gd name="connsiteY92" fmla="*/ 201807 h 1324642"/>
              <a:gd name="connsiteX93" fmla="*/ 696920 w 1314044"/>
              <a:gd name="connsiteY93" fmla="*/ 219292 h 1324642"/>
              <a:gd name="connsiteX94" fmla="*/ 700629 w 1314044"/>
              <a:gd name="connsiteY94" fmla="*/ 227240 h 1324642"/>
              <a:gd name="connsiteX95" fmla="*/ 681025 w 1314044"/>
              <a:gd name="connsiteY95" fmla="*/ 246845 h 1324642"/>
              <a:gd name="connsiteX96" fmla="*/ 674666 w 1314044"/>
              <a:gd name="connsiteY96" fmla="*/ 251614 h 1324642"/>
              <a:gd name="connsiteX97" fmla="*/ 669368 w 1314044"/>
              <a:gd name="connsiteY97" fmla="*/ 254263 h 1324642"/>
              <a:gd name="connsiteX98" fmla="*/ 666189 w 1314044"/>
              <a:gd name="connsiteY98" fmla="*/ 254793 h 1324642"/>
              <a:gd name="connsiteX99" fmla="*/ 634397 w 1314044"/>
              <a:gd name="connsiteY99" fmla="*/ 272278 h 1324642"/>
              <a:gd name="connsiteX100" fmla="*/ 605255 w 1314044"/>
              <a:gd name="connsiteY100" fmla="*/ 290823 h 1324642"/>
              <a:gd name="connsiteX101" fmla="*/ 594658 w 1314044"/>
              <a:gd name="connsiteY101" fmla="*/ 303540 h 1324642"/>
              <a:gd name="connsiteX102" fmla="*/ 537963 w 1314044"/>
              <a:gd name="connsiteY102" fmla="*/ 330033 h 1324642"/>
              <a:gd name="connsiteX103" fmla="*/ 518888 w 1314044"/>
              <a:gd name="connsiteY103" fmla="*/ 341160 h 1324642"/>
              <a:gd name="connsiteX104" fmla="*/ 514649 w 1314044"/>
              <a:gd name="connsiteY104" fmla="*/ 343279 h 1324642"/>
              <a:gd name="connsiteX105" fmla="*/ 496104 w 1314044"/>
              <a:gd name="connsiteY105" fmla="*/ 358645 h 1324642"/>
              <a:gd name="connsiteX106" fmla="*/ 453716 w 1314044"/>
              <a:gd name="connsiteY106" fmla="*/ 371891 h 1324642"/>
              <a:gd name="connsiteX107" fmla="*/ 434641 w 1314044"/>
              <a:gd name="connsiteY107" fmla="*/ 374011 h 1324642"/>
              <a:gd name="connsiteX108" fmla="*/ 430402 w 1314044"/>
              <a:gd name="connsiteY108" fmla="*/ 377190 h 1324642"/>
              <a:gd name="connsiteX109" fmla="*/ 427223 w 1314044"/>
              <a:gd name="connsiteY109" fmla="*/ 386197 h 1324642"/>
              <a:gd name="connsiteX110" fmla="*/ 399141 w 1314044"/>
              <a:gd name="connsiteY110" fmla="*/ 390966 h 1324642"/>
              <a:gd name="connsiteX111" fmla="*/ 393842 w 1314044"/>
              <a:gd name="connsiteY111" fmla="*/ 392556 h 1324642"/>
              <a:gd name="connsiteX112" fmla="*/ 388544 w 1314044"/>
              <a:gd name="connsiteY112" fmla="*/ 396795 h 1324642"/>
              <a:gd name="connsiteX113" fmla="*/ 359401 w 1314044"/>
              <a:gd name="connsiteY113" fmla="*/ 398914 h 1324642"/>
              <a:gd name="connsiteX114" fmla="*/ 335028 w 1314044"/>
              <a:gd name="connsiteY114" fmla="*/ 419049 h 1324642"/>
              <a:gd name="connsiteX115" fmla="*/ 310655 w 1314044"/>
              <a:gd name="connsiteY115" fmla="*/ 430175 h 1324642"/>
              <a:gd name="connsiteX116" fmla="*/ 281512 w 1314044"/>
              <a:gd name="connsiteY116" fmla="*/ 443952 h 1324642"/>
              <a:gd name="connsiteX117" fmla="*/ 279923 w 1314044"/>
              <a:gd name="connsiteY117" fmla="*/ 444482 h 1324642"/>
              <a:gd name="connsiteX118" fmla="*/ 277803 w 1314044"/>
              <a:gd name="connsiteY118" fmla="*/ 447131 h 1324642"/>
              <a:gd name="connsiteX119" fmla="*/ 218989 w 1314044"/>
              <a:gd name="connsiteY119" fmla="*/ 481042 h 1324642"/>
              <a:gd name="connsiteX120" fmla="*/ 211571 w 1314044"/>
              <a:gd name="connsiteY120" fmla="*/ 487930 h 1324642"/>
              <a:gd name="connsiteX121" fmla="*/ 191967 w 1314044"/>
              <a:gd name="connsiteY121" fmla="*/ 495878 h 1324642"/>
              <a:gd name="connsiteX122" fmla="*/ 100831 w 1314044"/>
              <a:gd name="connsiteY122" fmla="*/ 548334 h 1324642"/>
              <a:gd name="connsiteX123" fmla="*/ 77518 w 1314044"/>
              <a:gd name="connsiteY123" fmla="*/ 564759 h 1324642"/>
              <a:gd name="connsiteX124" fmla="*/ 49965 w 1314044"/>
              <a:gd name="connsiteY124" fmla="*/ 588603 h 1324642"/>
              <a:gd name="connsiteX125" fmla="*/ 25062 w 1314044"/>
              <a:gd name="connsiteY125" fmla="*/ 620394 h 1324642"/>
              <a:gd name="connsiteX126" fmla="*/ 5457 w 1314044"/>
              <a:gd name="connsiteY126" fmla="*/ 663842 h 1324642"/>
              <a:gd name="connsiteX127" fmla="*/ 2808 w 1314044"/>
              <a:gd name="connsiteY127" fmla="*/ 667551 h 1324642"/>
              <a:gd name="connsiteX128" fmla="*/ 1218 w 1314044"/>
              <a:gd name="connsiteY128" fmla="*/ 672850 h 1324642"/>
              <a:gd name="connsiteX129" fmla="*/ 688 w 1314044"/>
              <a:gd name="connsiteY129" fmla="*/ 692455 h 1324642"/>
              <a:gd name="connsiteX130" fmla="*/ 5987 w 1314044"/>
              <a:gd name="connsiteY130" fmla="*/ 707291 h 1324642"/>
              <a:gd name="connsiteX131" fmla="*/ 17114 w 1314044"/>
              <a:gd name="connsiteY131" fmla="*/ 723716 h 1324642"/>
              <a:gd name="connsiteX132" fmla="*/ 40957 w 1314044"/>
              <a:gd name="connsiteY132" fmla="*/ 743321 h 1324642"/>
              <a:gd name="connsiteX133" fmla="*/ 49435 w 1314044"/>
              <a:gd name="connsiteY133" fmla="*/ 753388 h 1324642"/>
              <a:gd name="connsiteX134" fmla="*/ 84936 w 1314044"/>
              <a:gd name="connsiteY134" fmla="*/ 774582 h 1324642"/>
              <a:gd name="connsiteX135" fmla="*/ 128914 w 1314044"/>
              <a:gd name="connsiteY135" fmla="*/ 786239 h 1324642"/>
              <a:gd name="connsiteX136" fmla="*/ 125205 w 1314044"/>
              <a:gd name="connsiteY136" fmla="*/ 784120 h 1324642"/>
              <a:gd name="connsiteX137" fmla="*/ 128914 w 1314044"/>
              <a:gd name="connsiteY137" fmla="*/ 786239 h 1324642"/>
              <a:gd name="connsiteX138" fmla="*/ 156466 w 1314044"/>
              <a:gd name="connsiteY138" fmla="*/ 790478 h 1324642"/>
              <a:gd name="connsiteX139" fmla="*/ 175541 w 1314044"/>
              <a:gd name="connsiteY139" fmla="*/ 794717 h 1324642"/>
              <a:gd name="connsiteX140" fmla="*/ 259788 w 1314044"/>
              <a:gd name="connsiteY140" fmla="*/ 810613 h 1324642"/>
              <a:gd name="connsiteX141" fmla="*/ 319662 w 1314044"/>
              <a:gd name="connsiteY141" fmla="*/ 810613 h 1324642"/>
              <a:gd name="connsiteX142" fmla="*/ 382715 w 1314044"/>
              <a:gd name="connsiteY142" fmla="*/ 807964 h 1324642"/>
              <a:gd name="connsiteX143" fmla="*/ 390133 w 1314044"/>
              <a:gd name="connsiteY143" fmla="*/ 811143 h 1324642"/>
              <a:gd name="connsiteX144" fmla="*/ 390133 w 1314044"/>
              <a:gd name="connsiteY144" fmla="*/ 811143 h 1324642"/>
              <a:gd name="connsiteX145" fmla="*/ 419275 w 1314044"/>
              <a:gd name="connsiteY145" fmla="*/ 825449 h 1324642"/>
              <a:gd name="connsiteX146" fmla="*/ 450537 w 1314044"/>
              <a:gd name="connsiteY146" fmla="*/ 842404 h 1324642"/>
              <a:gd name="connsiteX147" fmla="*/ 465373 w 1314044"/>
              <a:gd name="connsiteY147" fmla="*/ 854061 h 1324642"/>
              <a:gd name="connsiteX148" fmla="*/ 472791 w 1314044"/>
              <a:gd name="connsiteY148" fmla="*/ 863598 h 1324642"/>
              <a:gd name="connsiteX149" fmla="*/ 497694 w 1314044"/>
              <a:gd name="connsiteY149" fmla="*/ 919233 h 1324642"/>
              <a:gd name="connsiteX150" fmla="*/ 518888 w 1314044"/>
              <a:gd name="connsiteY150" fmla="*/ 1003481 h 1324642"/>
              <a:gd name="connsiteX151" fmla="*/ 523127 w 1314044"/>
              <a:gd name="connsiteY151" fmla="*/ 1010369 h 1324642"/>
              <a:gd name="connsiteX152" fmla="*/ 526836 w 1314044"/>
              <a:gd name="connsiteY152" fmla="*/ 1043750 h 1324642"/>
              <a:gd name="connsiteX153" fmla="*/ 529485 w 1314044"/>
              <a:gd name="connsiteY153" fmla="*/ 1106273 h 1324642"/>
              <a:gd name="connsiteX154" fmla="*/ 531075 w 1314044"/>
              <a:gd name="connsiteY154" fmla="*/ 1165617 h 1324642"/>
              <a:gd name="connsiteX155" fmla="*/ 526836 w 1314044"/>
              <a:gd name="connsiteY155" fmla="*/ 1208005 h 1324642"/>
              <a:gd name="connsiteX156" fmla="*/ 517829 w 1314044"/>
              <a:gd name="connsiteY156" fmla="*/ 1254103 h 1324642"/>
              <a:gd name="connsiteX157" fmla="*/ 517299 w 1314044"/>
              <a:gd name="connsiteY157" fmla="*/ 1254633 h 1324642"/>
              <a:gd name="connsiteX158" fmla="*/ 515179 w 1314044"/>
              <a:gd name="connsiteY158" fmla="*/ 1256752 h 1324642"/>
              <a:gd name="connsiteX159" fmla="*/ 512000 w 1314044"/>
              <a:gd name="connsiteY159" fmla="*/ 1263640 h 1324642"/>
              <a:gd name="connsiteX160" fmla="*/ 501933 w 1314044"/>
              <a:gd name="connsiteY160" fmla="*/ 1294372 h 1324642"/>
              <a:gd name="connsiteX161" fmla="*/ 498224 w 1314044"/>
              <a:gd name="connsiteY161" fmla="*/ 1326164 h 1324642"/>
              <a:gd name="connsiteX162" fmla="*/ 506172 w 1314044"/>
              <a:gd name="connsiteY162" fmla="*/ 1326164 h 1324642"/>
              <a:gd name="connsiteX163" fmla="*/ 510411 w 1314044"/>
              <a:gd name="connsiteY163" fmla="*/ 1326164 h 1324642"/>
              <a:gd name="connsiteX164" fmla="*/ 1074708 w 1314044"/>
              <a:gd name="connsiteY164" fmla="*/ 1326164 h 1324642"/>
              <a:gd name="connsiteX165" fmla="*/ 1086895 w 1314044"/>
              <a:gd name="connsiteY165" fmla="*/ 1326164 h 1324642"/>
              <a:gd name="connsiteX166" fmla="*/ 1078947 w 1314044"/>
              <a:gd name="connsiteY166" fmla="*/ 1294372 h 1324642"/>
              <a:gd name="connsiteX167" fmla="*/ 1075768 w 1314044"/>
              <a:gd name="connsiteY167" fmla="*/ 1281126 h 1324642"/>
              <a:gd name="connsiteX168" fmla="*/ 1075238 w 1314044"/>
              <a:gd name="connsiteY168" fmla="*/ 1276887 h 1324642"/>
              <a:gd name="connsiteX169" fmla="*/ 1076298 w 1314044"/>
              <a:gd name="connsiteY169" fmla="*/ 1272118 h 1324642"/>
              <a:gd name="connsiteX170" fmla="*/ 1073648 w 1314044"/>
              <a:gd name="connsiteY170" fmla="*/ 1266820 h 1324642"/>
              <a:gd name="connsiteX171" fmla="*/ 1070469 w 1314044"/>
              <a:gd name="connsiteY171" fmla="*/ 1264170 h 1324642"/>
              <a:gd name="connsiteX172" fmla="*/ 1064111 w 1314044"/>
              <a:gd name="connsiteY172" fmla="*/ 1242446 h 1324642"/>
              <a:gd name="connsiteX173" fmla="*/ 1064111 w 1314044"/>
              <a:gd name="connsiteY173" fmla="*/ 1203767 h 1324642"/>
              <a:gd name="connsiteX174" fmla="*/ 1066760 w 1314044"/>
              <a:gd name="connsiteY174" fmla="*/ 1157139 h 1324642"/>
              <a:gd name="connsiteX175" fmla="*/ 1068880 w 1314044"/>
              <a:gd name="connsiteY175" fmla="*/ 1139654 h 1324642"/>
              <a:gd name="connsiteX176" fmla="*/ 1075238 w 1314044"/>
              <a:gd name="connsiteY176" fmla="*/ 1123228 h 1324642"/>
              <a:gd name="connsiteX177" fmla="*/ 1078947 w 1314044"/>
              <a:gd name="connsiteY177" fmla="*/ 1114751 h 1324642"/>
              <a:gd name="connsiteX178" fmla="*/ 1085835 w 1314044"/>
              <a:gd name="connsiteY178" fmla="*/ 1102564 h 1324642"/>
              <a:gd name="connsiteX179" fmla="*/ 1102261 w 1314044"/>
              <a:gd name="connsiteY179" fmla="*/ 1066534 h 1324642"/>
              <a:gd name="connsiteX180" fmla="*/ 1102261 w 1314044"/>
              <a:gd name="connsiteY180" fmla="*/ 1066534 h 1324642"/>
              <a:gd name="connsiteX181" fmla="*/ 1101731 w 1314044"/>
              <a:gd name="connsiteY181" fmla="*/ 1066534 h 1324642"/>
              <a:gd name="connsiteX182" fmla="*/ 1106500 w 1314044"/>
              <a:gd name="connsiteY182" fmla="*/ 1067593 h 1324642"/>
              <a:gd name="connsiteX183" fmla="*/ 1106500 w 1314044"/>
              <a:gd name="connsiteY183" fmla="*/ 1067593 h 1324642"/>
              <a:gd name="connsiteX184" fmla="*/ 1110209 w 1314044"/>
              <a:gd name="connsiteY184" fmla="*/ 1099915 h 1324642"/>
              <a:gd name="connsiteX185" fmla="*/ 1114977 w 1314044"/>
              <a:gd name="connsiteY185" fmla="*/ 1126937 h 1324642"/>
              <a:gd name="connsiteX186" fmla="*/ 1117627 w 1314044"/>
              <a:gd name="connsiteY186" fmla="*/ 1127997 h 1324642"/>
              <a:gd name="connsiteX187" fmla="*/ 1122925 w 1314044"/>
              <a:gd name="connsiteY187" fmla="*/ 1147072 h 1324642"/>
              <a:gd name="connsiteX188" fmla="*/ 1125045 w 1314044"/>
              <a:gd name="connsiteY188" fmla="*/ 1147602 h 1324642"/>
              <a:gd name="connsiteX189" fmla="*/ 1122925 w 1314044"/>
              <a:gd name="connsiteY189" fmla="*/ 1147072 h 1324642"/>
              <a:gd name="connsiteX190" fmla="*/ 1124515 w 1314044"/>
              <a:gd name="connsiteY190" fmla="*/ 1184162 h 1324642"/>
              <a:gd name="connsiteX191" fmla="*/ 1127694 w 1314044"/>
              <a:gd name="connsiteY191" fmla="*/ 1258342 h 1324642"/>
              <a:gd name="connsiteX192" fmla="*/ 1128754 w 1314044"/>
              <a:gd name="connsiteY192" fmla="*/ 1269469 h 1324642"/>
              <a:gd name="connsiteX193" fmla="*/ 1133522 w 1314044"/>
              <a:gd name="connsiteY193" fmla="*/ 1281126 h 1324642"/>
              <a:gd name="connsiteX194" fmla="*/ 1137231 w 1314044"/>
              <a:gd name="connsiteY194" fmla="*/ 1288544 h 1324642"/>
              <a:gd name="connsiteX195" fmla="*/ 1137231 w 1314044"/>
              <a:gd name="connsiteY195" fmla="*/ 1300730 h 1324642"/>
              <a:gd name="connsiteX196" fmla="*/ 1137231 w 1314044"/>
              <a:gd name="connsiteY196" fmla="*/ 1301790 h 1324642"/>
              <a:gd name="connsiteX197" fmla="*/ 1137761 w 1314044"/>
              <a:gd name="connsiteY197" fmla="*/ 1319275 h 1324642"/>
              <a:gd name="connsiteX198" fmla="*/ 1137761 w 1314044"/>
              <a:gd name="connsiteY198" fmla="*/ 1326693 h 1324642"/>
              <a:gd name="connsiteX199" fmla="*/ 1142000 w 1314044"/>
              <a:gd name="connsiteY199" fmla="*/ 1326693 h 1324642"/>
              <a:gd name="connsiteX200" fmla="*/ 1273405 w 1314044"/>
              <a:gd name="connsiteY200" fmla="*/ 1326693 h 1324642"/>
              <a:gd name="connsiteX201" fmla="*/ 1293539 w 1314044"/>
              <a:gd name="connsiteY201" fmla="*/ 1326693 h 1324642"/>
              <a:gd name="connsiteX202" fmla="*/ 1297778 w 1314044"/>
              <a:gd name="connsiteY202" fmla="*/ 1326693 h 1324642"/>
              <a:gd name="connsiteX203" fmla="*/ 1302017 w 1314044"/>
              <a:gd name="connsiteY203" fmla="*/ 1326693 h 1324642"/>
              <a:gd name="connsiteX204" fmla="*/ 1306256 w 1314044"/>
              <a:gd name="connsiteY204" fmla="*/ 1326693 h 1324642"/>
              <a:gd name="connsiteX205" fmla="*/ 1308905 w 1314044"/>
              <a:gd name="connsiteY205" fmla="*/ 1306029 h 1324642"/>
              <a:gd name="connsiteX206" fmla="*/ 1310494 w 1314044"/>
              <a:gd name="connsiteY206" fmla="*/ 1228670 h 1324642"/>
              <a:gd name="connsiteX207" fmla="*/ 1045566 w 1314044"/>
              <a:gd name="connsiteY207" fmla="*/ 91597 h 1324642"/>
              <a:gd name="connsiteX208" fmla="*/ 1045036 w 1314044"/>
              <a:gd name="connsiteY208" fmla="*/ 92127 h 1324642"/>
              <a:gd name="connsiteX209" fmla="*/ 1044506 w 1314044"/>
              <a:gd name="connsiteY209" fmla="*/ 92127 h 1324642"/>
              <a:gd name="connsiteX210" fmla="*/ 1045566 w 1314044"/>
              <a:gd name="connsiteY210" fmla="*/ 91597 h 1324642"/>
              <a:gd name="connsiteX211" fmla="*/ 1028081 w 1314044"/>
              <a:gd name="connsiteY211" fmla="*/ 96366 h 1324642"/>
              <a:gd name="connsiteX212" fmla="*/ 1028611 w 1314044"/>
              <a:gd name="connsiteY212" fmla="*/ 96895 h 1324642"/>
              <a:gd name="connsiteX213" fmla="*/ 1028611 w 1314044"/>
              <a:gd name="connsiteY213" fmla="*/ 96895 h 1324642"/>
              <a:gd name="connsiteX214" fmla="*/ 1028081 w 1314044"/>
              <a:gd name="connsiteY214" fmla="*/ 96366 h 1324642"/>
              <a:gd name="connsiteX215" fmla="*/ 1028081 w 1314044"/>
              <a:gd name="connsiteY215" fmla="*/ 96366 h 1324642"/>
              <a:gd name="connsiteX216" fmla="*/ 683144 w 1314044"/>
              <a:gd name="connsiteY216" fmla="*/ 15827 h 1324642"/>
              <a:gd name="connsiteX217" fmla="*/ 684204 w 1314044"/>
              <a:gd name="connsiteY217" fmla="*/ 15298 h 1324642"/>
              <a:gd name="connsiteX218" fmla="*/ 685793 w 1314044"/>
              <a:gd name="connsiteY218" fmla="*/ 15827 h 1324642"/>
              <a:gd name="connsiteX219" fmla="*/ 683144 w 1314044"/>
              <a:gd name="connsiteY219" fmla="*/ 15827 h 1324642"/>
              <a:gd name="connsiteX220" fmla="*/ 685793 w 1314044"/>
              <a:gd name="connsiteY220" fmla="*/ 16357 h 1324642"/>
              <a:gd name="connsiteX221" fmla="*/ 685793 w 1314044"/>
              <a:gd name="connsiteY221" fmla="*/ 16357 h 1324642"/>
              <a:gd name="connsiteX222" fmla="*/ 685793 w 1314044"/>
              <a:gd name="connsiteY222" fmla="*/ 16357 h 1324642"/>
              <a:gd name="connsiteX223" fmla="*/ 685793 w 1314044"/>
              <a:gd name="connsiteY223" fmla="*/ 16357 h 1324642"/>
              <a:gd name="connsiteX224" fmla="*/ 118846 w 1314044"/>
              <a:gd name="connsiteY224" fmla="*/ 778291 h 1324642"/>
              <a:gd name="connsiteX225" fmla="*/ 118846 w 1314044"/>
              <a:gd name="connsiteY225" fmla="*/ 778291 h 1324642"/>
              <a:gd name="connsiteX226" fmla="*/ 118846 w 1314044"/>
              <a:gd name="connsiteY226" fmla="*/ 778291 h 1324642"/>
              <a:gd name="connsiteX227" fmla="*/ 118846 w 1314044"/>
              <a:gd name="connsiteY227" fmla="*/ 778291 h 1324642"/>
              <a:gd name="connsiteX228" fmla="*/ 118846 w 1314044"/>
              <a:gd name="connsiteY228" fmla="*/ 778291 h 1324642"/>
              <a:gd name="connsiteX229" fmla="*/ 118846 w 1314044"/>
              <a:gd name="connsiteY229" fmla="*/ 778291 h 1324642"/>
              <a:gd name="connsiteX230" fmla="*/ 518888 w 1314044"/>
              <a:gd name="connsiteY230" fmla="*/ 1256222 h 1324642"/>
              <a:gd name="connsiteX231" fmla="*/ 518888 w 1314044"/>
              <a:gd name="connsiteY231" fmla="*/ 1256222 h 1324642"/>
              <a:gd name="connsiteX232" fmla="*/ 518888 w 1314044"/>
              <a:gd name="connsiteY232" fmla="*/ 1256222 h 1324642"/>
              <a:gd name="connsiteX233" fmla="*/ 518888 w 1314044"/>
              <a:gd name="connsiteY233" fmla="*/ 1256222 h 1324642"/>
              <a:gd name="connsiteX234" fmla="*/ 706988 w 1314044"/>
              <a:gd name="connsiteY234" fmla="*/ 84179 h 1324642"/>
              <a:gd name="connsiteX235" fmla="*/ 706988 w 1314044"/>
              <a:gd name="connsiteY235" fmla="*/ 84179 h 1324642"/>
              <a:gd name="connsiteX236" fmla="*/ 706988 w 1314044"/>
              <a:gd name="connsiteY236" fmla="*/ 84179 h 1324642"/>
              <a:gd name="connsiteX237" fmla="*/ 706988 w 1314044"/>
              <a:gd name="connsiteY237" fmla="*/ 84179 h 1324642"/>
              <a:gd name="connsiteX238" fmla="*/ 539553 w 1314044"/>
              <a:gd name="connsiteY238" fmla="*/ 1117400 h 1324642"/>
              <a:gd name="connsiteX239" fmla="*/ 539553 w 1314044"/>
              <a:gd name="connsiteY239" fmla="*/ 1116340 h 1324642"/>
              <a:gd name="connsiteX240" fmla="*/ 540612 w 1314044"/>
              <a:gd name="connsiteY240" fmla="*/ 1116340 h 1324642"/>
              <a:gd name="connsiteX241" fmla="*/ 539553 w 1314044"/>
              <a:gd name="connsiteY241" fmla="*/ 1117400 h 1324642"/>
              <a:gd name="connsiteX242" fmla="*/ 746197 w 1314044"/>
              <a:gd name="connsiteY242" fmla="*/ 461437 h 1324642"/>
              <a:gd name="connsiteX243" fmla="*/ 741958 w 1314044"/>
              <a:gd name="connsiteY243" fmla="*/ 472564 h 1324642"/>
              <a:gd name="connsiteX244" fmla="*/ 706988 w 1314044"/>
              <a:gd name="connsiteY244" fmla="*/ 495878 h 1324642"/>
              <a:gd name="connsiteX245" fmla="*/ 679435 w 1314044"/>
              <a:gd name="connsiteY245" fmla="*/ 505415 h 1324642"/>
              <a:gd name="connsiteX246" fmla="*/ 634927 w 1314044"/>
              <a:gd name="connsiteY246" fmla="*/ 525020 h 1324642"/>
              <a:gd name="connsiteX247" fmla="*/ 631218 w 1314044"/>
              <a:gd name="connsiteY247" fmla="*/ 528729 h 1324642"/>
              <a:gd name="connsiteX248" fmla="*/ 626979 w 1314044"/>
              <a:gd name="connsiteY248" fmla="*/ 529259 h 1324642"/>
              <a:gd name="connsiteX249" fmla="*/ 606315 w 1314044"/>
              <a:gd name="connsiteY249" fmla="*/ 518132 h 1324642"/>
              <a:gd name="connsiteX250" fmla="*/ 583001 w 1314044"/>
              <a:gd name="connsiteY250" fmla="*/ 503826 h 1324642"/>
              <a:gd name="connsiteX251" fmla="*/ 558098 w 1314044"/>
              <a:gd name="connsiteY251" fmla="*/ 502766 h 1324642"/>
              <a:gd name="connsiteX252" fmla="*/ 548030 w 1314044"/>
              <a:gd name="connsiteY252" fmla="*/ 481572 h 1324642"/>
              <a:gd name="connsiteX253" fmla="*/ 553329 w 1314044"/>
              <a:gd name="connsiteY253" fmla="*/ 474684 h 1324642"/>
              <a:gd name="connsiteX254" fmla="*/ 567105 w 1314044"/>
              <a:gd name="connsiteY254" fmla="*/ 445012 h 1324642"/>
              <a:gd name="connsiteX255" fmla="*/ 570814 w 1314044"/>
              <a:gd name="connsiteY255" fmla="*/ 441302 h 1324642"/>
              <a:gd name="connsiteX256" fmla="*/ 626449 w 1314044"/>
              <a:gd name="connsiteY256" fmla="*/ 394145 h 1324642"/>
              <a:gd name="connsiteX257" fmla="*/ 633337 w 1314044"/>
              <a:gd name="connsiteY257" fmla="*/ 388847 h 1324642"/>
              <a:gd name="connsiteX258" fmla="*/ 678375 w 1314044"/>
              <a:gd name="connsiteY258" fmla="*/ 361824 h 1324642"/>
              <a:gd name="connsiteX259" fmla="*/ 710167 w 1314044"/>
              <a:gd name="connsiteY259" fmla="*/ 334801 h 1324642"/>
              <a:gd name="connsiteX260" fmla="*/ 745137 w 1314044"/>
              <a:gd name="connsiteY260" fmla="*/ 346458 h 1324642"/>
              <a:gd name="connsiteX261" fmla="*/ 749376 w 1314044"/>
              <a:gd name="connsiteY261" fmla="*/ 367122 h 1324642"/>
              <a:gd name="connsiteX262" fmla="*/ 746197 w 1314044"/>
              <a:gd name="connsiteY262" fmla="*/ 461437 h 1324642"/>
              <a:gd name="connsiteX263" fmla="*/ 1091134 w 1314044"/>
              <a:gd name="connsiteY263" fmla="*/ 537736 h 1324642"/>
              <a:gd name="connsiteX264" fmla="*/ 1091134 w 1314044"/>
              <a:gd name="connsiteY264" fmla="*/ 537736 h 1324642"/>
              <a:gd name="connsiteX265" fmla="*/ 1091134 w 1314044"/>
              <a:gd name="connsiteY265" fmla="*/ 537736 h 1324642"/>
              <a:gd name="connsiteX266" fmla="*/ 1091134 w 1314044"/>
              <a:gd name="connsiteY266" fmla="*/ 537736 h 1324642"/>
              <a:gd name="connsiteX267" fmla="*/ 1091134 w 1314044"/>
              <a:gd name="connsiteY267" fmla="*/ 537736 h 1324642"/>
              <a:gd name="connsiteX268" fmla="*/ 988341 w 1314044"/>
              <a:gd name="connsiteY268" fmla="*/ 32253 h 1324642"/>
              <a:gd name="connsiteX269" fmla="*/ 988341 w 1314044"/>
              <a:gd name="connsiteY269" fmla="*/ 32253 h 1324642"/>
              <a:gd name="connsiteX270" fmla="*/ 988341 w 1314044"/>
              <a:gd name="connsiteY270" fmla="*/ 32253 h 1324642"/>
              <a:gd name="connsiteX271" fmla="*/ 988341 w 1314044"/>
              <a:gd name="connsiteY271" fmla="*/ 32253 h 1324642"/>
              <a:gd name="connsiteX272" fmla="*/ 987282 w 1314044"/>
              <a:gd name="connsiteY272" fmla="*/ 42320 h 1324642"/>
              <a:gd name="connsiteX273" fmla="*/ 988341 w 1314044"/>
              <a:gd name="connsiteY273" fmla="*/ 32253 h 1324642"/>
              <a:gd name="connsiteX274" fmla="*/ 1285061 w 1314044"/>
              <a:gd name="connsiteY274" fmla="*/ 995003 h 1324642"/>
              <a:gd name="connsiteX275" fmla="*/ 1285061 w 1314044"/>
              <a:gd name="connsiteY275" fmla="*/ 993943 h 1324642"/>
              <a:gd name="connsiteX276" fmla="*/ 1286121 w 1314044"/>
              <a:gd name="connsiteY276" fmla="*/ 990764 h 1324642"/>
              <a:gd name="connsiteX277" fmla="*/ 1285061 w 1314044"/>
              <a:gd name="connsiteY277" fmla="*/ 995003 h 1324642"/>
              <a:gd name="connsiteX278" fmla="*/ 1296718 w 1314044"/>
              <a:gd name="connsiteY278" fmla="*/ 1312387 h 1324642"/>
              <a:gd name="connsiteX279" fmla="*/ 1296718 w 1314044"/>
              <a:gd name="connsiteY279" fmla="*/ 1309208 h 1324642"/>
              <a:gd name="connsiteX280" fmla="*/ 1296718 w 1314044"/>
              <a:gd name="connsiteY280" fmla="*/ 1312387 h 1324642"/>
              <a:gd name="connsiteX281" fmla="*/ 1296718 w 1314044"/>
              <a:gd name="connsiteY281" fmla="*/ 1312387 h 13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1314044" h="1324642">
                <a:moveTo>
                  <a:pt x="1310494" y="1228670"/>
                </a:moveTo>
                <a:cubicBezTo>
                  <a:pt x="1307845" y="1201647"/>
                  <a:pt x="1305726" y="1175154"/>
                  <a:pt x="1303077" y="1148132"/>
                </a:cubicBezTo>
                <a:cubicBezTo>
                  <a:pt x="1303077" y="1148132"/>
                  <a:pt x="1303077" y="1148132"/>
                  <a:pt x="1303077" y="1148132"/>
                </a:cubicBezTo>
                <a:cubicBezTo>
                  <a:pt x="1304136" y="1141773"/>
                  <a:pt x="1304666" y="1135415"/>
                  <a:pt x="1302547" y="1129587"/>
                </a:cubicBezTo>
                <a:cubicBezTo>
                  <a:pt x="1300957" y="1103094"/>
                  <a:pt x="1299897" y="1076601"/>
                  <a:pt x="1298308" y="1050108"/>
                </a:cubicBezTo>
                <a:cubicBezTo>
                  <a:pt x="1296718" y="1017257"/>
                  <a:pt x="1295658" y="984406"/>
                  <a:pt x="1294069" y="952084"/>
                </a:cubicBezTo>
                <a:lnTo>
                  <a:pt x="1294069" y="952084"/>
                </a:lnTo>
                <a:cubicBezTo>
                  <a:pt x="1295658" y="943607"/>
                  <a:pt x="1298308" y="935129"/>
                  <a:pt x="1298308" y="926651"/>
                </a:cubicBezTo>
                <a:cubicBezTo>
                  <a:pt x="1298308" y="885323"/>
                  <a:pt x="1287181" y="845053"/>
                  <a:pt x="1287711" y="803725"/>
                </a:cubicBezTo>
                <a:cubicBezTo>
                  <a:pt x="1287711" y="798956"/>
                  <a:pt x="1283472" y="795777"/>
                  <a:pt x="1277643" y="796307"/>
                </a:cubicBezTo>
                <a:cubicBezTo>
                  <a:pt x="1271285" y="774053"/>
                  <a:pt x="1280822" y="751269"/>
                  <a:pt x="1273934" y="729015"/>
                </a:cubicBezTo>
                <a:cubicBezTo>
                  <a:pt x="1271285" y="714709"/>
                  <a:pt x="1273934" y="699343"/>
                  <a:pt x="1266516" y="686096"/>
                </a:cubicBezTo>
                <a:cubicBezTo>
                  <a:pt x="1265987" y="683977"/>
                  <a:pt x="1264397" y="682387"/>
                  <a:pt x="1262277" y="680798"/>
                </a:cubicBezTo>
                <a:cubicBezTo>
                  <a:pt x="1255919" y="672850"/>
                  <a:pt x="1258569" y="663312"/>
                  <a:pt x="1258569" y="654305"/>
                </a:cubicBezTo>
                <a:cubicBezTo>
                  <a:pt x="1258569" y="646887"/>
                  <a:pt x="1259628" y="639469"/>
                  <a:pt x="1250621" y="636820"/>
                </a:cubicBezTo>
                <a:lnTo>
                  <a:pt x="1250621" y="636820"/>
                </a:lnTo>
                <a:cubicBezTo>
                  <a:pt x="1245852" y="629402"/>
                  <a:pt x="1240553" y="622514"/>
                  <a:pt x="1231546" y="620394"/>
                </a:cubicBezTo>
                <a:cubicBezTo>
                  <a:pt x="1231546" y="620394"/>
                  <a:pt x="1231546" y="620394"/>
                  <a:pt x="1231016" y="619864"/>
                </a:cubicBezTo>
                <a:cubicBezTo>
                  <a:pt x="1230486" y="619334"/>
                  <a:pt x="1229956" y="619334"/>
                  <a:pt x="1229426" y="618805"/>
                </a:cubicBezTo>
                <a:cubicBezTo>
                  <a:pt x="1224128" y="609797"/>
                  <a:pt x="1216710" y="603969"/>
                  <a:pt x="1206643" y="601319"/>
                </a:cubicBezTo>
                <a:cubicBezTo>
                  <a:pt x="1199754" y="592842"/>
                  <a:pt x="1190217" y="588073"/>
                  <a:pt x="1181739" y="581715"/>
                </a:cubicBezTo>
                <a:cubicBezTo>
                  <a:pt x="1171672" y="573237"/>
                  <a:pt x="1158955" y="569528"/>
                  <a:pt x="1146769" y="565819"/>
                </a:cubicBezTo>
                <a:lnTo>
                  <a:pt x="1145709" y="564759"/>
                </a:lnTo>
                <a:lnTo>
                  <a:pt x="1144119" y="565289"/>
                </a:lnTo>
                <a:cubicBezTo>
                  <a:pt x="1144119" y="565289"/>
                  <a:pt x="1144119" y="565289"/>
                  <a:pt x="1144119" y="565289"/>
                </a:cubicBezTo>
                <a:cubicBezTo>
                  <a:pt x="1142000" y="563170"/>
                  <a:pt x="1140410" y="561050"/>
                  <a:pt x="1138291" y="558931"/>
                </a:cubicBezTo>
                <a:cubicBezTo>
                  <a:pt x="1124515" y="546744"/>
                  <a:pt x="1108619" y="539856"/>
                  <a:pt x="1090074" y="538796"/>
                </a:cubicBezTo>
                <a:cubicBezTo>
                  <a:pt x="1087425" y="529789"/>
                  <a:pt x="1079477" y="526609"/>
                  <a:pt x="1072059" y="526609"/>
                </a:cubicBezTo>
                <a:cubicBezTo>
                  <a:pt x="1056163" y="527139"/>
                  <a:pt x="1040797" y="523430"/>
                  <a:pt x="1025431" y="522371"/>
                </a:cubicBezTo>
                <a:cubicBezTo>
                  <a:pt x="1024372" y="521841"/>
                  <a:pt x="1023312" y="520781"/>
                  <a:pt x="1022252" y="519721"/>
                </a:cubicBezTo>
                <a:cubicBezTo>
                  <a:pt x="1021193" y="518132"/>
                  <a:pt x="1019603" y="516012"/>
                  <a:pt x="1018013" y="514423"/>
                </a:cubicBezTo>
                <a:cubicBezTo>
                  <a:pt x="1014305" y="509654"/>
                  <a:pt x="1011125" y="504355"/>
                  <a:pt x="1012185" y="500117"/>
                </a:cubicBezTo>
                <a:cubicBezTo>
                  <a:pt x="1014305" y="488460"/>
                  <a:pt x="1009006" y="487930"/>
                  <a:pt x="1002648" y="487400"/>
                </a:cubicBezTo>
                <a:cubicBezTo>
                  <a:pt x="1002118" y="486340"/>
                  <a:pt x="1002118" y="485281"/>
                  <a:pt x="1001588" y="484221"/>
                </a:cubicBezTo>
                <a:cubicBezTo>
                  <a:pt x="1001058" y="482631"/>
                  <a:pt x="999998" y="481042"/>
                  <a:pt x="999469" y="479452"/>
                </a:cubicBezTo>
                <a:cubicBezTo>
                  <a:pt x="999469" y="477333"/>
                  <a:pt x="999469" y="475213"/>
                  <a:pt x="999469" y="473624"/>
                </a:cubicBezTo>
                <a:cubicBezTo>
                  <a:pt x="999469" y="460907"/>
                  <a:pt x="987812" y="448720"/>
                  <a:pt x="999998" y="434944"/>
                </a:cubicBezTo>
                <a:cubicBezTo>
                  <a:pt x="1003177" y="431235"/>
                  <a:pt x="996289" y="420108"/>
                  <a:pt x="985692" y="423817"/>
                </a:cubicBezTo>
                <a:cubicBezTo>
                  <a:pt x="981983" y="424877"/>
                  <a:pt x="978804" y="428056"/>
                  <a:pt x="976155" y="422228"/>
                </a:cubicBezTo>
                <a:cubicBezTo>
                  <a:pt x="968737" y="407392"/>
                  <a:pt x="981453" y="358115"/>
                  <a:pt x="996289" y="349107"/>
                </a:cubicBezTo>
                <a:cubicBezTo>
                  <a:pt x="1011125" y="340100"/>
                  <a:pt x="1020663" y="329503"/>
                  <a:pt x="1014834" y="310958"/>
                </a:cubicBezTo>
                <a:cubicBezTo>
                  <a:pt x="1014834" y="308308"/>
                  <a:pt x="1014834" y="305659"/>
                  <a:pt x="1015364" y="303540"/>
                </a:cubicBezTo>
                <a:cubicBezTo>
                  <a:pt x="1016954" y="297711"/>
                  <a:pt x="1018543" y="292413"/>
                  <a:pt x="1019603" y="286584"/>
                </a:cubicBezTo>
                <a:cubicBezTo>
                  <a:pt x="1020663" y="283935"/>
                  <a:pt x="1021193" y="281286"/>
                  <a:pt x="1021722" y="278636"/>
                </a:cubicBezTo>
                <a:cubicBezTo>
                  <a:pt x="1024902" y="265390"/>
                  <a:pt x="1027021" y="251614"/>
                  <a:pt x="1015894" y="240487"/>
                </a:cubicBezTo>
                <a:cubicBezTo>
                  <a:pt x="1015894" y="240487"/>
                  <a:pt x="1015894" y="241017"/>
                  <a:pt x="1015364" y="241017"/>
                </a:cubicBezTo>
                <a:cubicBezTo>
                  <a:pt x="1015364" y="241017"/>
                  <a:pt x="1015364" y="240487"/>
                  <a:pt x="1014834" y="240487"/>
                </a:cubicBezTo>
                <a:cubicBezTo>
                  <a:pt x="1014834" y="240487"/>
                  <a:pt x="1015364" y="240487"/>
                  <a:pt x="1015364" y="240487"/>
                </a:cubicBezTo>
                <a:cubicBezTo>
                  <a:pt x="1015364" y="240487"/>
                  <a:pt x="1014834" y="240487"/>
                  <a:pt x="1014834" y="239957"/>
                </a:cubicBezTo>
                <a:cubicBezTo>
                  <a:pt x="1014305" y="238897"/>
                  <a:pt x="1013245" y="238367"/>
                  <a:pt x="1012185" y="237837"/>
                </a:cubicBezTo>
                <a:cubicBezTo>
                  <a:pt x="1010595" y="237308"/>
                  <a:pt x="1009006" y="236778"/>
                  <a:pt x="1007416" y="235718"/>
                </a:cubicBezTo>
                <a:cubicBezTo>
                  <a:pt x="1003707" y="232009"/>
                  <a:pt x="1002648" y="227240"/>
                  <a:pt x="1004237" y="219822"/>
                </a:cubicBezTo>
                <a:cubicBezTo>
                  <a:pt x="1005827" y="213464"/>
                  <a:pt x="1005827" y="207106"/>
                  <a:pt x="1006357" y="200747"/>
                </a:cubicBezTo>
                <a:cubicBezTo>
                  <a:pt x="1007416" y="199688"/>
                  <a:pt x="1009006" y="198098"/>
                  <a:pt x="1009536" y="196509"/>
                </a:cubicBezTo>
                <a:cubicBezTo>
                  <a:pt x="1011125" y="192270"/>
                  <a:pt x="1011655" y="187501"/>
                  <a:pt x="1011125" y="182732"/>
                </a:cubicBezTo>
                <a:cubicBezTo>
                  <a:pt x="1010595" y="181673"/>
                  <a:pt x="1010066" y="180083"/>
                  <a:pt x="1010066" y="179023"/>
                </a:cubicBezTo>
                <a:cubicBezTo>
                  <a:pt x="1011125" y="177964"/>
                  <a:pt x="1012715" y="176904"/>
                  <a:pt x="1013775" y="175844"/>
                </a:cubicBezTo>
                <a:cubicBezTo>
                  <a:pt x="1021722" y="172135"/>
                  <a:pt x="1030730" y="169486"/>
                  <a:pt x="1033909" y="159419"/>
                </a:cubicBezTo>
                <a:cubicBezTo>
                  <a:pt x="1048215" y="148292"/>
                  <a:pt x="1041327" y="136635"/>
                  <a:pt x="1031260" y="129747"/>
                </a:cubicBezTo>
                <a:cubicBezTo>
                  <a:pt x="1022252" y="123918"/>
                  <a:pt x="1022252" y="117560"/>
                  <a:pt x="1023842" y="110142"/>
                </a:cubicBezTo>
                <a:cubicBezTo>
                  <a:pt x="1025961" y="101664"/>
                  <a:pt x="1033909" y="100605"/>
                  <a:pt x="1041327" y="100605"/>
                </a:cubicBezTo>
                <a:cubicBezTo>
                  <a:pt x="1054044" y="100605"/>
                  <a:pt x="1065701" y="97955"/>
                  <a:pt x="1074708" y="87888"/>
                </a:cubicBezTo>
                <a:cubicBezTo>
                  <a:pt x="1078947" y="84179"/>
                  <a:pt x="1083716" y="80470"/>
                  <a:pt x="1087955" y="76761"/>
                </a:cubicBezTo>
                <a:cubicBezTo>
                  <a:pt x="1104910" y="70403"/>
                  <a:pt x="1091134" y="60335"/>
                  <a:pt x="1091134" y="52388"/>
                </a:cubicBezTo>
                <a:cubicBezTo>
                  <a:pt x="1091664" y="43910"/>
                  <a:pt x="1086365" y="41261"/>
                  <a:pt x="1078947" y="41261"/>
                </a:cubicBezTo>
                <a:cubicBezTo>
                  <a:pt x="1077357" y="41261"/>
                  <a:pt x="1076298" y="41261"/>
                  <a:pt x="1074708" y="41261"/>
                </a:cubicBezTo>
                <a:cubicBezTo>
                  <a:pt x="1072059" y="39671"/>
                  <a:pt x="1068880" y="38611"/>
                  <a:pt x="1066230" y="37022"/>
                </a:cubicBezTo>
                <a:cubicBezTo>
                  <a:pt x="1046626" y="26425"/>
                  <a:pt x="1024902" y="23245"/>
                  <a:pt x="1003177" y="21126"/>
                </a:cubicBezTo>
                <a:cubicBezTo>
                  <a:pt x="999469" y="21126"/>
                  <a:pt x="996289" y="20596"/>
                  <a:pt x="992580" y="20596"/>
                </a:cubicBezTo>
                <a:cubicBezTo>
                  <a:pt x="992050" y="20596"/>
                  <a:pt x="991521" y="20596"/>
                  <a:pt x="990991" y="20596"/>
                </a:cubicBezTo>
                <a:cubicBezTo>
                  <a:pt x="990991" y="20066"/>
                  <a:pt x="991521" y="19007"/>
                  <a:pt x="991521" y="17947"/>
                </a:cubicBezTo>
                <a:cubicBezTo>
                  <a:pt x="986752" y="11588"/>
                  <a:pt x="979864" y="11588"/>
                  <a:pt x="972976" y="11588"/>
                </a:cubicBezTo>
                <a:cubicBezTo>
                  <a:pt x="954431" y="14768"/>
                  <a:pt x="935356" y="10529"/>
                  <a:pt x="916281" y="8939"/>
                </a:cubicBezTo>
                <a:cubicBezTo>
                  <a:pt x="916281" y="8939"/>
                  <a:pt x="916281" y="8939"/>
                  <a:pt x="915751" y="8939"/>
                </a:cubicBezTo>
                <a:cubicBezTo>
                  <a:pt x="915751" y="7880"/>
                  <a:pt x="915751" y="6290"/>
                  <a:pt x="915751" y="5230"/>
                </a:cubicBezTo>
                <a:cubicBezTo>
                  <a:pt x="856937" y="3111"/>
                  <a:pt x="797593" y="-2188"/>
                  <a:pt x="738779" y="991"/>
                </a:cubicBezTo>
                <a:cubicBezTo>
                  <a:pt x="729242" y="1521"/>
                  <a:pt x="720234" y="991"/>
                  <a:pt x="713346" y="8939"/>
                </a:cubicBezTo>
                <a:cubicBezTo>
                  <a:pt x="712286" y="9999"/>
                  <a:pt x="711226" y="9999"/>
                  <a:pt x="710167" y="9469"/>
                </a:cubicBezTo>
                <a:cubicBezTo>
                  <a:pt x="702219" y="9469"/>
                  <a:pt x="693741" y="7350"/>
                  <a:pt x="686853" y="9469"/>
                </a:cubicBezTo>
                <a:cubicBezTo>
                  <a:pt x="672017" y="14768"/>
                  <a:pt x="652412" y="7350"/>
                  <a:pt x="642345" y="25365"/>
                </a:cubicBezTo>
                <a:cubicBezTo>
                  <a:pt x="642345" y="26425"/>
                  <a:pt x="642345" y="27484"/>
                  <a:pt x="641815" y="28544"/>
                </a:cubicBezTo>
                <a:cubicBezTo>
                  <a:pt x="644464" y="29604"/>
                  <a:pt x="644994" y="31193"/>
                  <a:pt x="644994" y="32253"/>
                </a:cubicBezTo>
                <a:cubicBezTo>
                  <a:pt x="644464" y="31193"/>
                  <a:pt x="643405" y="29604"/>
                  <a:pt x="641815" y="28544"/>
                </a:cubicBezTo>
                <a:cubicBezTo>
                  <a:pt x="638106" y="30663"/>
                  <a:pt x="632808" y="28544"/>
                  <a:pt x="629628" y="32783"/>
                </a:cubicBezTo>
                <a:cubicBezTo>
                  <a:pt x="614263" y="43910"/>
                  <a:pt x="613203" y="57156"/>
                  <a:pt x="625390" y="72522"/>
                </a:cubicBezTo>
                <a:cubicBezTo>
                  <a:pt x="625390" y="72522"/>
                  <a:pt x="625390" y="72522"/>
                  <a:pt x="625390" y="72522"/>
                </a:cubicBezTo>
                <a:cubicBezTo>
                  <a:pt x="641815" y="90537"/>
                  <a:pt x="665659" y="93187"/>
                  <a:pt x="686853" y="100605"/>
                </a:cubicBezTo>
                <a:cubicBezTo>
                  <a:pt x="692152" y="102724"/>
                  <a:pt x="700099" y="100075"/>
                  <a:pt x="702219" y="109612"/>
                </a:cubicBezTo>
                <a:cubicBezTo>
                  <a:pt x="704338" y="118620"/>
                  <a:pt x="696390" y="119150"/>
                  <a:pt x="692152" y="123388"/>
                </a:cubicBezTo>
                <a:cubicBezTo>
                  <a:pt x="682614" y="133985"/>
                  <a:pt x="677845" y="145112"/>
                  <a:pt x="692681" y="155710"/>
                </a:cubicBezTo>
                <a:lnTo>
                  <a:pt x="693741" y="155180"/>
                </a:lnTo>
                <a:cubicBezTo>
                  <a:pt x="697450" y="160478"/>
                  <a:pt x="701159" y="166307"/>
                  <a:pt x="704868" y="171605"/>
                </a:cubicBezTo>
                <a:cubicBezTo>
                  <a:pt x="700629" y="181673"/>
                  <a:pt x="696390" y="191740"/>
                  <a:pt x="691622" y="201807"/>
                </a:cubicBezTo>
                <a:cubicBezTo>
                  <a:pt x="687383" y="209755"/>
                  <a:pt x="688972" y="215583"/>
                  <a:pt x="696920" y="219292"/>
                </a:cubicBezTo>
                <a:cubicBezTo>
                  <a:pt x="697980" y="221942"/>
                  <a:pt x="699569" y="224591"/>
                  <a:pt x="700629" y="227240"/>
                </a:cubicBezTo>
                <a:cubicBezTo>
                  <a:pt x="696390" y="236248"/>
                  <a:pt x="684204" y="236778"/>
                  <a:pt x="681025" y="246845"/>
                </a:cubicBezTo>
                <a:cubicBezTo>
                  <a:pt x="678905" y="248435"/>
                  <a:pt x="676786" y="250024"/>
                  <a:pt x="674666" y="251614"/>
                </a:cubicBezTo>
                <a:cubicBezTo>
                  <a:pt x="672547" y="252144"/>
                  <a:pt x="670957" y="252673"/>
                  <a:pt x="669368" y="254263"/>
                </a:cubicBezTo>
                <a:cubicBezTo>
                  <a:pt x="668308" y="254263"/>
                  <a:pt x="667248" y="254793"/>
                  <a:pt x="666189" y="254793"/>
                </a:cubicBezTo>
                <a:cubicBezTo>
                  <a:pt x="655591" y="260621"/>
                  <a:pt x="641815" y="260621"/>
                  <a:pt x="634397" y="272278"/>
                </a:cubicBezTo>
                <a:cubicBezTo>
                  <a:pt x="631218" y="288704"/>
                  <a:pt x="614792" y="284465"/>
                  <a:pt x="605255" y="290823"/>
                </a:cubicBezTo>
                <a:cubicBezTo>
                  <a:pt x="603136" y="296122"/>
                  <a:pt x="601016" y="303540"/>
                  <a:pt x="594658" y="303540"/>
                </a:cubicBezTo>
                <a:cubicBezTo>
                  <a:pt x="571874" y="304070"/>
                  <a:pt x="556508" y="320495"/>
                  <a:pt x="537963" y="330033"/>
                </a:cubicBezTo>
                <a:cubicBezTo>
                  <a:pt x="530015" y="331092"/>
                  <a:pt x="527366" y="340100"/>
                  <a:pt x="518888" y="341160"/>
                </a:cubicBezTo>
                <a:cubicBezTo>
                  <a:pt x="517299" y="341689"/>
                  <a:pt x="515709" y="342219"/>
                  <a:pt x="514649" y="343279"/>
                </a:cubicBezTo>
                <a:cubicBezTo>
                  <a:pt x="510411" y="350697"/>
                  <a:pt x="497694" y="348048"/>
                  <a:pt x="496104" y="358645"/>
                </a:cubicBezTo>
                <a:cubicBezTo>
                  <a:pt x="489216" y="373481"/>
                  <a:pt x="478619" y="376660"/>
                  <a:pt x="453716" y="371891"/>
                </a:cubicBezTo>
                <a:cubicBezTo>
                  <a:pt x="446828" y="369772"/>
                  <a:pt x="440470" y="371361"/>
                  <a:pt x="434641" y="374011"/>
                </a:cubicBezTo>
                <a:cubicBezTo>
                  <a:pt x="433052" y="375070"/>
                  <a:pt x="431462" y="376130"/>
                  <a:pt x="430402" y="377190"/>
                </a:cubicBezTo>
                <a:cubicBezTo>
                  <a:pt x="428283" y="379839"/>
                  <a:pt x="433581" y="383548"/>
                  <a:pt x="427223" y="386197"/>
                </a:cubicBezTo>
                <a:cubicBezTo>
                  <a:pt x="418216" y="389906"/>
                  <a:pt x="409208" y="392026"/>
                  <a:pt x="399141" y="390966"/>
                </a:cubicBezTo>
                <a:cubicBezTo>
                  <a:pt x="397551" y="390966"/>
                  <a:pt x="395432" y="391496"/>
                  <a:pt x="393842" y="392556"/>
                </a:cubicBezTo>
                <a:cubicBezTo>
                  <a:pt x="390663" y="392556"/>
                  <a:pt x="389073" y="394675"/>
                  <a:pt x="388544" y="396795"/>
                </a:cubicBezTo>
                <a:cubicBezTo>
                  <a:pt x="379006" y="398384"/>
                  <a:pt x="368939" y="394675"/>
                  <a:pt x="359401" y="398914"/>
                </a:cubicBezTo>
                <a:cubicBezTo>
                  <a:pt x="349334" y="403153"/>
                  <a:pt x="342446" y="411630"/>
                  <a:pt x="335028" y="419049"/>
                </a:cubicBezTo>
                <a:cubicBezTo>
                  <a:pt x="328140" y="425937"/>
                  <a:pt x="318602" y="426467"/>
                  <a:pt x="310655" y="430175"/>
                </a:cubicBezTo>
                <a:cubicBezTo>
                  <a:pt x="299528" y="431765"/>
                  <a:pt x="289460" y="436004"/>
                  <a:pt x="281512" y="443952"/>
                </a:cubicBezTo>
                <a:cubicBezTo>
                  <a:pt x="280983" y="443952"/>
                  <a:pt x="280453" y="444482"/>
                  <a:pt x="279923" y="444482"/>
                </a:cubicBezTo>
                <a:cubicBezTo>
                  <a:pt x="278863" y="445541"/>
                  <a:pt x="278333" y="446071"/>
                  <a:pt x="277803" y="447131"/>
                </a:cubicBezTo>
                <a:cubicBezTo>
                  <a:pt x="257669" y="457728"/>
                  <a:pt x="231706" y="457728"/>
                  <a:pt x="218989" y="481042"/>
                </a:cubicBezTo>
                <a:cubicBezTo>
                  <a:pt x="215280" y="482102"/>
                  <a:pt x="212631" y="484751"/>
                  <a:pt x="211571" y="487930"/>
                </a:cubicBezTo>
                <a:cubicBezTo>
                  <a:pt x="205213" y="490579"/>
                  <a:pt x="198855" y="494818"/>
                  <a:pt x="191967" y="495878"/>
                </a:cubicBezTo>
                <a:cubicBezTo>
                  <a:pt x="153817" y="500117"/>
                  <a:pt x="128384" y="526609"/>
                  <a:pt x="100831" y="548334"/>
                </a:cubicBezTo>
                <a:cubicBezTo>
                  <a:pt x="90764" y="550453"/>
                  <a:pt x="84936" y="558931"/>
                  <a:pt x="77518" y="564759"/>
                </a:cubicBezTo>
                <a:cubicBezTo>
                  <a:pt x="65861" y="569528"/>
                  <a:pt x="60032" y="581715"/>
                  <a:pt x="49965" y="588603"/>
                </a:cubicBezTo>
                <a:cubicBezTo>
                  <a:pt x="34069" y="593371"/>
                  <a:pt x="27181" y="605028"/>
                  <a:pt x="25062" y="620394"/>
                </a:cubicBezTo>
                <a:cubicBezTo>
                  <a:pt x="16054" y="633641"/>
                  <a:pt x="7576" y="647417"/>
                  <a:pt x="5457" y="663842"/>
                </a:cubicBezTo>
                <a:cubicBezTo>
                  <a:pt x="4397" y="664902"/>
                  <a:pt x="3338" y="666492"/>
                  <a:pt x="2808" y="667551"/>
                </a:cubicBezTo>
                <a:cubicBezTo>
                  <a:pt x="2278" y="669141"/>
                  <a:pt x="1748" y="671260"/>
                  <a:pt x="1218" y="672850"/>
                </a:cubicBezTo>
                <a:cubicBezTo>
                  <a:pt x="688" y="679208"/>
                  <a:pt x="-901" y="686626"/>
                  <a:pt x="688" y="692455"/>
                </a:cubicBezTo>
                <a:cubicBezTo>
                  <a:pt x="1218" y="697753"/>
                  <a:pt x="2808" y="702522"/>
                  <a:pt x="5987" y="707291"/>
                </a:cubicBezTo>
                <a:cubicBezTo>
                  <a:pt x="9166" y="713119"/>
                  <a:pt x="10226" y="720537"/>
                  <a:pt x="17114" y="723716"/>
                </a:cubicBezTo>
                <a:cubicBezTo>
                  <a:pt x="20823" y="735373"/>
                  <a:pt x="33010" y="736963"/>
                  <a:pt x="40957" y="743321"/>
                </a:cubicBezTo>
                <a:cubicBezTo>
                  <a:pt x="43607" y="746500"/>
                  <a:pt x="46786" y="750209"/>
                  <a:pt x="49435" y="753388"/>
                </a:cubicBezTo>
                <a:cubicBezTo>
                  <a:pt x="55793" y="769814"/>
                  <a:pt x="69570" y="772993"/>
                  <a:pt x="84936" y="774582"/>
                </a:cubicBezTo>
                <a:cubicBezTo>
                  <a:pt x="99242" y="779881"/>
                  <a:pt x="111958" y="790478"/>
                  <a:pt x="128914" y="786239"/>
                </a:cubicBezTo>
                <a:cubicBezTo>
                  <a:pt x="127854" y="785709"/>
                  <a:pt x="126264" y="785180"/>
                  <a:pt x="125205" y="784120"/>
                </a:cubicBezTo>
                <a:cubicBezTo>
                  <a:pt x="126794" y="784120"/>
                  <a:pt x="128384" y="784650"/>
                  <a:pt x="128914" y="786239"/>
                </a:cubicBezTo>
                <a:cubicBezTo>
                  <a:pt x="138451" y="784650"/>
                  <a:pt x="146399" y="793127"/>
                  <a:pt x="156466" y="790478"/>
                </a:cubicBezTo>
                <a:cubicBezTo>
                  <a:pt x="162295" y="795777"/>
                  <a:pt x="169183" y="795247"/>
                  <a:pt x="175541" y="794717"/>
                </a:cubicBezTo>
                <a:cubicBezTo>
                  <a:pt x="203094" y="802135"/>
                  <a:pt x="231176" y="808493"/>
                  <a:pt x="259788" y="810613"/>
                </a:cubicBezTo>
                <a:cubicBezTo>
                  <a:pt x="279393" y="813792"/>
                  <a:pt x="299528" y="812732"/>
                  <a:pt x="319662" y="810613"/>
                </a:cubicBezTo>
                <a:cubicBezTo>
                  <a:pt x="340856" y="813262"/>
                  <a:pt x="361521" y="803725"/>
                  <a:pt x="382715" y="807964"/>
                </a:cubicBezTo>
                <a:cubicBezTo>
                  <a:pt x="384305" y="811672"/>
                  <a:pt x="386954" y="811672"/>
                  <a:pt x="390133" y="811143"/>
                </a:cubicBezTo>
                <a:lnTo>
                  <a:pt x="390133" y="811143"/>
                </a:lnTo>
                <a:cubicBezTo>
                  <a:pt x="399671" y="815911"/>
                  <a:pt x="409208" y="820680"/>
                  <a:pt x="419275" y="825449"/>
                </a:cubicBezTo>
                <a:cubicBezTo>
                  <a:pt x="429872" y="831277"/>
                  <a:pt x="440470" y="837106"/>
                  <a:pt x="450537" y="842404"/>
                </a:cubicBezTo>
                <a:cubicBezTo>
                  <a:pt x="454776" y="847703"/>
                  <a:pt x="459544" y="851412"/>
                  <a:pt x="465373" y="854061"/>
                </a:cubicBezTo>
                <a:cubicBezTo>
                  <a:pt x="468022" y="857240"/>
                  <a:pt x="471201" y="859889"/>
                  <a:pt x="472791" y="863598"/>
                </a:cubicBezTo>
                <a:cubicBezTo>
                  <a:pt x="487097" y="879494"/>
                  <a:pt x="491866" y="899629"/>
                  <a:pt x="497694" y="919233"/>
                </a:cubicBezTo>
                <a:cubicBezTo>
                  <a:pt x="505642" y="947316"/>
                  <a:pt x="508821" y="976458"/>
                  <a:pt x="518888" y="1003481"/>
                </a:cubicBezTo>
                <a:cubicBezTo>
                  <a:pt x="519948" y="1006130"/>
                  <a:pt x="521538" y="1008249"/>
                  <a:pt x="523127" y="1010369"/>
                </a:cubicBezTo>
                <a:cubicBezTo>
                  <a:pt x="524187" y="1021496"/>
                  <a:pt x="525247" y="1032623"/>
                  <a:pt x="526836" y="1043750"/>
                </a:cubicBezTo>
                <a:cubicBezTo>
                  <a:pt x="526836" y="1064944"/>
                  <a:pt x="525776" y="1085609"/>
                  <a:pt x="529485" y="1106273"/>
                </a:cubicBezTo>
                <a:cubicBezTo>
                  <a:pt x="533194" y="1125348"/>
                  <a:pt x="537433" y="1144953"/>
                  <a:pt x="531075" y="1165617"/>
                </a:cubicBezTo>
                <a:cubicBezTo>
                  <a:pt x="527366" y="1178333"/>
                  <a:pt x="522597" y="1193699"/>
                  <a:pt x="526836" y="1208005"/>
                </a:cubicBezTo>
                <a:cubicBezTo>
                  <a:pt x="527896" y="1223901"/>
                  <a:pt x="522067" y="1238737"/>
                  <a:pt x="517829" y="1254103"/>
                </a:cubicBezTo>
                <a:cubicBezTo>
                  <a:pt x="517829" y="1254103"/>
                  <a:pt x="517299" y="1254633"/>
                  <a:pt x="517299" y="1254633"/>
                </a:cubicBezTo>
                <a:cubicBezTo>
                  <a:pt x="516769" y="1255163"/>
                  <a:pt x="515709" y="1255693"/>
                  <a:pt x="515179" y="1256752"/>
                </a:cubicBezTo>
                <a:cubicBezTo>
                  <a:pt x="513590" y="1258872"/>
                  <a:pt x="512530" y="1261521"/>
                  <a:pt x="512000" y="1263640"/>
                </a:cubicBezTo>
                <a:cubicBezTo>
                  <a:pt x="507231" y="1273178"/>
                  <a:pt x="504582" y="1283775"/>
                  <a:pt x="501933" y="1294372"/>
                </a:cubicBezTo>
                <a:cubicBezTo>
                  <a:pt x="496634" y="1304439"/>
                  <a:pt x="498754" y="1315567"/>
                  <a:pt x="498224" y="1326164"/>
                </a:cubicBezTo>
                <a:cubicBezTo>
                  <a:pt x="500873" y="1326164"/>
                  <a:pt x="503522" y="1326164"/>
                  <a:pt x="506172" y="1326164"/>
                </a:cubicBezTo>
                <a:cubicBezTo>
                  <a:pt x="507761" y="1326164"/>
                  <a:pt x="508821" y="1326164"/>
                  <a:pt x="510411" y="1326164"/>
                </a:cubicBezTo>
                <a:cubicBezTo>
                  <a:pt x="698510" y="1326164"/>
                  <a:pt x="886609" y="1326164"/>
                  <a:pt x="1074708" y="1326164"/>
                </a:cubicBezTo>
                <a:cubicBezTo>
                  <a:pt x="1078947" y="1326164"/>
                  <a:pt x="1082656" y="1326164"/>
                  <a:pt x="1086895" y="1326164"/>
                </a:cubicBezTo>
                <a:cubicBezTo>
                  <a:pt x="1085305" y="1315036"/>
                  <a:pt x="1083716" y="1304439"/>
                  <a:pt x="1078947" y="1294372"/>
                </a:cubicBezTo>
                <a:cubicBezTo>
                  <a:pt x="1077887" y="1290133"/>
                  <a:pt x="1076828" y="1285365"/>
                  <a:pt x="1075768" y="1281126"/>
                </a:cubicBezTo>
                <a:cubicBezTo>
                  <a:pt x="1075768" y="1279536"/>
                  <a:pt x="1075238" y="1278476"/>
                  <a:pt x="1075238" y="1276887"/>
                </a:cubicBezTo>
                <a:cubicBezTo>
                  <a:pt x="1075768" y="1275297"/>
                  <a:pt x="1076298" y="1273708"/>
                  <a:pt x="1076298" y="1272118"/>
                </a:cubicBezTo>
                <a:cubicBezTo>
                  <a:pt x="1075768" y="1269999"/>
                  <a:pt x="1075238" y="1268409"/>
                  <a:pt x="1073648" y="1266820"/>
                </a:cubicBezTo>
                <a:cubicBezTo>
                  <a:pt x="1072589" y="1265760"/>
                  <a:pt x="1071529" y="1265230"/>
                  <a:pt x="1070469" y="1264170"/>
                </a:cubicBezTo>
                <a:cubicBezTo>
                  <a:pt x="1066760" y="1257282"/>
                  <a:pt x="1065171" y="1249864"/>
                  <a:pt x="1064111" y="1242446"/>
                </a:cubicBezTo>
                <a:cubicBezTo>
                  <a:pt x="1063581" y="1229730"/>
                  <a:pt x="1063581" y="1216483"/>
                  <a:pt x="1064111" y="1203767"/>
                </a:cubicBezTo>
                <a:cubicBezTo>
                  <a:pt x="1064641" y="1187871"/>
                  <a:pt x="1063051" y="1172505"/>
                  <a:pt x="1066760" y="1157139"/>
                </a:cubicBezTo>
                <a:cubicBezTo>
                  <a:pt x="1067290" y="1151311"/>
                  <a:pt x="1068350" y="1145482"/>
                  <a:pt x="1068880" y="1139654"/>
                </a:cubicBezTo>
                <a:cubicBezTo>
                  <a:pt x="1070999" y="1134355"/>
                  <a:pt x="1073119" y="1128527"/>
                  <a:pt x="1075238" y="1123228"/>
                </a:cubicBezTo>
                <a:cubicBezTo>
                  <a:pt x="1076298" y="1120579"/>
                  <a:pt x="1077887" y="1117930"/>
                  <a:pt x="1078947" y="1114751"/>
                </a:cubicBezTo>
                <a:cubicBezTo>
                  <a:pt x="1086365" y="1113691"/>
                  <a:pt x="1081066" y="1105213"/>
                  <a:pt x="1085835" y="1102564"/>
                </a:cubicBezTo>
                <a:cubicBezTo>
                  <a:pt x="1102791" y="1095676"/>
                  <a:pt x="1099611" y="1079780"/>
                  <a:pt x="1102261" y="1066534"/>
                </a:cubicBezTo>
                <a:lnTo>
                  <a:pt x="1102261" y="1066534"/>
                </a:lnTo>
                <a:lnTo>
                  <a:pt x="1101731" y="1066534"/>
                </a:lnTo>
                <a:cubicBezTo>
                  <a:pt x="1103320" y="1067064"/>
                  <a:pt x="1104910" y="1067064"/>
                  <a:pt x="1106500" y="1067593"/>
                </a:cubicBezTo>
                <a:lnTo>
                  <a:pt x="1106500" y="1067593"/>
                </a:lnTo>
                <a:cubicBezTo>
                  <a:pt x="1112328" y="1077661"/>
                  <a:pt x="1109149" y="1088788"/>
                  <a:pt x="1110209" y="1099915"/>
                </a:cubicBezTo>
                <a:cubicBezTo>
                  <a:pt x="1111268" y="1108922"/>
                  <a:pt x="1105970" y="1119519"/>
                  <a:pt x="1114977" y="1126937"/>
                </a:cubicBezTo>
                <a:cubicBezTo>
                  <a:pt x="1116037" y="1127467"/>
                  <a:pt x="1117097" y="1127467"/>
                  <a:pt x="1117627" y="1127997"/>
                </a:cubicBezTo>
                <a:cubicBezTo>
                  <a:pt x="1116037" y="1135415"/>
                  <a:pt x="1119746" y="1140714"/>
                  <a:pt x="1122925" y="1147072"/>
                </a:cubicBezTo>
                <a:cubicBezTo>
                  <a:pt x="1123985" y="1147072"/>
                  <a:pt x="1124515" y="1147602"/>
                  <a:pt x="1125045" y="1147602"/>
                </a:cubicBezTo>
                <a:cubicBezTo>
                  <a:pt x="1123985" y="1147602"/>
                  <a:pt x="1123455" y="1147602"/>
                  <a:pt x="1122925" y="1147072"/>
                </a:cubicBezTo>
                <a:cubicBezTo>
                  <a:pt x="1128754" y="1159259"/>
                  <a:pt x="1125045" y="1171445"/>
                  <a:pt x="1124515" y="1184162"/>
                </a:cubicBezTo>
                <a:cubicBezTo>
                  <a:pt x="1123985" y="1209065"/>
                  <a:pt x="1120276" y="1233968"/>
                  <a:pt x="1127694" y="1258342"/>
                </a:cubicBezTo>
                <a:cubicBezTo>
                  <a:pt x="1127694" y="1262051"/>
                  <a:pt x="1128224" y="1265760"/>
                  <a:pt x="1128754" y="1269469"/>
                </a:cubicBezTo>
                <a:cubicBezTo>
                  <a:pt x="1129283" y="1273708"/>
                  <a:pt x="1130873" y="1277417"/>
                  <a:pt x="1133522" y="1281126"/>
                </a:cubicBezTo>
                <a:cubicBezTo>
                  <a:pt x="1135642" y="1283245"/>
                  <a:pt x="1136701" y="1285894"/>
                  <a:pt x="1137231" y="1288544"/>
                </a:cubicBezTo>
                <a:cubicBezTo>
                  <a:pt x="1137231" y="1292783"/>
                  <a:pt x="1137231" y="1296491"/>
                  <a:pt x="1137231" y="1300730"/>
                </a:cubicBezTo>
                <a:cubicBezTo>
                  <a:pt x="1137231" y="1301260"/>
                  <a:pt x="1137231" y="1301790"/>
                  <a:pt x="1137231" y="1301790"/>
                </a:cubicBezTo>
                <a:cubicBezTo>
                  <a:pt x="1136701" y="1307619"/>
                  <a:pt x="1136172" y="1313447"/>
                  <a:pt x="1137761" y="1319275"/>
                </a:cubicBezTo>
                <a:cubicBezTo>
                  <a:pt x="1137761" y="1321925"/>
                  <a:pt x="1137761" y="1324044"/>
                  <a:pt x="1137761" y="1326693"/>
                </a:cubicBezTo>
                <a:cubicBezTo>
                  <a:pt x="1139351" y="1326693"/>
                  <a:pt x="1140410" y="1326693"/>
                  <a:pt x="1142000" y="1326693"/>
                </a:cubicBezTo>
                <a:cubicBezTo>
                  <a:pt x="1185978" y="1326693"/>
                  <a:pt x="1229426" y="1326693"/>
                  <a:pt x="1273405" y="1326693"/>
                </a:cubicBezTo>
                <a:cubicBezTo>
                  <a:pt x="1280293" y="1326693"/>
                  <a:pt x="1286651" y="1326693"/>
                  <a:pt x="1293539" y="1326693"/>
                </a:cubicBezTo>
                <a:cubicBezTo>
                  <a:pt x="1295129" y="1326693"/>
                  <a:pt x="1296188" y="1326693"/>
                  <a:pt x="1297778" y="1326693"/>
                </a:cubicBezTo>
                <a:cubicBezTo>
                  <a:pt x="1299367" y="1326693"/>
                  <a:pt x="1300427" y="1326693"/>
                  <a:pt x="1302017" y="1326693"/>
                </a:cubicBezTo>
                <a:cubicBezTo>
                  <a:pt x="1303606" y="1326693"/>
                  <a:pt x="1304666" y="1326693"/>
                  <a:pt x="1306256" y="1326693"/>
                </a:cubicBezTo>
                <a:cubicBezTo>
                  <a:pt x="1307315" y="1319805"/>
                  <a:pt x="1308375" y="1312917"/>
                  <a:pt x="1308905" y="1306029"/>
                </a:cubicBezTo>
                <a:cubicBezTo>
                  <a:pt x="1317912" y="1281126"/>
                  <a:pt x="1317383" y="1255163"/>
                  <a:pt x="1310494" y="1228670"/>
                </a:cubicBezTo>
                <a:close/>
                <a:moveTo>
                  <a:pt x="1045566" y="91597"/>
                </a:moveTo>
                <a:cubicBezTo>
                  <a:pt x="1045566" y="91597"/>
                  <a:pt x="1045036" y="92127"/>
                  <a:pt x="1045036" y="92127"/>
                </a:cubicBezTo>
                <a:cubicBezTo>
                  <a:pt x="1045036" y="92127"/>
                  <a:pt x="1044506" y="92127"/>
                  <a:pt x="1044506" y="92127"/>
                </a:cubicBezTo>
                <a:cubicBezTo>
                  <a:pt x="1043976" y="92127"/>
                  <a:pt x="1044506" y="91597"/>
                  <a:pt x="1045566" y="91597"/>
                </a:cubicBezTo>
                <a:close/>
                <a:moveTo>
                  <a:pt x="1028081" y="96366"/>
                </a:moveTo>
                <a:cubicBezTo>
                  <a:pt x="1028081" y="96366"/>
                  <a:pt x="1028611" y="96895"/>
                  <a:pt x="1028611" y="96895"/>
                </a:cubicBezTo>
                <a:cubicBezTo>
                  <a:pt x="1028611" y="96895"/>
                  <a:pt x="1028611" y="96895"/>
                  <a:pt x="1028611" y="96895"/>
                </a:cubicBezTo>
                <a:cubicBezTo>
                  <a:pt x="1028611" y="96895"/>
                  <a:pt x="1028611" y="96366"/>
                  <a:pt x="1028081" y="96366"/>
                </a:cubicBezTo>
                <a:cubicBezTo>
                  <a:pt x="1028081" y="96366"/>
                  <a:pt x="1028081" y="96366"/>
                  <a:pt x="1028081" y="96366"/>
                </a:cubicBezTo>
                <a:close/>
                <a:moveTo>
                  <a:pt x="683144" y="15827"/>
                </a:moveTo>
                <a:lnTo>
                  <a:pt x="684204" y="15298"/>
                </a:lnTo>
                <a:cubicBezTo>
                  <a:pt x="684204" y="15298"/>
                  <a:pt x="685793" y="15827"/>
                  <a:pt x="685793" y="15827"/>
                </a:cubicBezTo>
                <a:cubicBezTo>
                  <a:pt x="684733" y="15827"/>
                  <a:pt x="684204" y="15827"/>
                  <a:pt x="683144" y="15827"/>
                </a:cubicBezTo>
                <a:close/>
                <a:moveTo>
                  <a:pt x="685793" y="16357"/>
                </a:moveTo>
                <a:cubicBezTo>
                  <a:pt x="685793" y="16357"/>
                  <a:pt x="685793" y="1635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lose/>
                <a:moveTo>
                  <a:pt x="118846" y="778291"/>
                </a:move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937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lose/>
                <a:moveTo>
                  <a:pt x="518888" y="1256222"/>
                </a:moveTo>
                <a:cubicBezTo>
                  <a:pt x="518888" y="1256222"/>
                  <a:pt x="51888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lose/>
                <a:moveTo>
                  <a:pt x="706988" y="84179"/>
                </a:moveTo>
                <a:cubicBezTo>
                  <a:pt x="706988" y="84179"/>
                  <a:pt x="706988" y="84179"/>
                  <a:pt x="706988" y="84179"/>
                </a:cubicBezTo>
                <a:cubicBezTo>
                  <a:pt x="706458" y="84179"/>
                  <a:pt x="706458" y="84179"/>
                  <a:pt x="706988" y="84179"/>
                </a:cubicBezTo>
                <a:cubicBezTo>
                  <a:pt x="706458" y="84179"/>
                  <a:pt x="706988" y="84179"/>
                  <a:pt x="706988" y="84179"/>
                </a:cubicBezTo>
                <a:close/>
                <a:moveTo>
                  <a:pt x="539553" y="1117400"/>
                </a:moveTo>
                <a:cubicBezTo>
                  <a:pt x="539553" y="1116870"/>
                  <a:pt x="539553" y="1116340"/>
                  <a:pt x="539553" y="1116340"/>
                </a:cubicBezTo>
                <a:cubicBezTo>
                  <a:pt x="540083" y="1116340"/>
                  <a:pt x="540083" y="1116340"/>
                  <a:pt x="540612" y="1116340"/>
                </a:cubicBezTo>
                <a:cubicBezTo>
                  <a:pt x="540083" y="1116870"/>
                  <a:pt x="540083" y="1116870"/>
                  <a:pt x="539553" y="1117400"/>
                </a:cubicBezTo>
                <a:close/>
                <a:moveTo>
                  <a:pt x="746197" y="461437"/>
                </a:moveTo>
                <a:cubicBezTo>
                  <a:pt x="744607" y="465146"/>
                  <a:pt x="743548" y="468855"/>
                  <a:pt x="741958" y="472564"/>
                </a:cubicBezTo>
                <a:cubicBezTo>
                  <a:pt x="734540" y="486870"/>
                  <a:pt x="727652" y="500646"/>
                  <a:pt x="706988" y="495878"/>
                </a:cubicBezTo>
                <a:cubicBezTo>
                  <a:pt x="696920" y="493758"/>
                  <a:pt x="689502" y="504355"/>
                  <a:pt x="679435" y="505415"/>
                </a:cubicBezTo>
                <a:cubicBezTo>
                  <a:pt x="665129" y="513893"/>
                  <a:pt x="649763" y="518662"/>
                  <a:pt x="634927" y="525020"/>
                </a:cubicBezTo>
                <a:cubicBezTo>
                  <a:pt x="633867" y="526080"/>
                  <a:pt x="632278" y="527669"/>
                  <a:pt x="631218" y="528729"/>
                </a:cubicBezTo>
                <a:cubicBezTo>
                  <a:pt x="630158" y="530319"/>
                  <a:pt x="628569" y="530319"/>
                  <a:pt x="626979" y="529259"/>
                </a:cubicBezTo>
                <a:cubicBezTo>
                  <a:pt x="620091" y="525550"/>
                  <a:pt x="613203" y="521841"/>
                  <a:pt x="606315" y="518132"/>
                </a:cubicBezTo>
                <a:cubicBezTo>
                  <a:pt x="603136" y="505945"/>
                  <a:pt x="592538" y="505945"/>
                  <a:pt x="583001" y="503826"/>
                </a:cubicBezTo>
                <a:cubicBezTo>
                  <a:pt x="574523" y="504355"/>
                  <a:pt x="566575" y="503296"/>
                  <a:pt x="558098" y="502766"/>
                </a:cubicBezTo>
                <a:cubicBezTo>
                  <a:pt x="541672" y="501176"/>
                  <a:pt x="539553" y="494288"/>
                  <a:pt x="548030" y="481572"/>
                </a:cubicBezTo>
                <a:cubicBezTo>
                  <a:pt x="549090" y="478922"/>
                  <a:pt x="550680" y="476273"/>
                  <a:pt x="553329" y="474684"/>
                </a:cubicBezTo>
                <a:cubicBezTo>
                  <a:pt x="564456" y="467795"/>
                  <a:pt x="560747" y="454019"/>
                  <a:pt x="567105" y="445012"/>
                </a:cubicBezTo>
                <a:cubicBezTo>
                  <a:pt x="568165" y="443952"/>
                  <a:pt x="569755" y="442362"/>
                  <a:pt x="570814" y="441302"/>
                </a:cubicBezTo>
                <a:cubicBezTo>
                  <a:pt x="592009" y="429116"/>
                  <a:pt x="612673" y="415340"/>
                  <a:pt x="626449" y="394145"/>
                </a:cubicBezTo>
                <a:cubicBezTo>
                  <a:pt x="628569" y="392556"/>
                  <a:pt x="630688" y="390966"/>
                  <a:pt x="633337" y="388847"/>
                </a:cubicBezTo>
                <a:cubicBezTo>
                  <a:pt x="651882" y="385138"/>
                  <a:pt x="667778" y="378250"/>
                  <a:pt x="678375" y="361824"/>
                </a:cubicBezTo>
                <a:cubicBezTo>
                  <a:pt x="688972" y="352287"/>
                  <a:pt x="702219" y="346458"/>
                  <a:pt x="710167" y="334801"/>
                </a:cubicBezTo>
                <a:cubicBezTo>
                  <a:pt x="719174" y="345928"/>
                  <a:pt x="735070" y="337450"/>
                  <a:pt x="745137" y="346458"/>
                </a:cubicBezTo>
                <a:cubicBezTo>
                  <a:pt x="743018" y="353876"/>
                  <a:pt x="747257" y="360234"/>
                  <a:pt x="749376" y="367122"/>
                </a:cubicBezTo>
                <a:cubicBezTo>
                  <a:pt x="758913" y="399444"/>
                  <a:pt x="755204" y="430705"/>
                  <a:pt x="746197" y="461437"/>
                </a:cubicBezTo>
                <a:close/>
                <a:moveTo>
                  <a:pt x="1091134" y="537736"/>
                </a:moveTo>
                <a:lnTo>
                  <a:pt x="1091134" y="537736"/>
                </a:lnTo>
                <a:lnTo>
                  <a:pt x="1091134" y="537736"/>
                </a:lnTo>
                <a:cubicBezTo>
                  <a:pt x="1091134" y="537736"/>
                  <a:pt x="1091134" y="537736"/>
                  <a:pt x="1091134" y="537736"/>
                </a:cubicBezTo>
                <a:lnTo>
                  <a:pt x="1091134" y="537736"/>
                </a:lnTo>
                <a:close/>
                <a:moveTo>
                  <a:pt x="988341" y="32253"/>
                </a:moveTo>
                <a:cubicBezTo>
                  <a:pt x="988341" y="32253"/>
                  <a:pt x="988871" y="32253"/>
                  <a:pt x="988341" y="32253"/>
                </a:cubicBezTo>
                <a:lnTo>
                  <a:pt x="988341" y="32253"/>
                </a:lnTo>
                <a:lnTo>
                  <a:pt x="988341" y="32253"/>
                </a:lnTo>
                <a:cubicBezTo>
                  <a:pt x="988871" y="35962"/>
                  <a:pt x="988341" y="39141"/>
                  <a:pt x="987282" y="42320"/>
                </a:cubicBezTo>
                <a:cubicBezTo>
                  <a:pt x="987282" y="39141"/>
                  <a:pt x="987812" y="35962"/>
                  <a:pt x="988341" y="32253"/>
                </a:cubicBezTo>
                <a:close/>
                <a:moveTo>
                  <a:pt x="1285061" y="995003"/>
                </a:moveTo>
                <a:cubicBezTo>
                  <a:pt x="1285061" y="994473"/>
                  <a:pt x="1285061" y="994473"/>
                  <a:pt x="1285061" y="993943"/>
                </a:cubicBezTo>
                <a:cubicBezTo>
                  <a:pt x="1285061" y="992884"/>
                  <a:pt x="1285591" y="991824"/>
                  <a:pt x="1286121" y="990764"/>
                </a:cubicBezTo>
                <a:cubicBezTo>
                  <a:pt x="1285061" y="991824"/>
                  <a:pt x="1285061" y="993413"/>
                  <a:pt x="1285061" y="995003"/>
                </a:cubicBezTo>
                <a:close/>
                <a:moveTo>
                  <a:pt x="1296718" y="1312387"/>
                </a:moveTo>
                <a:cubicBezTo>
                  <a:pt x="1296718" y="1311328"/>
                  <a:pt x="1296718" y="1310268"/>
                  <a:pt x="1296718" y="1309208"/>
                </a:cubicBezTo>
                <a:cubicBezTo>
                  <a:pt x="1296718" y="1310268"/>
                  <a:pt x="1296718" y="1311328"/>
                  <a:pt x="1296718" y="1312387"/>
                </a:cubicBezTo>
                <a:cubicBezTo>
                  <a:pt x="1296718" y="1312387"/>
                  <a:pt x="1296718" y="1312387"/>
                  <a:pt x="1296718" y="1312387"/>
                </a:cubicBezTo>
                <a:close/>
              </a:path>
            </a:pathLst>
          </a:custGeom>
          <a:solidFill>
            <a:schemeClr val="accent6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B9A2105-5F59-4921-B359-93DF1534BF13}"/>
              </a:ext>
            </a:extLst>
          </p:cNvPr>
          <p:cNvGrpSpPr/>
          <p:nvPr/>
        </p:nvGrpSpPr>
        <p:grpSpPr>
          <a:xfrm>
            <a:off x="2015542" y="2225809"/>
            <a:ext cx="4505740" cy="3543840"/>
            <a:chOff x="2444748" y="555045"/>
            <a:chExt cx="7282048" cy="5727454"/>
          </a:xfrm>
        </p:grpSpPr>
        <p:sp>
          <p:nvSpPr>
            <p:cNvPr id="4" name="Freeform: Shape 86">
              <a:extLst>
                <a:ext uri="{FF2B5EF4-FFF2-40B4-BE49-F238E27FC236}">
                  <a16:creationId xmlns:a16="http://schemas.microsoft.com/office/drawing/2014/main" id="{E9DE4C79-1224-4EDF-957B-E64C0629F6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7">
              <a:extLst>
                <a:ext uri="{FF2B5EF4-FFF2-40B4-BE49-F238E27FC236}">
                  <a16:creationId xmlns:a16="http://schemas.microsoft.com/office/drawing/2014/main" id="{01E3E6A8-B949-4EAA-B84C-01EEA4C8711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88">
              <a:extLst>
                <a:ext uri="{FF2B5EF4-FFF2-40B4-BE49-F238E27FC236}">
                  <a16:creationId xmlns:a16="http://schemas.microsoft.com/office/drawing/2014/main" id="{FA321A61-3243-43F1-AB6D-4BE5CF633DE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9">
              <a:extLst>
                <a:ext uri="{FF2B5EF4-FFF2-40B4-BE49-F238E27FC236}">
                  <a16:creationId xmlns:a16="http://schemas.microsoft.com/office/drawing/2014/main" id="{600FCEC4-6C05-4143-B98B-8A906EA4C17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90">
              <a:extLst>
                <a:ext uri="{FF2B5EF4-FFF2-40B4-BE49-F238E27FC236}">
                  <a16:creationId xmlns:a16="http://schemas.microsoft.com/office/drawing/2014/main" id="{FA3ABFC2-43B0-48E2-B9C6-FE7218A149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1">
              <a:extLst>
                <a:ext uri="{FF2B5EF4-FFF2-40B4-BE49-F238E27FC236}">
                  <a16:creationId xmlns:a16="http://schemas.microsoft.com/office/drawing/2014/main" id="{0C837B9D-EFBC-485B-BF43-A27EBB48D4B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2">
              <a:extLst>
                <a:ext uri="{FF2B5EF4-FFF2-40B4-BE49-F238E27FC236}">
                  <a16:creationId xmlns:a16="http://schemas.microsoft.com/office/drawing/2014/main" id="{7C1BB743-ED28-411F-B78D-BAFD8FBFD6F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3">
              <a:extLst>
                <a:ext uri="{FF2B5EF4-FFF2-40B4-BE49-F238E27FC236}">
                  <a16:creationId xmlns:a16="http://schemas.microsoft.com/office/drawing/2014/main" id="{6ED47448-7D63-4B50-AD7E-476ABBC69EA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9CE39E27-0C14-4905-BAF3-A8F54B5D94D9}"/>
              </a:ext>
            </a:extLst>
          </p:cNvPr>
          <p:cNvGrpSpPr/>
          <p:nvPr/>
        </p:nvGrpSpPr>
        <p:grpSpPr>
          <a:xfrm>
            <a:off x="7438367" y="1656260"/>
            <a:ext cx="2580306" cy="4655566"/>
            <a:chOff x="8804254" y="1674732"/>
            <a:chExt cx="2580306" cy="4655566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A15E9065-4D45-410B-B703-3DBA2ADA9CAA}"/>
                </a:ext>
              </a:extLst>
            </p:cNvPr>
            <p:cNvGrpSpPr/>
            <p:nvPr/>
          </p:nvGrpSpPr>
          <p:grpSpPr>
            <a:xfrm>
              <a:off x="8804254" y="1674732"/>
              <a:ext cx="2580306" cy="4655566"/>
              <a:chOff x="4789978" y="1099366"/>
              <a:chExt cx="2580306" cy="46555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587019BB-4457-4ED6-9620-66C6AF2F2130}"/>
                  </a:ext>
                </a:extLst>
              </p:cNvPr>
              <p:cNvSpPr/>
              <p:nvPr/>
            </p:nvSpPr>
            <p:spPr>
              <a:xfrm>
                <a:off x="4793972" y="1099366"/>
                <a:ext cx="2573455" cy="4655566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8AD670DA-4EB4-4F0D-81A1-B356AD232CAC}"/>
                  </a:ext>
                </a:extLst>
              </p:cNvPr>
              <p:cNvSpPr/>
              <p:nvPr/>
            </p:nvSpPr>
            <p:spPr>
              <a:xfrm>
                <a:off x="4828452" y="1123785"/>
                <a:ext cx="2504495" cy="460668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7779026F-8DB0-419A-933B-3D20EFFC6627}"/>
                  </a:ext>
                </a:extLst>
              </p:cNvPr>
              <p:cNvSpPr/>
              <p:nvPr/>
            </p:nvSpPr>
            <p:spPr>
              <a:xfrm>
                <a:off x="4888657" y="1203120"/>
                <a:ext cx="2384085" cy="4448058"/>
              </a:xfrm>
              <a:custGeom>
                <a:avLst/>
                <a:gdLst>
                  <a:gd name="connsiteX0" fmla="*/ 2682906 w 3006269"/>
                  <a:gd name="connsiteY0" fmla="*/ 0 h 6553162"/>
                  <a:gd name="connsiteX1" fmla="*/ 2383121 w 3006269"/>
                  <a:gd name="connsiteY1" fmla="*/ 0 h 6553162"/>
                  <a:gd name="connsiteX2" fmla="*/ 2355366 w 3006269"/>
                  <a:gd name="connsiteY2" fmla="*/ 27755 h 6553162"/>
                  <a:gd name="connsiteX3" fmla="*/ 2355366 w 3006269"/>
                  <a:gd name="connsiteY3" fmla="*/ 27755 h 6553162"/>
                  <a:gd name="connsiteX4" fmla="*/ 2140599 w 3006269"/>
                  <a:gd name="connsiteY4" fmla="*/ 242523 h 6553162"/>
                  <a:gd name="connsiteX5" fmla="*/ 852197 w 3006269"/>
                  <a:gd name="connsiteY5" fmla="*/ 242523 h 6553162"/>
                  <a:gd name="connsiteX6" fmla="*/ 637430 w 3006269"/>
                  <a:gd name="connsiteY6" fmla="*/ 27755 h 6553162"/>
                  <a:gd name="connsiteX7" fmla="*/ 637430 w 3006269"/>
                  <a:gd name="connsiteY7" fmla="*/ 27755 h 6553162"/>
                  <a:gd name="connsiteX8" fmla="*/ 609675 w 3006269"/>
                  <a:gd name="connsiteY8" fmla="*/ 0 h 6553162"/>
                  <a:gd name="connsiteX9" fmla="*/ 323363 w 3006269"/>
                  <a:gd name="connsiteY9" fmla="*/ 0 h 6553162"/>
                  <a:gd name="connsiteX10" fmla="*/ 0 w 3006269"/>
                  <a:gd name="connsiteY10" fmla="*/ 323363 h 6553162"/>
                  <a:gd name="connsiteX11" fmla="*/ 0 w 3006269"/>
                  <a:gd name="connsiteY11" fmla="*/ 6229799 h 6553162"/>
                  <a:gd name="connsiteX12" fmla="*/ 323363 w 3006269"/>
                  <a:gd name="connsiteY12" fmla="*/ 6553163 h 6553162"/>
                  <a:gd name="connsiteX13" fmla="*/ 2682906 w 3006269"/>
                  <a:gd name="connsiteY13" fmla="*/ 6553163 h 6553162"/>
                  <a:gd name="connsiteX14" fmla="*/ 3006269 w 3006269"/>
                  <a:gd name="connsiteY14" fmla="*/ 6229799 h 6553162"/>
                  <a:gd name="connsiteX15" fmla="*/ 3006269 w 3006269"/>
                  <a:gd name="connsiteY15" fmla="*/ 323363 h 6553162"/>
                  <a:gd name="connsiteX16" fmla="*/ 2682906 w 3006269"/>
                  <a:gd name="connsiteY16" fmla="*/ 0 h 65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6269" h="6553162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3354C626-2E67-4FE3-8FFB-A82DDD60B9BE}"/>
                  </a:ext>
                </a:extLst>
              </p:cNvPr>
              <p:cNvSpPr/>
              <p:nvPr/>
            </p:nvSpPr>
            <p:spPr>
              <a:xfrm>
                <a:off x="4790433" y="1761624"/>
                <a:ext cx="18006" cy="158625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3C23C90E-1F9A-4F1A-A25B-9311BE69C26B}"/>
                  </a:ext>
                </a:extLst>
              </p:cNvPr>
              <p:cNvSpPr/>
              <p:nvPr/>
            </p:nvSpPr>
            <p:spPr>
              <a:xfrm>
                <a:off x="4790433" y="2101968"/>
                <a:ext cx="25137" cy="316382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2">
                <a:extLst>
                  <a:ext uri="{FF2B5EF4-FFF2-40B4-BE49-F238E27FC236}">
                    <a16:creationId xmlns:a16="http://schemas.microsoft.com/office/drawing/2014/main" id="{394E08A1-C3AD-4903-9539-46956F589E3D}"/>
                  </a:ext>
                </a:extLst>
              </p:cNvPr>
              <p:cNvSpPr/>
              <p:nvPr/>
            </p:nvSpPr>
            <p:spPr>
              <a:xfrm>
                <a:off x="4790484" y="2124694"/>
                <a:ext cx="14213" cy="26494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2">
                <a:extLst>
                  <a:ext uri="{FF2B5EF4-FFF2-40B4-BE49-F238E27FC236}">
                    <a16:creationId xmlns:a16="http://schemas.microsoft.com/office/drawing/2014/main" id="{65A55C30-8D35-4D0F-A39A-C9B9E7DDBE78}"/>
                  </a:ext>
                </a:extLst>
              </p:cNvPr>
              <p:cNvSpPr/>
              <p:nvPr/>
            </p:nvSpPr>
            <p:spPr>
              <a:xfrm>
                <a:off x="4789978" y="2524437"/>
                <a:ext cx="25137" cy="316382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8B10ADE4-D267-48F6-833D-A58A6EDEBD84}"/>
                  </a:ext>
                </a:extLst>
              </p:cNvPr>
              <p:cNvSpPr/>
              <p:nvPr/>
            </p:nvSpPr>
            <p:spPr>
              <a:xfrm>
                <a:off x="4789978" y="2547163"/>
                <a:ext cx="14213" cy="26494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A62E7578-AC79-4BC9-B03D-4A81B004A5CE}"/>
                  </a:ext>
                </a:extLst>
              </p:cNvPr>
              <p:cNvSpPr/>
              <p:nvPr/>
            </p:nvSpPr>
            <p:spPr>
              <a:xfrm>
                <a:off x="7345147" y="2208099"/>
                <a:ext cx="25137" cy="512047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22" name="Graphic 2">
                <a:extLst>
                  <a:ext uri="{FF2B5EF4-FFF2-40B4-BE49-F238E27FC236}">
                    <a16:creationId xmlns:a16="http://schemas.microsoft.com/office/drawing/2014/main" id="{8C935C79-B3C3-4F8B-B74D-E121AE56C629}"/>
                  </a:ext>
                </a:extLst>
              </p:cNvPr>
              <p:cNvSpPr/>
              <p:nvPr/>
            </p:nvSpPr>
            <p:spPr>
              <a:xfrm>
                <a:off x="7356071" y="2244908"/>
                <a:ext cx="14213" cy="428779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23" name="Graphic 2">
                <a:extLst>
                  <a:ext uri="{FF2B5EF4-FFF2-40B4-BE49-F238E27FC236}">
                    <a16:creationId xmlns:a16="http://schemas.microsoft.com/office/drawing/2014/main" id="{CA509DB2-F812-4CAE-BA5E-F1379035D5C9}"/>
                  </a:ext>
                </a:extLst>
              </p:cNvPr>
              <p:cNvSpPr/>
              <p:nvPr/>
            </p:nvSpPr>
            <p:spPr>
              <a:xfrm>
                <a:off x="7349951" y="3279292"/>
                <a:ext cx="20333" cy="350907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2">
                <a:extLst>
                  <a:ext uri="{FF2B5EF4-FFF2-40B4-BE49-F238E27FC236}">
                    <a16:creationId xmlns:a16="http://schemas.microsoft.com/office/drawing/2014/main" id="{844A2263-1000-488A-A446-77798986E431}"/>
                  </a:ext>
                </a:extLst>
              </p:cNvPr>
              <p:cNvSpPr/>
              <p:nvPr/>
            </p:nvSpPr>
            <p:spPr>
              <a:xfrm>
                <a:off x="7358753" y="3304487"/>
                <a:ext cx="11531" cy="293839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oup 1">
                <a:extLst>
                  <a:ext uri="{FF2B5EF4-FFF2-40B4-BE49-F238E27FC236}">
                    <a16:creationId xmlns:a16="http://schemas.microsoft.com/office/drawing/2014/main" id="{1175F633-488B-4FC6-A77D-10D1AFE82BA0}"/>
                  </a:ext>
                </a:extLst>
              </p:cNvPr>
              <p:cNvGrpSpPr/>
              <p:nvPr userDrawn="1"/>
            </p:nvGrpSpPr>
            <p:grpSpPr>
              <a:xfrm>
                <a:off x="6503099" y="1178658"/>
                <a:ext cx="131097" cy="134444"/>
                <a:chOff x="6503099" y="1195231"/>
                <a:chExt cx="119701" cy="108213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5374254-37E3-44DF-BACB-C502E86E31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03099" y="1195231"/>
                  <a:ext cx="119701" cy="10821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24CDE3E-F5D0-4500-9C53-2529BAB424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10581" y="1201994"/>
                  <a:ext cx="104739" cy="94686"/>
                </a:xfrm>
                <a:prstGeom prst="ellipse">
                  <a:avLst/>
                </a:prstGeom>
                <a:solidFill>
                  <a:srgbClr val="070808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DF983C2-481C-454F-8D53-5EFC8A9E7A9B}"/>
                    </a:ext>
                  </a:extLst>
                </p:cNvPr>
                <p:cNvSpPr/>
                <p:nvPr/>
              </p:nvSpPr>
              <p:spPr>
                <a:xfrm>
                  <a:off x="6537065" y="1225936"/>
                  <a:ext cx="51770" cy="46802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72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9DB6D2F-444D-4CC4-B2D1-BB59EE567B21}"/>
                    </a:ext>
                  </a:extLst>
                </p:cNvPr>
                <p:cNvSpPr/>
                <p:nvPr/>
              </p:nvSpPr>
              <p:spPr>
                <a:xfrm>
                  <a:off x="6549220" y="1236925"/>
                  <a:ext cx="27463" cy="24827"/>
                </a:xfrm>
                <a:prstGeom prst="ellipse">
                  <a:avLst/>
                </a:prstGeom>
                <a:solidFill>
                  <a:srgbClr val="081422"/>
                </a:solidFill>
                <a:ln w="672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id="{D8EAFC5B-7311-411C-A1C4-49D77E808CA9}"/>
                  </a:ext>
                </a:extLst>
              </p:cNvPr>
              <p:cNvSpPr/>
              <p:nvPr userDrawn="1"/>
            </p:nvSpPr>
            <p:spPr>
              <a:xfrm flipH="1">
                <a:off x="4792220" y="1780535"/>
                <a:ext cx="9559" cy="12080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65B67B5-7B72-4E0C-AD57-694EE76F7F5F}"/>
                </a:ext>
              </a:extLst>
            </p:cNvPr>
            <p:cNvSpPr/>
            <p:nvPr/>
          </p:nvSpPr>
          <p:spPr>
            <a:xfrm>
              <a:off x="9540847" y="1773700"/>
              <a:ext cx="1739445" cy="4448059"/>
            </a:xfrm>
            <a:custGeom>
              <a:avLst/>
              <a:gdLst>
                <a:gd name="connsiteX0" fmla="*/ 1245265 w 1739445"/>
                <a:gd name="connsiteY0" fmla="*/ 0 h 4448059"/>
                <a:gd name="connsiteX1" fmla="*/ 1483006 w 1739445"/>
                <a:gd name="connsiteY1" fmla="*/ 0 h 4448059"/>
                <a:gd name="connsiteX2" fmla="*/ 1739445 w 1739445"/>
                <a:gd name="connsiteY2" fmla="*/ 219488 h 4448059"/>
                <a:gd name="connsiteX3" fmla="*/ 1739445 w 1739445"/>
                <a:gd name="connsiteY3" fmla="*/ 4228571 h 4448059"/>
                <a:gd name="connsiteX4" fmla="*/ 1483006 w 1739445"/>
                <a:gd name="connsiteY4" fmla="*/ 4448059 h 4448059"/>
                <a:gd name="connsiteX5" fmla="*/ 0 w 1739445"/>
                <a:gd name="connsiteY5" fmla="*/ 4448059 h 4448059"/>
                <a:gd name="connsiteX6" fmla="*/ 1047626 w 1739445"/>
                <a:gd name="connsiteY6" fmla="*/ 164616 h 4448059"/>
                <a:gd name="connsiteX7" fmla="*/ 1052936 w 1739445"/>
                <a:gd name="connsiteY7" fmla="*/ 164616 h 4448059"/>
                <a:gd name="connsiteX8" fmla="*/ 1223254 w 1739445"/>
                <a:gd name="connsiteY8" fmla="*/ 18839 h 4448059"/>
                <a:gd name="connsiteX9" fmla="*/ 1245265 w 1739445"/>
                <a:gd name="connsiteY9" fmla="*/ 0 h 44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9445" h="4448059">
                  <a:moveTo>
                    <a:pt x="1245265" y="0"/>
                  </a:moveTo>
                  <a:lnTo>
                    <a:pt x="1483006" y="0"/>
                  </a:lnTo>
                  <a:cubicBezTo>
                    <a:pt x="1624635" y="0"/>
                    <a:pt x="1739445" y="98267"/>
                    <a:pt x="1739445" y="219488"/>
                  </a:cubicBezTo>
                  <a:lnTo>
                    <a:pt x="1739445" y="4228571"/>
                  </a:lnTo>
                  <a:cubicBezTo>
                    <a:pt x="1739445" y="4349792"/>
                    <a:pt x="1624635" y="4448059"/>
                    <a:pt x="1483006" y="4448059"/>
                  </a:cubicBezTo>
                  <a:lnTo>
                    <a:pt x="0" y="4448059"/>
                  </a:lnTo>
                  <a:lnTo>
                    <a:pt x="1047626" y="164616"/>
                  </a:lnTo>
                  <a:lnTo>
                    <a:pt x="1052936" y="164616"/>
                  </a:lnTo>
                  <a:cubicBezTo>
                    <a:pt x="1147017" y="164616"/>
                    <a:pt x="1223254" y="99318"/>
                    <a:pt x="1223254" y="18839"/>
                  </a:cubicBezTo>
                  <a:cubicBezTo>
                    <a:pt x="1223254" y="8460"/>
                    <a:pt x="1233084" y="0"/>
                    <a:pt x="12452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: Rounded Corners 51">
            <a:extLst>
              <a:ext uri="{FF2B5EF4-FFF2-40B4-BE49-F238E27FC236}">
                <a16:creationId xmlns:a16="http://schemas.microsoft.com/office/drawing/2014/main" id="{E68496BD-7506-40B8-99F3-B718BDB91CDF}"/>
              </a:ext>
            </a:extLst>
          </p:cNvPr>
          <p:cNvSpPr/>
          <p:nvPr/>
        </p:nvSpPr>
        <p:spPr>
          <a:xfrm>
            <a:off x="5164185" y="2111636"/>
            <a:ext cx="3432539" cy="970712"/>
          </a:xfrm>
          <a:prstGeom prst="roundRect">
            <a:avLst>
              <a:gd name="adj" fmla="val 127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52">
            <a:extLst>
              <a:ext uri="{FF2B5EF4-FFF2-40B4-BE49-F238E27FC236}">
                <a16:creationId xmlns:a16="http://schemas.microsoft.com/office/drawing/2014/main" id="{4943BB71-35F2-4B26-8286-BABA93214EC7}"/>
              </a:ext>
            </a:extLst>
          </p:cNvPr>
          <p:cNvSpPr/>
          <p:nvPr/>
        </p:nvSpPr>
        <p:spPr>
          <a:xfrm>
            <a:off x="5106742" y="1585546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5" name="Rectangle: Rounded Corners 53">
            <a:extLst>
              <a:ext uri="{FF2B5EF4-FFF2-40B4-BE49-F238E27FC236}">
                <a16:creationId xmlns:a16="http://schemas.microsoft.com/office/drawing/2014/main" id="{AE2FEEAD-C58E-46A5-A454-AA721C25790D}"/>
              </a:ext>
            </a:extLst>
          </p:cNvPr>
          <p:cNvSpPr/>
          <p:nvPr/>
        </p:nvSpPr>
        <p:spPr>
          <a:xfrm>
            <a:off x="1552575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Pentagon 54">
            <a:extLst>
              <a:ext uri="{FF2B5EF4-FFF2-40B4-BE49-F238E27FC236}">
                <a16:creationId xmlns:a16="http://schemas.microsoft.com/office/drawing/2014/main" id="{4ED547ED-1994-425D-A0C6-36A575148896}"/>
              </a:ext>
            </a:extLst>
          </p:cNvPr>
          <p:cNvSpPr/>
          <p:nvPr/>
        </p:nvSpPr>
        <p:spPr>
          <a:xfrm>
            <a:off x="1552575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Rectangle: Rounded Corners 55">
            <a:extLst>
              <a:ext uri="{FF2B5EF4-FFF2-40B4-BE49-F238E27FC236}">
                <a16:creationId xmlns:a16="http://schemas.microsoft.com/office/drawing/2014/main" id="{35B6627F-B628-4032-BC6C-12A8A8A75C78}"/>
              </a:ext>
            </a:extLst>
          </p:cNvPr>
          <p:cNvSpPr/>
          <p:nvPr/>
        </p:nvSpPr>
        <p:spPr>
          <a:xfrm>
            <a:off x="5351083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56">
            <a:extLst>
              <a:ext uri="{FF2B5EF4-FFF2-40B4-BE49-F238E27FC236}">
                <a16:creationId xmlns:a16="http://schemas.microsoft.com/office/drawing/2014/main" id="{A7B8EDD2-9181-4D9D-8E1C-DA048CADD24C}"/>
              </a:ext>
            </a:extLst>
          </p:cNvPr>
          <p:cNvSpPr/>
          <p:nvPr/>
        </p:nvSpPr>
        <p:spPr>
          <a:xfrm>
            <a:off x="5351083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Rectangle: Rounded Corners 57">
            <a:extLst>
              <a:ext uri="{FF2B5EF4-FFF2-40B4-BE49-F238E27FC236}">
                <a16:creationId xmlns:a16="http://schemas.microsoft.com/office/drawing/2014/main" id="{12BCE78B-DB7F-4DEB-99BE-C5EBE4B99C90}"/>
              </a:ext>
            </a:extLst>
          </p:cNvPr>
          <p:cNvSpPr/>
          <p:nvPr/>
        </p:nvSpPr>
        <p:spPr>
          <a:xfrm>
            <a:off x="9149591" y="4752783"/>
            <a:ext cx="2286000" cy="1338115"/>
          </a:xfrm>
          <a:prstGeom prst="roundRect">
            <a:avLst>
              <a:gd name="adj" fmla="val 1271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58">
            <a:extLst>
              <a:ext uri="{FF2B5EF4-FFF2-40B4-BE49-F238E27FC236}">
                <a16:creationId xmlns:a16="http://schemas.microsoft.com/office/drawing/2014/main" id="{C2D957B9-77B5-4A8F-AF01-0FC9FBD92F02}"/>
              </a:ext>
            </a:extLst>
          </p:cNvPr>
          <p:cNvSpPr/>
          <p:nvPr/>
        </p:nvSpPr>
        <p:spPr>
          <a:xfrm>
            <a:off x="9149591" y="4226694"/>
            <a:ext cx="2522703" cy="526090"/>
          </a:xfrm>
          <a:prstGeom prst="homePlate">
            <a:avLst>
              <a:gd name="adj" fmla="val 46420"/>
            </a:avLst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56B9C-30BF-4D82-A93C-13F8C2CE3F72}"/>
              </a:ext>
            </a:extLst>
          </p:cNvPr>
          <p:cNvGrpSpPr/>
          <p:nvPr/>
        </p:nvGrpSpPr>
        <p:grpSpPr>
          <a:xfrm>
            <a:off x="2174184" y="4340336"/>
            <a:ext cx="1586755" cy="1628761"/>
            <a:chOff x="2174184" y="4578461"/>
            <a:chExt cx="1586755" cy="1628761"/>
          </a:xfrm>
        </p:grpSpPr>
        <p:sp>
          <p:nvSpPr>
            <p:cNvPr id="12" name="직사각형 1">
              <a:extLst>
                <a:ext uri="{FF2B5EF4-FFF2-40B4-BE49-F238E27FC236}">
                  <a16:creationId xmlns:a16="http://schemas.microsoft.com/office/drawing/2014/main" id="{EC6CEB0C-8772-410E-BD14-57354EC88050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4DE44ABE-4DB7-4CBF-88F9-6DA4F03164BD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sp>
          <p:nvSpPr>
            <p:cNvPr id="14" name="직사각형 3">
              <a:extLst>
                <a:ext uri="{FF2B5EF4-FFF2-40B4-BE49-F238E27FC236}">
                  <a16:creationId xmlns:a16="http://schemas.microsoft.com/office/drawing/2014/main" id="{E4F41A0A-C05A-42E1-9396-7B10F4208D7D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695CE7B8-AF63-4FD0-8EFC-A93F0F32B8A9}"/>
              </a:ext>
            </a:extLst>
          </p:cNvPr>
          <p:cNvGrpSpPr/>
          <p:nvPr/>
        </p:nvGrpSpPr>
        <p:grpSpPr>
          <a:xfrm>
            <a:off x="5972692" y="4340336"/>
            <a:ext cx="1586755" cy="1628761"/>
            <a:chOff x="2174184" y="4578461"/>
            <a:chExt cx="1586755" cy="1628761"/>
          </a:xfrm>
        </p:grpSpPr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A1C7E02E-B8B5-4FAF-9F35-54420D2EE712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FEBEE19C-4BF3-463A-BF9A-3D89B05E0FB1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</a:t>
              </a:r>
            </a:p>
          </p:txBody>
        </p:sp>
        <p:sp>
          <p:nvSpPr>
            <p:cNvPr id="18" name="직사각형 3">
              <a:extLst>
                <a:ext uri="{FF2B5EF4-FFF2-40B4-BE49-F238E27FC236}">
                  <a16:creationId xmlns:a16="http://schemas.microsoft.com/office/drawing/2014/main" id="{0DC4A8AE-F62B-48B2-A65E-DFD69A36075B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876D21F7-39EA-49CB-BE3D-3FE270CAE677}"/>
              </a:ext>
            </a:extLst>
          </p:cNvPr>
          <p:cNvGrpSpPr/>
          <p:nvPr/>
        </p:nvGrpSpPr>
        <p:grpSpPr>
          <a:xfrm>
            <a:off x="9771200" y="4340336"/>
            <a:ext cx="1586755" cy="1628761"/>
            <a:chOff x="2174184" y="4578461"/>
            <a:chExt cx="1586755" cy="1628761"/>
          </a:xfrm>
        </p:grpSpPr>
        <p:sp>
          <p:nvSpPr>
            <p:cNvPr id="20" name="직사각형 1">
              <a:extLst>
                <a:ext uri="{FF2B5EF4-FFF2-40B4-BE49-F238E27FC236}">
                  <a16:creationId xmlns:a16="http://schemas.microsoft.com/office/drawing/2014/main" id="{7C30FB3A-1DDC-4230-A818-DD31378C90FA}"/>
                </a:ext>
              </a:extLst>
            </p:cNvPr>
            <p:cNvSpPr/>
            <p:nvPr/>
          </p:nvSpPr>
          <p:spPr>
            <a:xfrm>
              <a:off x="2174185" y="5376225"/>
              <a:ext cx="15867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1" name="직사각형 2">
              <a:extLst>
                <a:ext uri="{FF2B5EF4-FFF2-40B4-BE49-F238E27FC236}">
                  <a16:creationId xmlns:a16="http://schemas.microsoft.com/office/drawing/2014/main" id="{CB91A5B6-993F-4DAE-A78D-8893A8D019A4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</a:t>
              </a:r>
            </a:p>
          </p:txBody>
        </p:sp>
        <p:sp>
          <p:nvSpPr>
            <p:cNvPr id="22" name="직사각형 3">
              <a:extLst>
                <a:ext uri="{FF2B5EF4-FFF2-40B4-BE49-F238E27FC236}">
                  <a16:creationId xmlns:a16="http://schemas.microsoft.com/office/drawing/2014/main" id="{9D2CB832-5E7C-4373-851B-696449469115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3" name="Group 19">
            <a:extLst>
              <a:ext uri="{FF2B5EF4-FFF2-40B4-BE49-F238E27FC236}">
                <a16:creationId xmlns:a16="http://schemas.microsoft.com/office/drawing/2014/main" id="{9D5B3949-A0C1-4E76-A737-B02636FE9A81}"/>
              </a:ext>
            </a:extLst>
          </p:cNvPr>
          <p:cNvGrpSpPr/>
          <p:nvPr/>
        </p:nvGrpSpPr>
        <p:grpSpPr>
          <a:xfrm>
            <a:off x="5942059" y="1703413"/>
            <a:ext cx="2558694" cy="1259429"/>
            <a:chOff x="2174184" y="4578461"/>
            <a:chExt cx="1586755" cy="1259429"/>
          </a:xfrm>
        </p:grpSpPr>
        <p:sp>
          <p:nvSpPr>
            <p:cNvPr id="24" name="직사각형 1">
              <a:extLst>
                <a:ext uri="{FF2B5EF4-FFF2-40B4-BE49-F238E27FC236}">
                  <a16:creationId xmlns:a16="http://schemas.microsoft.com/office/drawing/2014/main" id="{06A9B4E2-9E75-4C77-A28F-60980D35AEAF}"/>
                </a:ext>
              </a:extLst>
            </p:cNvPr>
            <p:cNvSpPr/>
            <p:nvPr/>
          </p:nvSpPr>
          <p:spPr>
            <a:xfrm>
              <a:off x="2174185" y="5376225"/>
              <a:ext cx="15867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직사각형 2">
              <a:extLst>
                <a:ext uri="{FF2B5EF4-FFF2-40B4-BE49-F238E27FC236}">
                  <a16:creationId xmlns:a16="http://schemas.microsoft.com/office/drawing/2014/main" id="{0F6A3F4E-0072-4BD6-A665-95AFD97C5280}"/>
                </a:ext>
              </a:extLst>
            </p:cNvPr>
            <p:cNvSpPr/>
            <p:nvPr/>
          </p:nvSpPr>
          <p:spPr>
            <a:xfrm>
              <a:off x="2183247" y="5080656"/>
              <a:ext cx="1577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  <p:sp>
          <p:nvSpPr>
            <p:cNvPr id="26" name="직사각형 3">
              <a:extLst>
                <a:ext uri="{FF2B5EF4-FFF2-40B4-BE49-F238E27FC236}">
                  <a16:creationId xmlns:a16="http://schemas.microsoft.com/office/drawing/2014/main" id="{6240DCD7-762B-4D42-961D-302E70B8361C}"/>
                </a:ext>
              </a:extLst>
            </p:cNvPr>
            <p:cNvSpPr/>
            <p:nvPr/>
          </p:nvSpPr>
          <p:spPr>
            <a:xfrm>
              <a:off x="2174184" y="4578461"/>
              <a:ext cx="15867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cxnSp>
        <p:nvCxnSpPr>
          <p:cNvPr id="27" name="Straight Connector 32">
            <a:extLst>
              <a:ext uri="{FF2B5EF4-FFF2-40B4-BE49-F238E27FC236}">
                <a16:creationId xmlns:a16="http://schemas.microsoft.com/office/drawing/2014/main" id="{E822BE5F-DE10-4BAC-A84C-CACDEBE8CD87}"/>
              </a:ext>
            </a:extLst>
          </p:cNvPr>
          <p:cNvCxnSpPr>
            <a:cxnSpLocks/>
          </p:cNvCxnSpPr>
          <p:nvPr/>
        </p:nvCxnSpPr>
        <p:spPr>
          <a:xfrm>
            <a:off x="5383883" y="3200400"/>
            <a:ext cx="0" cy="276957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E4482461-79A2-4D69-A8F8-E437F9F1538A}"/>
              </a:ext>
            </a:extLst>
          </p:cNvPr>
          <p:cNvCxnSpPr>
            <a:cxnSpLocks/>
          </p:cNvCxnSpPr>
          <p:nvPr/>
        </p:nvCxnSpPr>
        <p:spPr>
          <a:xfrm>
            <a:off x="1540723" y="3477357"/>
            <a:ext cx="7597016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5D46CE2D-1EE9-4A54-B78B-849CB118686B}"/>
              </a:ext>
            </a:extLst>
          </p:cNvPr>
          <p:cNvCxnSpPr>
            <a:cxnSpLocks/>
          </p:cNvCxnSpPr>
          <p:nvPr/>
        </p:nvCxnSpPr>
        <p:spPr>
          <a:xfrm>
            <a:off x="1535921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9">
            <a:extLst>
              <a:ext uri="{FF2B5EF4-FFF2-40B4-BE49-F238E27FC236}">
                <a16:creationId xmlns:a16="http://schemas.microsoft.com/office/drawing/2014/main" id="{2DE974D4-6ED2-4E9B-9E39-91D5876B124D}"/>
              </a:ext>
            </a:extLst>
          </p:cNvPr>
          <p:cNvCxnSpPr>
            <a:cxnSpLocks/>
          </p:cNvCxnSpPr>
          <p:nvPr/>
        </p:nvCxnSpPr>
        <p:spPr>
          <a:xfrm>
            <a:off x="5383883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5DD034D4-6B43-482C-9368-0C386D8EDE7B}"/>
              </a:ext>
            </a:extLst>
          </p:cNvPr>
          <p:cNvCxnSpPr>
            <a:cxnSpLocks/>
          </p:cNvCxnSpPr>
          <p:nvPr/>
        </p:nvCxnSpPr>
        <p:spPr>
          <a:xfrm>
            <a:off x="9137679" y="3477357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5B6A541A-52F1-4C70-BEC3-31C94924DC2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312DC7A7-4356-458A-A08A-D5EE2E7081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18DF6825-F054-4053-A63F-DE768BA79D6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98183B81-F0C7-441C-9256-A020D87FDDC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C6D162-0F9A-4C58-A85D-A443F99616DD}"/>
              </a:ext>
            </a:extLst>
          </p:cNvPr>
          <p:cNvGrpSpPr/>
          <p:nvPr/>
        </p:nvGrpSpPr>
        <p:grpSpPr>
          <a:xfrm rot="5400000">
            <a:off x="2782329" y="-487057"/>
            <a:ext cx="3835170" cy="9399828"/>
            <a:chOff x="5432494" y="626785"/>
            <a:chExt cx="3241222" cy="794408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463D507-C19C-42E5-96BC-42285A6A8AE8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0C7F9C-6274-4744-92A9-928BEAD0D944}"/>
                </a:ext>
              </a:extLst>
            </p:cNvPr>
            <p:cNvSpPr/>
            <p:nvPr/>
          </p:nvSpPr>
          <p:spPr>
            <a:xfrm>
              <a:off x="7660184" y="3855011"/>
              <a:ext cx="781200" cy="4715861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146D8AD2-F805-44FA-B6F4-9B6160278576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B93ECEA7-A94E-49FB-BF2D-E8BE91B74D39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2334A49-64A8-4609-B75D-7047C75F87C3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7C74F4EE-BF92-41B9-B4EE-F8860C22798C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770B19-BB99-4BC6-A820-C379E89964D6}"/>
              </a:ext>
            </a:extLst>
          </p:cNvPr>
          <p:cNvGrpSpPr/>
          <p:nvPr/>
        </p:nvGrpSpPr>
        <p:grpSpPr>
          <a:xfrm>
            <a:off x="1550934" y="1593900"/>
            <a:ext cx="3182279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37A67E-594A-4DF0-AD2A-076A7A2D19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76A537-CE85-4427-B6AF-253DA855E8E1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4B3DC-FCF2-4662-8880-AB6EC46CF1F2}"/>
              </a:ext>
            </a:extLst>
          </p:cNvPr>
          <p:cNvGrpSpPr/>
          <p:nvPr/>
        </p:nvGrpSpPr>
        <p:grpSpPr>
          <a:xfrm>
            <a:off x="493302" y="2778419"/>
            <a:ext cx="3130959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F1C6A-2648-4869-8472-7BB8EFF6C312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2D998A-99C9-4587-B00C-82B17B39573E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8878CF-DE13-4056-B270-5682FBEF1E21}"/>
              </a:ext>
            </a:extLst>
          </p:cNvPr>
          <p:cNvGrpSpPr/>
          <p:nvPr/>
        </p:nvGrpSpPr>
        <p:grpSpPr>
          <a:xfrm>
            <a:off x="426786" y="3962938"/>
            <a:ext cx="3182279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02F07D-3F2F-4D17-890F-2EAA8742DF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42DD3F-EBE2-4193-81A6-5C243127D655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2ADA98-799D-4740-BA0A-40A61885953E}"/>
              </a:ext>
            </a:extLst>
          </p:cNvPr>
          <p:cNvGrpSpPr/>
          <p:nvPr/>
        </p:nvGrpSpPr>
        <p:grpSpPr>
          <a:xfrm>
            <a:off x="7976724" y="3409681"/>
            <a:ext cx="3197668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FE1E8A-CEC1-4DAC-9127-5BF76691B3F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13E8E2-4765-41CF-B585-6112B7C8838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83923A-FC25-474B-BA6F-DCB8FD39E046}"/>
              </a:ext>
            </a:extLst>
          </p:cNvPr>
          <p:cNvGrpSpPr/>
          <p:nvPr/>
        </p:nvGrpSpPr>
        <p:grpSpPr>
          <a:xfrm>
            <a:off x="7208304" y="1939786"/>
            <a:ext cx="3197668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5A8D5-C0C1-4F8F-A69C-2FCA0A6DAC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AF3C78-303B-4DA6-9AA4-937D3543D1B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7917570-BB7B-405A-948C-92B63337A5C3}"/>
              </a:ext>
            </a:extLst>
          </p:cNvPr>
          <p:cNvSpPr txBox="1"/>
          <p:nvPr/>
        </p:nvSpPr>
        <p:spPr>
          <a:xfrm>
            <a:off x="3023017" y="513448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ED6A0-203B-44E1-819B-28BEAB6E8EC1}"/>
              </a:ext>
            </a:extLst>
          </p:cNvPr>
          <p:cNvSpPr txBox="1"/>
          <p:nvPr/>
        </p:nvSpPr>
        <p:spPr>
          <a:xfrm>
            <a:off x="6192860" y="319243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3B8620-A33D-4A85-8C8A-223DF455B46F}"/>
              </a:ext>
            </a:extLst>
          </p:cNvPr>
          <p:cNvSpPr txBox="1"/>
          <p:nvPr/>
        </p:nvSpPr>
        <p:spPr>
          <a:xfrm>
            <a:off x="5067849" y="248001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9B0824-F051-441E-A327-10C308B5A2C6}"/>
              </a:ext>
            </a:extLst>
          </p:cNvPr>
          <p:cNvSpPr txBox="1"/>
          <p:nvPr/>
        </p:nvSpPr>
        <p:spPr>
          <a:xfrm>
            <a:off x="3998536" y="290519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CBE25E-8A86-45C6-AF33-9D7C50DB1DE9}"/>
              </a:ext>
            </a:extLst>
          </p:cNvPr>
          <p:cNvSpPr txBox="1"/>
          <p:nvPr/>
        </p:nvSpPr>
        <p:spPr>
          <a:xfrm>
            <a:off x="7104642" y="513448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064CE50-4134-4730-BF17-FDF6E1F9EE06}"/>
              </a:ext>
            </a:extLst>
          </p:cNvPr>
          <p:cNvSpPr/>
          <p:nvPr/>
        </p:nvSpPr>
        <p:spPr>
          <a:xfrm rot="21082336">
            <a:off x="8816064" y="3900397"/>
            <a:ext cx="3041924" cy="2269339"/>
          </a:xfrm>
          <a:custGeom>
            <a:avLst/>
            <a:gdLst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604701 w 7838693"/>
              <a:gd name="connsiteY79" fmla="*/ 2998317 h 5847828"/>
              <a:gd name="connsiteX80" fmla="*/ 5973109 w 7838693"/>
              <a:gd name="connsiteY80" fmla="*/ 2597503 h 5847828"/>
              <a:gd name="connsiteX81" fmla="*/ 6006005 w 7838693"/>
              <a:gd name="connsiteY81" fmla="*/ 2594316 h 5847828"/>
              <a:gd name="connsiteX82" fmla="*/ 5954224 w 7838693"/>
              <a:gd name="connsiteY82" fmla="*/ 2585519 h 5847828"/>
              <a:gd name="connsiteX83" fmla="*/ 5863508 w 7838693"/>
              <a:gd name="connsiteY83" fmla="*/ 2527950 h 5847828"/>
              <a:gd name="connsiteX84" fmla="*/ 5851533 w 7838693"/>
              <a:gd name="connsiteY84" fmla="*/ 2530627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63508 w 7838693"/>
              <a:gd name="connsiteY84" fmla="*/ 2527950 h 5847828"/>
              <a:gd name="connsiteX85" fmla="*/ 5832937 w 7838693"/>
              <a:gd name="connsiteY85" fmla="*/ 2559931 h 5847828"/>
              <a:gd name="connsiteX86" fmla="*/ 5834233 w 7838693"/>
              <a:gd name="connsiteY86" fmla="*/ 2565729 h 5847828"/>
              <a:gd name="connsiteX87" fmla="*/ 5703536 w 7838693"/>
              <a:gd name="connsiteY87" fmla="*/ 2547422 h 5847828"/>
              <a:gd name="connsiteX88" fmla="*/ 5619125 w 7838693"/>
              <a:gd name="connsiteY88" fmla="*/ 2507561 h 5847828"/>
              <a:gd name="connsiteX89" fmla="*/ 5653515 w 7838693"/>
              <a:gd name="connsiteY89" fmla="*/ 2423932 h 5847828"/>
              <a:gd name="connsiteX90" fmla="*/ 5927066 w 7838693"/>
              <a:gd name="connsiteY90" fmla="*/ 2121463 h 5847828"/>
              <a:gd name="connsiteX91" fmla="*/ 6433527 w 7838693"/>
              <a:gd name="connsiteY91" fmla="*/ 1568889 h 5847828"/>
              <a:gd name="connsiteX92" fmla="*/ 6794614 w 7838693"/>
              <a:gd name="connsiteY92" fmla="*/ 1168723 h 5847828"/>
              <a:gd name="connsiteX93" fmla="*/ 7838673 w 7838693"/>
              <a:gd name="connsiteY93" fmla="*/ 13363 h 5847828"/>
              <a:gd name="connsiteX94" fmla="*/ 7827805 w 7838693"/>
              <a:gd name="connsiteY94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6006005 w 7838693"/>
              <a:gd name="connsiteY82" fmla="*/ 2594316 h 5847828"/>
              <a:gd name="connsiteX83" fmla="*/ 5954224 w 7838693"/>
              <a:gd name="connsiteY83" fmla="*/ 2585519 h 5847828"/>
              <a:gd name="connsiteX84" fmla="*/ 5832937 w 7838693"/>
              <a:gd name="connsiteY84" fmla="*/ 2559931 h 5847828"/>
              <a:gd name="connsiteX85" fmla="*/ 5834233 w 7838693"/>
              <a:gd name="connsiteY85" fmla="*/ 2565729 h 5847828"/>
              <a:gd name="connsiteX86" fmla="*/ 5703536 w 7838693"/>
              <a:gd name="connsiteY86" fmla="*/ 2547422 h 5847828"/>
              <a:gd name="connsiteX87" fmla="*/ 5619125 w 7838693"/>
              <a:gd name="connsiteY87" fmla="*/ 2507561 h 5847828"/>
              <a:gd name="connsiteX88" fmla="*/ 5653515 w 7838693"/>
              <a:gd name="connsiteY88" fmla="*/ 2423932 h 5847828"/>
              <a:gd name="connsiteX89" fmla="*/ 5927066 w 7838693"/>
              <a:gd name="connsiteY89" fmla="*/ 2121463 h 5847828"/>
              <a:gd name="connsiteX90" fmla="*/ 6433527 w 7838693"/>
              <a:gd name="connsiteY90" fmla="*/ 1568889 h 5847828"/>
              <a:gd name="connsiteX91" fmla="*/ 6794614 w 7838693"/>
              <a:gd name="connsiteY91" fmla="*/ 1168723 h 5847828"/>
              <a:gd name="connsiteX92" fmla="*/ 7838673 w 7838693"/>
              <a:gd name="connsiteY92" fmla="*/ 13363 h 5847828"/>
              <a:gd name="connsiteX93" fmla="*/ 7827805 w 7838693"/>
              <a:gd name="connsiteY93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834233 w 7838693"/>
              <a:gd name="connsiteY84" fmla="*/ 2565729 h 5847828"/>
              <a:gd name="connsiteX85" fmla="*/ 5703536 w 7838693"/>
              <a:gd name="connsiteY85" fmla="*/ 2547422 h 5847828"/>
              <a:gd name="connsiteX86" fmla="*/ 5619125 w 7838693"/>
              <a:gd name="connsiteY86" fmla="*/ 2507561 h 5847828"/>
              <a:gd name="connsiteX87" fmla="*/ 5653515 w 7838693"/>
              <a:gd name="connsiteY87" fmla="*/ 2423932 h 5847828"/>
              <a:gd name="connsiteX88" fmla="*/ 5927066 w 7838693"/>
              <a:gd name="connsiteY88" fmla="*/ 2121463 h 5847828"/>
              <a:gd name="connsiteX89" fmla="*/ 6433527 w 7838693"/>
              <a:gd name="connsiteY89" fmla="*/ 1568889 h 5847828"/>
              <a:gd name="connsiteX90" fmla="*/ 6794614 w 7838693"/>
              <a:gd name="connsiteY90" fmla="*/ 1168723 h 5847828"/>
              <a:gd name="connsiteX91" fmla="*/ 7838673 w 7838693"/>
              <a:gd name="connsiteY91" fmla="*/ 13363 h 5847828"/>
              <a:gd name="connsiteX92" fmla="*/ 7827805 w 7838693"/>
              <a:gd name="connsiteY92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954224 w 7838693"/>
              <a:gd name="connsiteY82" fmla="*/ 2585519 h 5847828"/>
              <a:gd name="connsiteX83" fmla="*/ 5832937 w 7838693"/>
              <a:gd name="connsiteY83" fmla="*/ 2559931 h 5847828"/>
              <a:gd name="connsiteX84" fmla="*/ 5703536 w 7838693"/>
              <a:gd name="connsiteY84" fmla="*/ 2547422 h 5847828"/>
              <a:gd name="connsiteX85" fmla="*/ 5619125 w 7838693"/>
              <a:gd name="connsiteY85" fmla="*/ 2507561 h 5847828"/>
              <a:gd name="connsiteX86" fmla="*/ 5653515 w 7838693"/>
              <a:gd name="connsiteY86" fmla="*/ 2423932 h 5847828"/>
              <a:gd name="connsiteX87" fmla="*/ 5927066 w 7838693"/>
              <a:gd name="connsiteY87" fmla="*/ 2121463 h 5847828"/>
              <a:gd name="connsiteX88" fmla="*/ 6433527 w 7838693"/>
              <a:gd name="connsiteY88" fmla="*/ 1568889 h 5847828"/>
              <a:gd name="connsiteX89" fmla="*/ 6794614 w 7838693"/>
              <a:gd name="connsiteY89" fmla="*/ 1168723 h 5847828"/>
              <a:gd name="connsiteX90" fmla="*/ 7838673 w 7838693"/>
              <a:gd name="connsiteY90" fmla="*/ 13363 h 5847828"/>
              <a:gd name="connsiteX91" fmla="*/ 7827805 w 7838693"/>
              <a:gd name="connsiteY91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604701 w 7838693"/>
              <a:gd name="connsiteY80" fmla="*/ 2998317 h 5847828"/>
              <a:gd name="connsiteX81" fmla="*/ 5973109 w 7838693"/>
              <a:gd name="connsiteY81" fmla="*/ 2597503 h 5847828"/>
              <a:gd name="connsiteX82" fmla="*/ 5832937 w 7838693"/>
              <a:gd name="connsiteY82" fmla="*/ 2559931 h 5847828"/>
              <a:gd name="connsiteX83" fmla="*/ 5703536 w 7838693"/>
              <a:gd name="connsiteY83" fmla="*/ 2547422 h 5847828"/>
              <a:gd name="connsiteX84" fmla="*/ 5619125 w 7838693"/>
              <a:gd name="connsiteY84" fmla="*/ 2507561 h 5847828"/>
              <a:gd name="connsiteX85" fmla="*/ 5653515 w 7838693"/>
              <a:gd name="connsiteY85" fmla="*/ 2423932 h 5847828"/>
              <a:gd name="connsiteX86" fmla="*/ 5927066 w 7838693"/>
              <a:gd name="connsiteY86" fmla="*/ 2121463 h 5847828"/>
              <a:gd name="connsiteX87" fmla="*/ 6433527 w 7838693"/>
              <a:gd name="connsiteY87" fmla="*/ 1568889 h 5847828"/>
              <a:gd name="connsiteX88" fmla="*/ 6794614 w 7838693"/>
              <a:gd name="connsiteY88" fmla="*/ 1168723 h 5847828"/>
              <a:gd name="connsiteX89" fmla="*/ 7838673 w 7838693"/>
              <a:gd name="connsiteY89" fmla="*/ 13363 h 5847828"/>
              <a:gd name="connsiteX90" fmla="*/ 7827805 w 7838693"/>
              <a:gd name="connsiteY90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832937 w 7838693"/>
              <a:gd name="connsiteY81" fmla="*/ 2559931 h 5847828"/>
              <a:gd name="connsiteX82" fmla="*/ 5703536 w 7838693"/>
              <a:gd name="connsiteY82" fmla="*/ 2547422 h 5847828"/>
              <a:gd name="connsiteX83" fmla="*/ 5619125 w 7838693"/>
              <a:gd name="connsiteY83" fmla="*/ 2507561 h 5847828"/>
              <a:gd name="connsiteX84" fmla="*/ 5653515 w 7838693"/>
              <a:gd name="connsiteY84" fmla="*/ 2423932 h 5847828"/>
              <a:gd name="connsiteX85" fmla="*/ 5927066 w 7838693"/>
              <a:gd name="connsiteY85" fmla="*/ 2121463 h 5847828"/>
              <a:gd name="connsiteX86" fmla="*/ 6433527 w 7838693"/>
              <a:gd name="connsiteY86" fmla="*/ 1568889 h 5847828"/>
              <a:gd name="connsiteX87" fmla="*/ 6794614 w 7838693"/>
              <a:gd name="connsiteY87" fmla="*/ 1168723 h 5847828"/>
              <a:gd name="connsiteX88" fmla="*/ 7838673 w 7838693"/>
              <a:gd name="connsiteY88" fmla="*/ 13363 h 5847828"/>
              <a:gd name="connsiteX89" fmla="*/ 7827805 w 7838693"/>
              <a:gd name="connsiteY89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5973109 w 7838693"/>
              <a:gd name="connsiteY80" fmla="*/ 2597503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888819 w 7838693"/>
              <a:gd name="connsiteY0" fmla="*/ 2605671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888819 w 7838693"/>
              <a:gd name="connsiteY9" fmla="*/ 2605671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82762 w 7838693"/>
              <a:gd name="connsiteY0" fmla="*/ 2659643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82762 w 7838693"/>
              <a:gd name="connsiteY9" fmla="*/ 2659643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051350 w 7838693"/>
              <a:gd name="connsiteY80" fmla="*/ 2586678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804359 w 7838693"/>
              <a:gd name="connsiteY8" fmla="*/ 2613855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89538 w 7838693"/>
              <a:gd name="connsiteY8" fmla="*/ 2611606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70901 w 7838693"/>
              <a:gd name="connsiteY8" fmla="*/ 2601198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765211 w 7838693"/>
              <a:gd name="connsiteY8" fmla="*/ 2605389 h 5847828"/>
              <a:gd name="connsiteX9" fmla="*/ 5977809 w 7838693"/>
              <a:gd name="connsiteY9" fmla="*/ 2636195 h 5847828"/>
              <a:gd name="connsiteX10" fmla="*/ 7827805 w 7838693"/>
              <a:gd name="connsiteY10" fmla="*/ 1265 h 5847828"/>
              <a:gd name="connsiteX11" fmla="*/ 6659114 w 7838693"/>
              <a:gd name="connsiteY11" fmla="*/ 740719 h 5847828"/>
              <a:gd name="connsiteX12" fmla="*/ 5273669 w 7838693"/>
              <a:gd name="connsiteY12" fmla="*/ 2077695 h 5847828"/>
              <a:gd name="connsiteX13" fmla="*/ 4637467 w 7838693"/>
              <a:gd name="connsiteY13" fmla="*/ 2584937 h 5847828"/>
              <a:gd name="connsiteX14" fmla="*/ 4520231 w 7838693"/>
              <a:gd name="connsiteY14" fmla="*/ 2717023 h 5847828"/>
              <a:gd name="connsiteX15" fmla="*/ 4491313 w 7838693"/>
              <a:gd name="connsiteY15" fmla="*/ 2739689 h 5847828"/>
              <a:gd name="connsiteX16" fmla="*/ 4259966 w 7838693"/>
              <a:gd name="connsiteY16" fmla="*/ 2740471 h 5847828"/>
              <a:gd name="connsiteX17" fmla="*/ 4218543 w 7838693"/>
              <a:gd name="connsiteY17" fmla="*/ 2424714 h 5847828"/>
              <a:gd name="connsiteX18" fmla="*/ 4138822 w 7838693"/>
              <a:gd name="connsiteY18" fmla="*/ 2359844 h 5847828"/>
              <a:gd name="connsiteX19" fmla="*/ 3769138 w 7838693"/>
              <a:gd name="connsiteY19" fmla="*/ 2504434 h 5847828"/>
              <a:gd name="connsiteX20" fmla="*/ 3626890 w 7838693"/>
              <a:gd name="connsiteY20" fmla="*/ 2616981 h 5847828"/>
              <a:gd name="connsiteX21" fmla="*/ 3502621 w 7838693"/>
              <a:gd name="connsiteY21" fmla="*/ 2610729 h 5847828"/>
              <a:gd name="connsiteX22" fmla="*/ 3167325 w 7838693"/>
              <a:gd name="connsiteY22" fmla="*/ 2304351 h 5847828"/>
              <a:gd name="connsiteX23" fmla="*/ 2785135 w 7838693"/>
              <a:gd name="connsiteY23" fmla="*/ 1976871 h 5847828"/>
              <a:gd name="connsiteX24" fmla="*/ 2411541 w 7838693"/>
              <a:gd name="connsiteY24" fmla="*/ 1890117 h 5847828"/>
              <a:gd name="connsiteX25" fmla="*/ 2430299 w 7838693"/>
              <a:gd name="connsiteY25" fmla="*/ 1931540 h 5847828"/>
              <a:gd name="connsiteX26" fmla="*/ 2923472 w 7838693"/>
              <a:gd name="connsiteY26" fmla="*/ 2760792 h 5847828"/>
              <a:gd name="connsiteX27" fmla="*/ 3100109 w 7838693"/>
              <a:gd name="connsiteY27" fmla="*/ 2877246 h 5847828"/>
              <a:gd name="connsiteX28" fmla="*/ 3147785 w 7838693"/>
              <a:gd name="connsiteY28" fmla="*/ 2896004 h 5847828"/>
              <a:gd name="connsiteX29" fmla="*/ 3110270 w 7838693"/>
              <a:gd name="connsiteY29" fmla="*/ 2935083 h 5847828"/>
              <a:gd name="connsiteX30" fmla="*/ 2973494 w 7838693"/>
              <a:gd name="connsiteY30" fmla="*/ 3091398 h 5847828"/>
              <a:gd name="connsiteX31" fmla="*/ 2836718 w 7838693"/>
              <a:gd name="connsiteY31" fmla="*/ 3215668 h 5847828"/>
              <a:gd name="connsiteX32" fmla="*/ 2819524 w 7838693"/>
              <a:gd name="connsiteY32" fmla="*/ 3220357 h 5847828"/>
              <a:gd name="connsiteX33" fmla="*/ 2580362 w 7838693"/>
              <a:gd name="connsiteY33" fmla="*/ 3182060 h 5847828"/>
              <a:gd name="connsiteX34" fmla="*/ 2382624 w 7838693"/>
              <a:gd name="connsiteY34" fmla="*/ 3035905 h 5847828"/>
              <a:gd name="connsiteX35" fmla="*/ 2118450 w 7838693"/>
              <a:gd name="connsiteY35" fmla="*/ 2828788 h 5847828"/>
              <a:gd name="connsiteX36" fmla="*/ 1792534 w 7838693"/>
              <a:gd name="connsiteY36" fmla="*/ 2634957 h 5847828"/>
              <a:gd name="connsiteX37" fmla="*/ 1776121 w 7838693"/>
              <a:gd name="connsiteY37" fmla="*/ 2630268 h 5847828"/>
              <a:gd name="connsiteX38" fmla="*/ 1480686 w 7838693"/>
              <a:gd name="connsiteY38" fmla="*/ 2630268 h 5847828"/>
              <a:gd name="connsiteX39" fmla="*/ 1543212 w 7838693"/>
              <a:gd name="connsiteY39" fmla="*/ 2725620 h 5847828"/>
              <a:gd name="connsiteX40" fmla="*/ 2070775 w 7838693"/>
              <a:gd name="connsiteY40" fmla="*/ 3397775 h 5847828"/>
              <a:gd name="connsiteX41" fmla="*/ 2305247 w 7838693"/>
              <a:gd name="connsiteY41" fmla="*/ 3529861 h 5847828"/>
              <a:gd name="connsiteX42" fmla="*/ 2306028 w 7838693"/>
              <a:gd name="connsiteY42" fmla="*/ 3531424 h 5847828"/>
              <a:gd name="connsiteX43" fmla="*/ 2235686 w 7838693"/>
              <a:gd name="connsiteY43" fmla="*/ 3628339 h 5847828"/>
              <a:gd name="connsiteX44" fmla="*/ 2202080 w 7838693"/>
              <a:gd name="connsiteY44" fmla="*/ 3647879 h 5847828"/>
              <a:gd name="connsiteX45" fmla="*/ 2146588 w 7838693"/>
              <a:gd name="connsiteY45" fmla="*/ 3713531 h 5847828"/>
              <a:gd name="connsiteX46" fmla="*/ 2135645 w 7838693"/>
              <a:gd name="connsiteY46" fmla="*/ 3800286 h 5847828"/>
              <a:gd name="connsiteX47" fmla="*/ 2081717 w 7838693"/>
              <a:gd name="connsiteY47" fmla="*/ 3872973 h 5847828"/>
              <a:gd name="connsiteX48" fmla="*/ 1878508 w 7838693"/>
              <a:gd name="connsiteY48" fmla="*/ 3960509 h 5847828"/>
              <a:gd name="connsiteX49" fmla="*/ 1274349 w 7838693"/>
              <a:gd name="connsiteY49" fmla="*/ 4393502 h 5847828"/>
              <a:gd name="connsiteX50" fmla="*/ 1226674 w 7838693"/>
              <a:gd name="connsiteY50" fmla="*/ 4534967 h 5847828"/>
              <a:gd name="connsiteX51" fmla="*/ 1443952 w 7838693"/>
              <a:gd name="connsiteY51" fmla="*/ 4483382 h 5847828"/>
              <a:gd name="connsiteX52" fmla="*/ 2484228 w 7838693"/>
              <a:gd name="connsiteY52" fmla="*/ 4096503 h 5847828"/>
              <a:gd name="connsiteX53" fmla="*/ 2651485 w 7838693"/>
              <a:gd name="connsiteY53" fmla="*/ 4044919 h 5847828"/>
              <a:gd name="connsiteX54" fmla="*/ 2659301 w 7838693"/>
              <a:gd name="connsiteY54" fmla="*/ 4062114 h 5847828"/>
              <a:gd name="connsiteX55" fmla="*/ 0 w 7838693"/>
              <a:gd name="connsiteY55" fmla="*/ 5847828 h 5847828"/>
              <a:gd name="connsiteX56" fmla="*/ 729488 w 7838693"/>
              <a:gd name="connsiteY56" fmla="*/ 5528140 h 5847828"/>
              <a:gd name="connsiteX57" fmla="*/ 1721411 w 7838693"/>
              <a:gd name="connsiteY57" fmla="*/ 4978901 h 5847828"/>
              <a:gd name="connsiteX58" fmla="*/ 3152475 w 7838693"/>
              <a:gd name="connsiteY58" fmla="*/ 4180913 h 5847828"/>
              <a:gd name="connsiteX59" fmla="*/ 3250172 w 7838693"/>
              <a:gd name="connsiteY59" fmla="*/ 4154340 h 5847828"/>
              <a:gd name="connsiteX60" fmla="*/ 3644085 w 7838693"/>
              <a:gd name="connsiteY60" fmla="*/ 4206705 h 5847828"/>
              <a:gd name="connsiteX61" fmla="*/ 4241209 w 7838693"/>
              <a:gd name="connsiteY61" fmla="*/ 4257507 h 5847828"/>
              <a:gd name="connsiteX62" fmla="*/ 4694522 w 7838693"/>
              <a:gd name="connsiteY62" fmla="*/ 4208268 h 5847828"/>
              <a:gd name="connsiteX63" fmla="*/ 4866469 w 7838693"/>
              <a:gd name="connsiteY63" fmla="*/ 4063677 h 5847828"/>
              <a:gd name="connsiteX64" fmla="*/ 4706246 w 7838693"/>
              <a:gd name="connsiteY64" fmla="*/ 3966761 h 5847828"/>
              <a:gd name="connsiteX65" fmla="*/ 4836769 w 7838693"/>
              <a:gd name="connsiteY65" fmla="*/ 3910488 h 5847828"/>
              <a:gd name="connsiteX66" fmla="*/ 4944626 w 7838693"/>
              <a:gd name="connsiteY66" fmla="*/ 3783873 h 5847828"/>
              <a:gd name="connsiteX67" fmla="*/ 4998555 w 7838693"/>
              <a:gd name="connsiteY67" fmla="*/ 3736979 h 5847828"/>
              <a:gd name="connsiteX68" fmla="*/ 5542531 w 7838693"/>
              <a:gd name="connsiteY68" fmla="*/ 3726818 h 5847828"/>
              <a:gd name="connsiteX69" fmla="*/ 5970053 w 7838693"/>
              <a:gd name="connsiteY69" fmla="*/ 3676015 h 5847828"/>
              <a:gd name="connsiteX70" fmla="*/ 6004442 w 7838693"/>
              <a:gd name="connsiteY70" fmla="*/ 3668982 h 5847828"/>
              <a:gd name="connsiteX71" fmla="*/ 6623449 w 7838693"/>
              <a:gd name="connsiteY71" fmla="*/ 3645534 h 5847828"/>
              <a:gd name="connsiteX72" fmla="*/ 6936079 w 7838693"/>
              <a:gd name="connsiteY72" fmla="*/ 3701026 h 5847828"/>
              <a:gd name="connsiteX73" fmla="*/ 7111152 w 7838693"/>
              <a:gd name="connsiteY73" fmla="*/ 3540022 h 5847828"/>
              <a:gd name="connsiteX74" fmla="*/ 7316706 w 7838693"/>
              <a:gd name="connsiteY74" fmla="*/ 3428256 h 5847828"/>
              <a:gd name="connsiteX75" fmla="*/ 7078326 w 7838693"/>
              <a:gd name="connsiteY75" fmla="*/ 3260999 h 5847828"/>
              <a:gd name="connsiteX76" fmla="*/ 6995479 w 7838693"/>
              <a:gd name="connsiteY76" fmla="*/ 3125005 h 5847828"/>
              <a:gd name="connsiteX77" fmla="*/ 6982192 w 7838693"/>
              <a:gd name="connsiteY77" fmla="*/ 2980414 h 5847828"/>
              <a:gd name="connsiteX78" fmla="*/ 6684412 w 7838693"/>
              <a:gd name="connsiteY78" fmla="*/ 3045285 h 5847828"/>
              <a:gd name="connsiteX79" fmla="*/ 6632926 w 7838693"/>
              <a:gd name="connsiteY79" fmla="*/ 2997413 h 5847828"/>
              <a:gd name="connsiteX80" fmla="*/ 6112046 w 7838693"/>
              <a:gd name="connsiteY80" fmla="*/ 2636319 h 5847828"/>
              <a:gd name="connsiteX81" fmla="*/ 5703536 w 7838693"/>
              <a:gd name="connsiteY81" fmla="*/ 2547422 h 5847828"/>
              <a:gd name="connsiteX82" fmla="*/ 5619125 w 7838693"/>
              <a:gd name="connsiteY82" fmla="*/ 2507561 h 5847828"/>
              <a:gd name="connsiteX83" fmla="*/ 5653515 w 7838693"/>
              <a:gd name="connsiteY83" fmla="*/ 2423932 h 5847828"/>
              <a:gd name="connsiteX84" fmla="*/ 5927066 w 7838693"/>
              <a:gd name="connsiteY84" fmla="*/ 2121463 h 5847828"/>
              <a:gd name="connsiteX85" fmla="*/ 6433527 w 7838693"/>
              <a:gd name="connsiteY85" fmla="*/ 1568889 h 5847828"/>
              <a:gd name="connsiteX86" fmla="*/ 6794614 w 7838693"/>
              <a:gd name="connsiteY86" fmla="*/ 1168723 h 5847828"/>
              <a:gd name="connsiteX87" fmla="*/ 7838673 w 7838693"/>
              <a:gd name="connsiteY87" fmla="*/ 13363 h 5847828"/>
              <a:gd name="connsiteX88" fmla="*/ 7827805 w 7838693"/>
              <a:gd name="connsiteY88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77809 w 7838693"/>
              <a:gd name="connsiteY0" fmla="*/ 2636195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77809 w 7838693"/>
              <a:gd name="connsiteY8" fmla="*/ 2636195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33666 w 7838693"/>
              <a:gd name="connsiteY2" fmla="*/ 3015389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34316 w 7838693"/>
              <a:gd name="connsiteY1" fmla="*/ 3015308 h 5847828"/>
              <a:gd name="connsiteX2" fmla="*/ 6596763 w 7838693"/>
              <a:gd name="connsiteY2" fmla="*/ 3032544 h 5847828"/>
              <a:gd name="connsiteX3" fmla="*/ 6502305 w 7838693"/>
              <a:gd name="connsiteY3" fmla="*/ 3008551 h 5847828"/>
              <a:gd name="connsiteX4" fmla="*/ 6277993 w 7838693"/>
              <a:gd name="connsiteY4" fmla="*/ 2924922 h 5847828"/>
              <a:gd name="connsiteX5" fmla="*/ 6237351 w 7838693"/>
              <a:gd name="connsiteY5" fmla="*/ 2903820 h 5847828"/>
              <a:gd name="connsiteX6" fmla="*/ 6062279 w 7838693"/>
              <a:gd name="connsiteY6" fmla="*/ 2807686 h 5847828"/>
              <a:gd name="connsiteX7" fmla="*/ 5815301 w 7838693"/>
              <a:gd name="connsiteY7" fmla="*/ 2650589 h 5847828"/>
              <a:gd name="connsiteX8" fmla="*/ 5981779 w 7838693"/>
              <a:gd name="connsiteY8" fmla="*/ 2626689 h 5847828"/>
              <a:gd name="connsiteX9" fmla="*/ 7827805 w 7838693"/>
              <a:gd name="connsiteY9" fmla="*/ 1265 h 5847828"/>
              <a:gd name="connsiteX10" fmla="*/ 6659114 w 7838693"/>
              <a:gd name="connsiteY10" fmla="*/ 740719 h 5847828"/>
              <a:gd name="connsiteX11" fmla="*/ 5273669 w 7838693"/>
              <a:gd name="connsiteY11" fmla="*/ 2077695 h 5847828"/>
              <a:gd name="connsiteX12" fmla="*/ 4637467 w 7838693"/>
              <a:gd name="connsiteY12" fmla="*/ 2584937 h 5847828"/>
              <a:gd name="connsiteX13" fmla="*/ 4520231 w 7838693"/>
              <a:gd name="connsiteY13" fmla="*/ 2717023 h 5847828"/>
              <a:gd name="connsiteX14" fmla="*/ 4491313 w 7838693"/>
              <a:gd name="connsiteY14" fmla="*/ 2739689 h 5847828"/>
              <a:gd name="connsiteX15" fmla="*/ 4259966 w 7838693"/>
              <a:gd name="connsiteY15" fmla="*/ 2740471 h 5847828"/>
              <a:gd name="connsiteX16" fmla="*/ 4218543 w 7838693"/>
              <a:gd name="connsiteY16" fmla="*/ 2424714 h 5847828"/>
              <a:gd name="connsiteX17" fmla="*/ 4138822 w 7838693"/>
              <a:gd name="connsiteY17" fmla="*/ 2359844 h 5847828"/>
              <a:gd name="connsiteX18" fmla="*/ 3769138 w 7838693"/>
              <a:gd name="connsiteY18" fmla="*/ 2504434 h 5847828"/>
              <a:gd name="connsiteX19" fmla="*/ 3626890 w 7838693"/>
              <a:gd name="connsiteY19" fmla="*/ 2616981 h 5847828"/>
              <a:gd name="connsiteX20" fmla="*/ 3502621 w 7838693"/>
              <a:gd name="connsiteY20" fmla="*/ 2610729 h 5847828"/>
              <a:gd name="connsiteX21" fmla="*/ 3167325 w 7838693"/>
              <a:gd name="connsiteY21" fmla="*/ 2304351 h 5847828"/>
              <a:gd name="connsiteX22" fmla="*/ 2785135 w 7838693"/>
              <a:gd name="connsiteY22" fmla="*/ 1976871 h 5847828"/>
              <a:gd name="connsiteX23" fmla="*/ 2411541 w 7838693"/>
              <a:gd name="connsiteY23" fmla="*/ 1890117 h 5847828"/>
              <a:gd name="connsiteX24" fmla="*/ 2430299 w 7838693"/>
              <a:gd name="connsiteY24" fmla="*/ 1931540 h 5847828"/>
              <a:gd name="connsiteX25" fmla="*/ 2923472 w 7838693"/>
              <a:gd name="connsiteY25" fmla="*/ 2760792 h 5847828"/>
              <a:gd name="connsiteX26" fmla="*/ 3100109 w 7838693"/>
              <a:gd name="connsiteY26" fmla="*/ 2877246 h 5847828"/>
              <a:gd name="connsiteX27" fmla="*/ 3147785 w 7838693"/>
              <a:gd name="connsiteY27" fmla="*/ 2896004 h 5847828"/>
              <a:gd name="connsiteX28" fmla="*/ 3110270 w 7838693"/>
              <a:gd name="connsiteY28" fmla="*/ 2935083 h 5847828"/>
              <a:gd name="connsiteX29" fmla="*/ 2973494 w 7838693"/>
              <a:gd name="connsiteY29" fmla="*/ 3091398 h 5847828"/>
              <a:gd name="connsiteX30" fmla="*/ 2836718 w 7838693"/>
              <a:gd name="connsiteY30" fmla="*/ 3215668 h 5847828"/>
              <a:gd name="connsiteX31" fmla="*/ 2819524 w 7838693"/>
              <a:gd name="connsiteY31" fmla="*/ 3220357 h 5847828"/>
              <a:gd name="connsiteX32" fmla="*/ 2580362 w 7838693"/>
              <a:gd name="connsiteY32" fmla="*/ 3182060 h 5847828"/>
              <a:gd name="connsiteX33" fmla="*/ 2382624 w 7838693"/>
              <a:gd name="connsiteY33" fmla="*/ 3035905 h 5847828"/>
              <a:gd name="connsiteX34" fmla="*/ 2118450 w 7838693"/>
              <a:gd name="connsiteY34" fmla="*/ 2828788 h 5847828"/>
              <a:gd name="connsiteX35" fmla="*/ 1792534 w 7838693"/>
              <a:gd name="connsiteY35" fmla="*/ 2634957 h 5847828"/>
              <a:gd name="connsiteX36" fmla="*/ 1776121 w 7838693"/>
              <a:gd name="connsiteY36" fmla="*/ 2630268 h 5847828"/>
              <a:gd name="connsiteX37" fmla="*/ 1480686 w 7838693"/>
              <a:gd name="connsiteY37" fmla="*/ 2630268 h 5847828"/>
              <a:gd name="connsiteX38" fmla="*/ 1543212 w 7838693"/>
              <a:gd name="connsiteY38" fmla="*/ 2725620 h 5847828"/>
              <a:gd name="connsiteX39" fmla="*/ 2070775 w 7838693"/>
              <a:gd name="connsiteY39" fmla="*/ 3397775 h 5847828"/>
              <a:gd name="connsiteX40" fmla="*/ 2305247 w 7838693"/>
              <a:gd name="connsiteY40" fmla="*/ 3529861 h 5847828"/>
              <a:gd name="connsiteX41" fmla="*/ 2306028 w 7838693"/>
              <a:gd name="connsiteY41" fmla="*/ 3531424 h 5847828"/>
              <a:gd name="connsiteX42" fmla="*/ 2235686 w 7838693"/>
              <a:gd name="connsiteY42" fmla="*/ 3628339 h 5847828"/>
              <a:gd name="connsiteX43" fmla="*/ 2202080 w 7838693"/>
              <a:gd name="connsiteY43" fmla="*/ 3647879 h 5847828"/>
              <a:gd name="connsiteX44" fmla="*/ 2146588 w 7838693"/>
              <a:gd name="connsiteY44" fmla="*/ 3713531 h 5847828"/>
              <a:gd name="connsiteX45" fmla="*/ 2135645 w 7838693"/>
              <a:gd name="connsiteY45" fmla="*/ 3800286 h 5847828"/>
              <a:gd name="connsiteX46" fmla="*/ 2081717 w 7838693"/>
              <a:gd name="connsiteY46" fmla="*/ 3872973 h 5847828"/>
              <a:gd name="connsiteX47" fmla="*/ 1878508 w 7838693"/>
              <a:gd name="connsiteY47" fmla="*/ 3960509 h 5847828"/>
              <a:gd name="connsiteX48" fmla="*/ 1274349 w 7838693"/>
              <a:gd name="connsiteY48" fmla="*/ 4393502 h 5847828"/>
              <a:gd name="connsiteX49" fmla="*/ 1226674 w 7838693"/>
              <a:gd name="connsiteY49" fmla="*/ 4534967 h 5847828"/>
              <a:gd name="connsiteX50" fmla="*/ 1443952 w 7838693"/>
              <a:gd name="connsiteY50" fmla="*/ 4483382 h 5847828"/>
              <a:gd name="connsiteX51" fmla="*/ 2484228 w 7838693"/>
              <a:gd name="connsiteY51" fmla="*/ 4096503 h 5847828"/>
              <a:gd name="connsiteX52" fmla="*/ 2651485 w 7838693"/>
              <a:gd name="connsiteY52" fmla="*/ 4044919 h 5847828"/>
              <a:gd name="connsiteX53" fmla="*/ 2659301 w 7838693"/>
              <a:gd name="connsiteY53" fmla="*/ 4062114 h 5847828"/>
              <a:gd name="connsiteX54" fmla="*/ 0 w 7838693"/>
              <a:gd name="connsiteY54" fmla="*/ 5847828 h 5847828"/>
              <a:gd name="connsiteX55" fmla="*/ 729488 w 7838693"/>
              <a:gd name="connsiteY55" fmla="*/ 5528140 h 5847828"/>
              <a:gd name="connsiteX56" fmla="*/ 1721411 w 7838693"/>
              <a:gd name="connsiteY56" fmla="*/ 4978901 h 5847828"/>
              <a:gd name="connsiteX57" fmla="*/ 3152475 w 7838693"/>
              <a:gd name="connsiteY57" fmla="*/ 4180913 h 5847828"/>
              <a:gd name="connsiteX58" fmla="*/ 3250172 w 7838693"/>
              <a:gd name="connsiteY58" fmla="*/ 4154340 h 5847828"/>
              <a:gd name="connsiteX59" fmla="*/ 3644085 w 7838693"/>
              <a:gd name="connsiteY59" fmla="*/ 4206705 h 5847828"/>
              <a:gd name="connsiteX60" fmla="*/ 4241209 w 7838693"/>
              <a:gd name="connsiteY60" fmla="*/ 4257507 h 5847828"/>
              <a:gd name="connsiteX61" fmla="*/ 4694522 w 7838693"/>
              <a:gd name="connsiteY61" fmla="*/ 4208268 h 5847828"/>
              <a:gd name="connsiteX62" fmla="*/ 4866469 w 7838693"/>
              <a:gd name="connsiteY62" fmla="*/ 4063677 h 5847828"/>
              <a:gd name="connsiteX63" fmla="*/ 4706246 w 7838693"/>
              <a:gd name="connsiteY63" fmla="*/ 3966761 h 5847828"/>
              <a:gd name="connsiteX64" fmla="*/ 4836769 w 7838693"/>
              <a:gd name="connsiteY64" fmla="*/ 3910488 h 5847828"/>
              <a:gd name="connsiteX65" fmla="*/ 4944626 w 7838693"/>
              <a:gd name="connsiteY65" fmla="*/ 3783873 h 5847828"/>
              <a:gd name="connsiteX66" fmla="*/ 4998555 w 7838693"/>
              <a:gd name="connsiteY66" fmla="*/ 3736979 h 5847828"/>
              <a:gd name="connsiteX67" fmla="*/ 5542531 w 7838693"/>
              <a:gd name="connsiteY67" fmla="*/ 3726818 h 5847828"/>
              <a:gd name="connsiteX68" fmla="*/ 5970053 w 7838693"/>
              <a:gd name="connsiteY68" fmla="*/ 3676015 h 5847828"/>
              <a:gd name="connsiteX69" fmla="*/ 6004442 w 7838693"/>
              <a:gd name="connsiteY69" fmla="*/ 3668982 h 5847828"/>
              <a:gd name="connsiteX70" fmla="*/ 6623449 w 7838693"/>
              <a:gd name="connsiteY70" fmla="*/ 3645534 h 5847828"/>
              <a:gd name="connsiteX71" fmla="*/ 6936079 w 7838693"/>
              <a:gd name="connsiteY71" fmla="*/ 3701026 h 5847828"/>
              <a:gd name="connsiteX72" fmla="*/ 7111152 w 7838693"/>
              <a:gd name="connsiteY72" fmla="*/ 3540022 h 5847828"/>
              <a:gd name="connsiteX73" fmla="*/ 7316706 w 7838693"/>
              <a:gd name="connsiteY73" fmla="*/ 3428256 h 5847828"/>
              <a:gd name="connsiteX74" fmla="*/ 7078326 w 7838693"/>
              <a:gd name="connsiteY74" fmla="*/ 3260999 h 5847828"/>
              <a:gd name="connsiteX75" fmla="*/ 6995479 w 7838693"/>
              <a:gd name="connsiteY75" fmla="*/ 3125005 h 5847828"/>
              <a:gd name="connsiteX76" fmla="*/ 6982192 w 7838693"/>
              <a:gd name="connsiteY76" fmla="*/ 2980414 h 5847828"/>
              <a:gd name="connsiteX77" fmla="*/ 6684412 w 7838693"/>
              <a:gd name="connsiteY77" fmla="*/ 3045285 h 5847828"/>
              <a:gd name="connsiteX78" fmla="*/ 6632926 w 7838693"/>
              <a:gd name="connsiteY78" fmla="*/ 2997413 h 5847828"/>
              <a:gd name="connsiteX79" fmla="*/ 6112046 w 7838693"/>
              <a:gd name="connsiteY79" fmla="*/ 2636319 h 5847828"/>
              <a:gd name="connsiteX80" fmla="*/ 5703536 w 7838693"/>
              <a:gd name="connsiteY80" fmla="*/ 2547422 h 5847828"/>
              <a:gd name="connsiteX81" fmla="*/ 5619125 w 7838693"/>
              <a:gd name="connsiteY81" fmla="*/ 2507561 h 5847828"/>
              <a:gd name="connsiteX82" fmla="*/ 5653515 w 7838693"/>
              <a:gd name="connsiteY82" fmla="*/ 2423932 h 5847828"/>
              <a:gd name="connsiteX83" fmla="*/ 5927066 w 7838693"/>
              <a:gd name="connsiteY83" fmla="*/ 2121463 h 5847828"/>
              <a:gd name="connsiteX84" fmla="*/ 6433527 w 7838693"/>
              <a:gd name="connsiteY84" fmla="*/ 1568889 h 5847828"/>
              <a:gd name="connsiteX85" fmla="*/ 6794614 w 7838693"/>
              <a:gd name="connsiteY85" fmla="*/ 1168723 h 5847828"/>
              <a:gd name="connsiteX86" fmla="*/ 7838673 w 7838693"/>
              <a:gd name="connsiteY86" fmla="*/ 13363 h 5847828"/>
              <a:gd name="connsiteX87" fmla="*/ 7827805 w 7838693"/>
              <a:gd name="connsiteY87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596763 w 7838693"/>
              <a:gd name="connsiteY1" fmla="*/ 3032544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632926 w 7838693"/>
              <a:gd name="connsiteY77" fmla="*/ 2997413 h 5847828"/>
              <a:gd name="connsiteX78" fmla="*/ 6112046 w 7838693"/>
              <a:gd name="connsiteY78" fmla="*/ 2636319 h 5847828"/>
              <a:gd name="connsiteX79" fmla="*/ 5703536 w 7838693"/>
              <a:gd name="connsiteY79" fmla="*/ 2547422 h 5847828"/>
              <a:gd name="connsiteX80" fmla="*/ 5619125 w 7838693"/>
              <a:gd name="connsiteY80" fmla="*/ 2507561 h 5847828"/>
              <a:gd name="connsiteX81" fmla="*/ 5653515 w 7838693"/>
              <a:gd name="connsiteY81" fmla="*/ 2423932 h 5847828"/>
              <a:gd name="connsiteX82" fmla="*/ 5927066 w 7838693"/>
              <a:gd name="connsiteY82" fmla="*/ 2121463 h 5847828"/>
              <a:gd name="connsiteX83" fmla="*/ 6433527 w 7838693"/>
              <a:gd name="connsiteY83" fmla="*/ 1568889 h 5847828"/>
              <a:gd name="connsiteX84" fmla="*/ 6794614 w 7838693"/>
              <a:gd name="connsiteY84" fmla="*/ 1168723 h 5847828"/>
              <a:gd name="connsiteX85" fmla="*/ 7838673 w 7838693"/>
              <a:gd name="connsiteY85" fmla="*/ 13363 h 5847828"/>
              <a:gd name="connsiteX86" fmla="*/ 7827805 w 7838693"/>
              <a:gd name="connsiteY86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  <a:gd name="connsiteX0" fmla="*/ 5981779 w 7838693"/>
              <a:gd name="connsiteY0" fmla="*/ 2626689 h 5847828"/>
              <a:gd name="connsiteX1" fmla="*/ 6616745 w 7838693"/>
              <a:gd name="connsiteY1" fmla="*/ 3050738 h 5847828"/>
              <a:gd name="connsiteX2" fmla="*/ 6502305 w 7838693"/>
              <a:gd name="connsiteY2" fmla="*/ 3008551 h 5847828"/>
              <a:gd name="connsiteX3" fmla="*/ 6277993 w 7838693"/>
              <a:gd name="connsiteY3" fmla="*/ 2924922 h 5847828"/>
              <a:gd name="connsiteX4" fmla="*/ 6237351 w 7838693"/>
              <a:gd name="connsiteY4" fmla="*/ 2903820 h 5847828"/>
              <a:gd name="connsiteX5" fmla="*/ 6062279 w 7838693"/>
              <a:gd name="connsiteY5" fmla="*/ 2807686 h 5847828"/>
              <a:gd name="connsiteX6" fmla="*/ 5815301 w 7838693"/>
              <a:gd name="connsiteY6" fmla="*/ 2650589 h 5847828"/>
              <a:gd name="connsiteX7" fmla="*/ 5981779 w 7838693"/>
              <a:gd name="connsiteY7" fmla="*/ 2626689 h 5847828"/>
              <a:gd name="connsiteX8" fmla="*/ 7827805 w 7838693"/>
              <a:gd name="connsiteY8" fmla="*/ 1265 h 5847828"/>
              <a:gd name="connsiteX9" fmla="*/ 6659114 w 7838693"/>
              <a:gd name="connsiteY9" fmla="*/ 740719 h 5847828"/>
              <a:gd name="connsiteX10" fmla="*/ 5273669 w 7838693"/>
              <a:gd name="connsiteY10" fmla="*/ 2077695 h 5847828"/>
              <a:gd name="connsiteX11" fmla="*/ 4637467 w 7838693"/>
              <a:gd name="connsiteY11" fmla="*/ 2584937 h 5847828"/>
              <a:gd name="connsiteX12" fmla="*/ 4520231 w 7838693"/>
              <a:gd name="connsiteY12" fmla="*/ 2717023 h 5847828"/>
              <a:gd name="connsiteX13" fmla="*/ 4491313 w 7838693"/>
              <a:gd name="connsiteY13" fmla="*/ 2739689 h 5847828"/>
              <a:gd name="connsiteX14" fmla="*/ 4259966 w 7838693"/>
              <a:gd name="connsiteY14" fmla="*/ 2740471 h 5847828"/>
              <a:gd name="connsiteX15" fmla="*/ 4218543 w 7838693"/>
              <a:gd name="connsiteY15" fmla="*/ 2424714 h 5847828"/>
              <a:gd name="connsiteX16" fmla="*/ 4138822 w 7838693"/>
              <a:gd name="connsiteY16" fmla="*/ 2359844 h 5847828"/>
              <a:gd name="connsiteX17" fmla="*/ 3769138 w 7838693"/>
              <a:gd name="connsiteY17" fmla="*/ 2504434 h 5847828"/>
              <a:gd name="connsiteX18" fmla="*/ 3626890 w 7838693"/>
              <a:gd name="connsiteY18" fmla="*/ 2616981 h 5847828"/>
              <a:gd name="connsiteX19" fmla="*/ 3502621 w 7838693"/>
              <a:gd name="connsiteY19" fmla="*/ 2610729 h 5847828"/>
              <a:gd name="connsiteX20" fmla="*/ 3167325 w 7838693"/>
              <a:gd name="connsiteY20" fmla="*/ 2304351 h 5847828"/>
              <a:gd name="connsiteX21" fmla="*/ 2785135 w 7838693"/>
              <a:gd name="connsiteY21" fmla="*/ 1976871 h 5847828"/>
              <a:gd name="connsiteX22" fmla="*/ 2411541 w 7838693"/>
              <a:gd name="connsiteY22" fmla="*/ 1890117 h 5847828"/>
              <a:gd name="connsiteX23" fmla="*/ 2430299 w 7838693"/>
              <a:gd name="connsiteY23" fmla="*/ 1931540 h 5847828"/>
              <a:gd name="connsiteX24" fmla="*/ 2923472 w 7838693"/>
              <a:gd name="connsiteY24" fmla="*/ 2760792 h 5847828"/>
              <a:gd name="connsiteX25" fmla="*/ 3100109 w 7838693"/>
              <a:gd name="connsiteY25" fmla="*/ 2877246 h 5847828"/>
              <a:gd name="connsiteX26" fmla="*/ 3147785 w 7838693"/>
              <a:gd name="connsiteY26" fmla="*/ 2896004 h 5847828"/>
              <a:gd name="connsiteX27" fmla="*/ 3110270 w 7838693"/>
              <a:gd name="connsiteY27" fmla="*/ 2935083 h 5847828"/>
              <a:gd name="connsiteX28" fmla="*/ 2973494 w 7838693"/>
              <a:gd name="connsiteY28" fmla="*/ 3091398 h 5847828"/>
              <a:gd name="connsiteX29" fmla="*/ 2836718 w 7838693"/>
              <a:gd name="connsiteY29" fmla="*/ 3215668 h 5847828"/>
              <a:gd name="connsiteX30" fmla="*/ 2819524 w 7838693"/>
              <a:gd name="connsiteY30" fmla="*/ 3220357 h 5847828"/>
              <a:gd name="connsiteX31" fmla="*/ 2580362 w 7838693"/>
              <a:gd name="connsiteY31" fmla="*/ 3182060 h 5847828"/>
              <a:gd name="connsiteX32" fmla="*/ 2382624 w 7838693"/>
              <a:gd name="connsiteY32" fmla="*/ 3035905 h 5847828"/>
              <a:gd name="connsiteX33" fmla="*/ 2118450 w 7838693"/>
              <a:gd name="connsiteY33" fmla="*/ 2828788 h 5847828"/>
              <a:gd name="connsiteX34" fmla="*/ 1792534 w 7838693"/>
              <a:gd name="connsiteY34" fmla="*/ 2634957 h 5847828"/>
              <a:gd name="connsiteX35" fmla="*/ 1776121 w 7838693"/>
              <a:gd name="connsiteY35" fmla="*/ 2630268 h 5847828"/>
              <a:gd name="connsiteX36" fmla="*/ 1480686 w 7838693"/>
              <a:gd name="connsiteY36" fmla="*/ 2630268 h 5847828"/>
              <a:gd name="connsiteX37" fmla="*/ 1543212 w 7838693"/>
              <a:gd name="connsiteY37" fmla="*/ 2725620 h 5847828"/>
              <a:gd name="connsiteX38" fmla="*/ 2070775 w 7838693"/>
              <a:gd name="connsiteY38" fmla="*/ 3397775 h 5847828"/>
              <a:gd name="connsiteX39" fmla="*/ 2305247 w 7838693"/>
              <a:gd name="connsiteY39" fmla="*/ 3529861 h 5847828"/>
              <a:gd name="connsiteX40" fmla="*/ 2306028 w 7838693"/>
              <a:gd name="connsiteY40" fmla="*/ 3531424 h 5847828"/>
              <a:gd name="connsiteX41" fmla="*/ 2235686 w 7838693"/>
              <a:gd name="connsiteY41" fmla="*/ 3628339 h 5847828"/>
              <a:gd name="connsiteX42" fmla="*/ 2202080 w 7838693"/>
              <a:gd name="connsiteY42" fmla="*/ 3647879 h 5847828"/>
              <a:gd name="connsiteX43" fmla="*/ 2146588 w 7838693"/>
              <a:gd name="connsiteY43" fmla="*/ 3713531 h 5847828"/>
              <a:gd name="connsiteX44" fmla="*/ 2135645 w 7838693"/>
              <a:gd name="connsiteY44" fmla="*/ 3800286 h 5847828"/>
              <a:gd name="connsiteX45" fmla="*/ 2081717 w 7838693"/>
              <a:gd name="connsiteY45" fmla="*/ 3872973 h 5847828"/>
              <a:gd name="connsiteX46" fmla="*/ 1878508 w 7838693"/>
              <a:gd name="connsiteY46" fmla="*/ 3960509 h 5847828"/>
              <a:gd name="connsiteX47" fmla="*/ 1274349 w 7838693"/>
              <a:gd name="connsiteY47" fmla="*/ 4393502 h 5847828"/>
              <a:gd name="connsiteX48" fmla="*/ 1226674 w 7838693"/>
              <a:gd name="connsiteY48" fmla="*/ 4534967 h 5847828"/>
              <a:gd name="connsiteX49" fmla="*/ 1443952 w 7838693"/>
              <a:gd name="connsiteY49" fmla="*/ 4483382 h 5847828"/>
              <a:gd name="connsiteX50" fmla="*/ 2484228 w 7838693"/>
              <a:gd name="connsiteY50" fmla="*/ 4096503 h 5847828"/>
              <a:gd name="connsiteX51" fmla="*/ 2651485 w 7838693"/>
              <a:gd name="connsiteY51" fmla="*/ 4044919 h 5847828"/>
              <a:gd name="connsiteX52" fmla="*/ 2659301 w 7838693"/>
              <a:gd name="connsiteY52" fmla="*/ 4062114 h 5847828"/>
              <a:gd name="connsiteX53" fmla="*/ 0 w 7838693"/>
              <a:gd name="connsiteY53" fmla="*/ 5847828 h 5847828"/>
              <a:gd name="connsiteX54" fmla="*/ 729488 w 7838693"/>
              <a:gd name="connsiteY54" fmla="*/ 5528140 h 5847828"/>
              <a:gd name="connsiteX55" fmla="*/ 1721411 w 7838693"/>
              <a:gd name="connsiteY55" fmla="*/ 4978901 h 5847828"/>
              <a:gd name="connsiteX56" fmla="*/ 3152475 w 7838693"/>
              <a:gd name="connsiteY56" fmla="*/ 4180913 h 5847828"/>
              <a:gd name="connsiteX57" fmla="*/ 3250172 w 7838693"/>
              <a:gd name="connsiteY57" fmla="*/ 4154340 h 5847828"/>
              <a:gd name="connsiteX58" fmla="*/ 3644085 w 7838693"/>
              <a:gd name="connsiteY58" fmla="*/ 4206705 h 5847828"/>
              <a:gd name="connsiteX59" fmla="*/ 4241209 w 7838693"/>
              <a:gd name="connsiteY59" fmla="*/ 4257507 h 5847828"/>
              <a:gd name="connsiteX60" fmla="*/ 4694522 w 7838693"/>
              <a:gd name="connsiteY60" fmla="*/ 4208268 h 5847828"/>
              <a:gd name="connsiteX61" fmla="*/ 4866469 w 7838693"/>
              <a:gd name="connsiteY61" fmla="*/ 4063677 h 5847828"/>
              <a:gd name="connsiteX62" fmla="*/ 4706246 w 7838693"/>
              <a:gd name="connsiteY62" fmla="*/ 3966761 h 5847828"/>
              <a:gd name="connsiteX63" fmla="*/ 4836769 w 7838693"/>
              <a:gd name="connsiteY63" fmla="*/ 3910488 h 5847828"/>
              <a:gd name="connsiteX64" fmla="*/ 4944626 w 7838693"/>
              <a:gd name="connsiteY64" fmla="*/ 3783873 h 5847828"/>
              <a:gd name="connsiteX65" fmla="*/ 4998555 w 7838693"/>
              <a:gd name="connsiteY65" fmla="*/ 3736979 h 5847828"/>
              <a:gd name="connsiteX66" fmla="*/ 5542531 w 7838693"/>
              <a:gd name="connsiteY66" fmla="*/ 3726818 h 5847828"/>
              <a:gd name="connsiteX67" fmla="*/ 5970053 w 7838693"/>
              <a:gd name="connsiteY67" fmla="*/ 3676015 h 5847828"/>
              <a:gd name="connsiteX68" fmla="*/ 6004442 w 7838693"/>
              <a:gd name="connsiteY68" fmla="*/ 3668982 h 5847828"/>
              <a:gd name="connsiteX69" fmla="*/ 6623449 w 7838693"/>
              <a:gd name="connsiteY69" fmla="*/ 3645534 h 5847828"/>
              <a:gd name="connsiteX70" fmla="*/ 6936079 w 7838693"/>
              <a:gd name="connsiteY70" fmla="*/ 3701026 h 5847828"/>
              <a:gd name="connsiteX71" fmla="*/ 7111152 w 7838693"/>
              <a:gd name="connsiteY71" fmla="*/ 3540022 h 5847828"/>
              <a:gd name="connsiteX72" fmla="*/ 7316706 w 7838693"/>
              <a:gd name="connsiteY72" fmla="*/ 3428256 h 5847828"/>
              <a:gd name="connsiteX73" fmla="*/ 7078326 w 7838693"/>
              <a:gd name="connsiteY73" fmla="*/ 3260999 h 5847828"/>
              <a:gd name="connsiteX74" fmla="*/ 6995479 w 7838693"/>
              <a:gd name="connsiteY74" fmla="*/ 3125005 h 5847828"/>
              <a:gd name="connsiteX75" fmla="*/ 6982192 w 7838693"/>
              <a:gd name="connsiteY75" fmla="*/ 2980414 h 5847828"/>
              <a:gd name="connsiteX76" fmla="*/ 6684412 w 7838693"/>
              <a:gd name="connsiteY76" fmla="*/ 3045285 h 5847828"/>
              <a:gd name="connsiteX77" fmla="*/ 6112046 w 7838693"/>
              <a:gd name="connsiteY77" fmla="*/ 2636319 h 5847828"/>
              <a:gd name="connsiteX78" fmla="*/ 5703536 w 7838693"/>
              <a:gd name="connsiteY78" fmla="*/ 2547422 h 5847828"/>
              <a:gd name="connsiteX79" fmla="*/ 5619125 w 7838693"/>
              <a:gd name="connsiteY79" fmla="*/ 2507561 h 5847828"/>
              <a:gd name="connsiteX80" fmla="*/ 5653515 w 7838693"/>
              <a:gd name="connsiteY80" fmla="*/ 2423932 h 5847828"/>
              <a:gd name="connsiteX81" fmla="*/ 5927066 w 7838693"/>
              <a:gd name="connsiteY81" fmla="*/ 2121463 h 5847828"/>
              <a:gd name="connsiteX82" fmla="*/ 6433527 w 7838693"/>
              <a:gd name="connsiteY82" fmla="*/ 1568889 h 5847828"/>
              <a:gd name="connsiteX83" fmla="*/ 6794614 w 7838693"/>
              <a:gd name="connsiteY83" fmla="*/ 1168723 h 5847828"/>
              <a:gd name="connsiteX84" fmla="*/ 7838673 w 7838693"/>
              <a:gd name="connsiteY84" fmla="*/ 13363 h 5847828"/>
              <a:gd name="connsiteX85" fmla="*/ 7827805 w 7838693"/>
              <a:gd name="connsiteY85" fmla="*/ 1265 h 584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38693" h="5847828">
                <a:moveTo>
                  <a:pt x="5981779" y="2626689"/>
                </a:moveTo>
                <a:cubicBezTo>
                  <a:pt x="6161425" y="2697843"/>
                  <a:pt x="6529991" y="2987094"/>
                  <a:pt x="6616745" y="3050738"/>
                </a:cubicBezTo>
                <a:cubicBezTo>
                  <a:pt x="6587491" y="3046240"/>
                  <a:pt x="6558764" y="3029520"/>
                  <a:pt x="6502305" y="3008551"/>
                </a:cubicBezTo>
                <a:lnTo>
                  <a:pt x="6277993" y="2924922"/>
                </a:lnTo>
                <a:cubicBezTo>
                  <a:pt x="6263143" y="2919451"/>
                  <a:pt x="6242041" y="2914761"/>
                  <a:pt x="6237351" y="2903820"/>
                </a:cubicBezTo>
                <a:cubicBezTo>
                  <a:pt x="6202962" y="2826443"/>
                  <a:pt x="6128712" y="2820191"/>
                  <a:pt x="6062279" y="2807686"/>
                </a:cubicBezTo>
                <a:cubicBezTo>
                  <a:pt x="5958329" y="2787365"/>
                  <a:pt x="5887675" y="2713275"/>
                  <a:pt x="5815301" y="2650589"/>
                </a:cubicBezTo>
                <a:cubicBezTo>
                  <a:pt x="5771360" y="2602314"/>
                  <a:pt x="5895399" y="2578561"/>
                  <a:pt x="5981779" y="2626689"/>
                </a:cubicBezTo>
                <a:close/>
                <a:moveTo>
                  <a:pt x="7827805" y="1265"/>
                </a:moveTo>
                <a:cubicBezTo>
                  <a:pt x="7733569" y="-26805"/>
                  <a:pt x="7059896" y="418167"/>
                  <a:pt x="6659114" y="740719"/>
                </a:cubicBezTo>
                <a:cubicBezTo>
                  <a:pt x="6231613" y="1084774"/>
                  <a:pt x="5610611" y="1770325"/>
                  <a:pt x="5273669" y="2077695"/>
                </a:cubicBezTo>
                <a:cubicBezTo>
                  <a:pt x="4936728" y="2385064"/>
                  <a:pt x="4850838" y="2417680"/>
                  <a:pt x="4637467" y="2584937"/>
                </a:cubicBezTo>
                <a:cubicBezTo>
                  <a:pt x="4589792" y="2622453"/>
                  <a:pt x="4538989" y="2653715"/>
                  <a:pt x="4520231" y="2717023"/>
                </a:cubicBezTo>
                <a:cubicBezTo>
                  <a:pt x="4517105" y="2726402"/>
                  <a:pt x="4501474" y="2739689"/>
                  <a:pt x="4491313" y="2739689"/>
                </a:cubicBezTo>
                <a:lnTo>
                  <a:pt x="4259966" y="2740471"/>
                </a:lnTo>
                <a:cubicBezTo>
                  <a:pt x="4245117" y="2628705"/>
                  <a:pt x="4230267" y="2527100"/>
                  <a:pt x="4218543" y="2424714"/>
                </a:cubicBezTo>
                <a:cubicBezTo>
                  <a:pt x="4213072" y="2374693"/>
                  <a:pt x="4191188" y="2353590"/>
                  <a:pt x="4138822" y="2359844"/>
                </a:cubicBezTo>
                <a:cubicBezTo>
                  <a:pt x="4002829" y="2375475"/>
                  <a:pt x="3877777" y="2418461"/>
                  <a:pt x="3769138" y="2504434"/>
                </a:cubicBezTo>
                <a:cubicBezTo>
                  <a:pt x="3721461" y="2541169"/>
                  <a:pt x="3674567" y="2580247"/>
                  <a:pt x="3626890" y="2616981"/>
                </a:cubicBezTo>
                <a:cubicBezTo>
                  <a:pt x="3584686" y="2649808"/>
                  <a:pt x="3545607" y="2651371"/>
                  <a:pt x="3502621" y="2610729"/>
                </a:cubicBezTo>
                <a:cubicBezTo>
                  <a:pt x="3392417" y="2506779"/>
                  <a:pt x="3281435" y="2404393"/>
                  <a:pt x="3167325" y="2304351"/>
                </a:cubicBezTo>
                <a:cubicBezTo>
                  <a:pt x="3040709" y="2194149"/>
                  <a:pt x="2906279" y="2092545"/>
                  <a:pt x="2785135" y="1976871"/>
                </a:cubicBezTo>
                <a:cubicBezTo>
                  <a:pt x="2674932" y="1872140"/>
                  <a:pt x="2546754" y="1901840"/>
                  <a:pt x="2411541" y="1890117"/>
                </a:cubicBezTo>
                <a:cubicBezTo>
                  <a:pt x="2420921" y="1912001"/>
                  <a:pt x="2424828" y="1922161"/>
                  <a:pt x="2430299" y="1931540"/>
                </a:cubicBezTo>
                <a:cubicBezTo>
                  <a:pt x="2595211" y="2207436"/>
                  <a:pt x="2764032" y="2481769"/>
                  <a:pt x="2923472" y="2760792"/>
                </a:cubicBezTo>
                <a:cubicBezTo>
                  <a:pt x="2966459" y="2835822"/>
                  <a:pt x="3006321" y="2888188"/>
                  <a:pt x="3100109" y="2877246"/>
                </a:cubicBezTo>
                <a:cubicBezTo>
                  <a:pt x="3114958" y="2874901"/>
                  <a:pt x="3132154" y="2888969"/>
                  <a:pt x="3147785" y="2896004"/>
                </a:cubicBezTo>
                <a:cubicBezTo>
                  <a:pt x="3135280" y="2909290"/>
                  <a:pt x="3122774" y="2921796"/>
                  <a:pt x="3110270" y="2935083"/>
                </a:cubicBezTo>
                <a:cubicBezTo>
                  <a:pt x="3062594" y="2985885"/>
                  <a:pt x="2994597" y="3030435"/>
                  <a:pt x="2973494" y="3091398"/>
                </a:cubicBezTo>
                <a:cubicBezTo>
                  <a:pt x="2947702" y="3167992"/>
                  <a:pt x="2917221" y="3211760"/>
                  <a:pt x="2836718" y="3215668"/>
                </a:cubicBezTo>
                <a:cubicBezTo>
                  <a:pt x="2830466" y="3215668"/>
                  <a:pt x="2824995" y="3218794"/>
                  <a:pt x="2819524" y="3220357"/>
                </a:cubicBezTo>
                <a:cubicBezTo>
                  <a:pt x="2733551" y="3247713"/>
                  <a:pt x="2654611" y="3249275"/>
                  <a:pt x="2580362" y="3182060"/>
                </a:cubicBezTo>
                <a:cubicBezTo>
                  <a:pt x="2520181" y="3127350"/>
                  <a:pt x="2447494" y="3085927"/>
                  <a:pt x="2382624" y="3035905"/>
                </a:cubicBezTo>
                <a:cubicBezTo>
                  <a:pt x="2294304" y="2967908"/>
                  <a:pt x="2210677" y="2891314"/>
                  <a:pt x="2118450" y="2828788"/>
                </a:cubicBezTo>
                <a:cubicBezTo>
                  <a:pt x="2013720" y="2758447"/>
                  <a:pt x="1901955" y="2699047"/>
                  <a:pt x="1792534" y="2634957"/>
                </a:cubicBezTo>
                <a:cubicBezTo>
                  <a:pt x="1787845" y="2631831"/>
                  <a:pt x="1781592" y="2630268"/>
                  <a:pt x="1776121" y="2630268"/>
                </a:cubicBezTo>
                <a:lnTo>
                  <a:pt x="1480686" y="2630268"/>
                </a:lnTo>
                <a:cubicBezTo>
                  <a:pt x="1505696" y="2667784"/>
                  <a:pt x="1522110" y="2698265"/>
                  <a:pt x="1543212" y="2725620"/>
                </a:cubicBezTo>
                <a:cubicBezTo>
                  <a:pt x="1719066" y="2949932"/>
                  <a:pt x="1898829" y="3171118"/>
                  <a:pt x="2070775" y="3397775"/>
                </a:cubicBezTo>
                <a:cubicBezTo>
                  <a:pt x="2132520" y="3479059"/>
                  <a:pt x="2198172" y="3536114"/>
                  <a:pt x="2305247" y="3529861"/>
                </a:cubicBezTo>
                <a:cubicBezTo>
                  <a:pt x="2306811" y="3529861"/>
                  <a:pt x="2308374" y="3535332"/>
                  <a:pt x="2306028" y="3531424"/>
                </a:cubicBezTo>
                <a:cubicBezTo>
                  <a:pt x="2281800" y="3565814"/>
                  <a:pt x="2259916" y="3597858"/>
                  <a:pt x="2235686" y="3628339"/>
                </a:cubicBezTo>
                <a:cubicBezTo>
                  <a:pt x="2227871" y="3637719"/>
                  <a:pt x="2213803" y="3647879"/>
                  <a:pt x="2202080" y="3647879"/>
                </a:cubicBezTo>
                <a:cubicBezTo>
                  <a:pt x="2155967" y="3647879"/>
                  <a:pt x="2148932" y="3676797"/>
                  <a:pt x="2146588" y="3713531"/>
                </a:cubicBezTo>
                <a:cubicBezTo>
                  <a:pt x="2145025" y="3742450"/>
                  <a:pt x="2137209" y="3771368"/>
                  <a:pt x="2135645" y="3800286"/>
                </a:cubicBezTo>
                <a:cubicBezTo>
                  <a:pt x="2134081" y="3837802"/>
                  <a:pt x="2118450" y="3859686"/>
                  <a:pt x="2081717" y="3872973"/>
                </a:cubicBezTo>
                <a:cubicBezTo>
                  <a:pt x="2012157" y="3898765"/>
                  <a:pt x="1937907" y="3919867"/>
                  <a:pt x="1878508" y="3960509"/>
                </a:cubicBezTo>
                <a:cubicBezTo>
                  <a:pt x="1673735" y="4100411"/>
                  <a:pt x="1474433" y="4247347"/>
                  <a:pt x="1274349" y="4393502"/>
                </a:cubicBezTo>
                <a:cubicBezTo>
                  <a:pt x="1232145" y="4423983"/>
                  <a:pt x="1215731" y="4467751"/>
                  <a:pt x="1226674" y="4534967"/>
                </a:cubicBezTo>
                <a:cubicBezTo>
                  <a:pt x="1302487" y="4517772"/>
                  <a:pt x="1375954" y="4508393"/>
                  <a:pt x="1443952" y="4483382"/>
                </a:cubicBezTo>
                <a:lnTo>
                  <a:pt x="2484228" y="4096503"/>
                </a:lnTo>
                <a:cubicBezTo>
                  <a:pt x="2538939" y="4076964"/>
                  <a:pt x="2595994" y="4062114"/>
                  <a:pt x="2651485" y="4044919"/>
                </a:cubicBezTo>
                <a:cubicBezTo>
                  <a:pt x="2653829" y="4050390"/>
                  <a:pt x="2656956" y="4056642"/>
                  <a:pt x="2659301" y="4062114"/>
                </a:cubicBezTo>
                <a:lnTo>
                  <a:pt x="0" y="5847828"/>
                </a:lnTo>
                <a:cubicBezTo>
                  <a:pt x="318109" y="5770154"/>
                  <a:pt x="442586" y="5672962"/>
                  <a:pt x="729488" y="5528140"/>
                </a:cubicBezTo>
                <a:cubicBezTo>
                  <a:pt x="944775" y="5423065"/>
                  <a:pt x="1317580" y="5203439"/>
                  <a:pt x="1721411" y="4978901"/>
                </a:cubicBezTo>
                <a:lnTo>
                  <a:pt x="3152475" y="4180913"/>
                </a:lnTo>
                <a:cubicBezTo>
                  <a:pt x="3181392" y="4164500"/>
                  <a:pt x="3218127" y="4151213"/>
                  <a:pt x="3250172" y="4154340"/>
                </a:cubicBezTo>
                <a:cubicBezTo>
                  <a:pt x="3382258" y="4167626"/>
                  <a:pt x="3515126" y="4179350"/>
                  <a:pt x="3644085" y="4206705"/>
                </a:cubicBezTo>
                <a:cubicBezTo>
                  <a:pt x="3841824" y="4248128"/>
                  <a:pt x="4038781" y="4278610"/>
                  <a:pt x="4241209" y="4257507"/>
                </a:cubicBezTo>
                <a:cubicBezTo>
                  <a:pt x="4392834" y="4241876"/>
                  <a:pt x="4544460" y="4230934"/>
                  <a:pt x="4694522" y="4208268"/>
                </a:cubicBezTo>
                <a:cubicBezTo>
                  <a:pt x="4775024" y="4196544"/>
                  <a:pt x="4832862" y="4143397"/>
                  <a:pt x="4866469" y="4063677"/>
                </a:cubicBezTo>
                <a:lnTo>
                  <a:pt x="4706246" y="3966761"/>
                </a:lnTo>
                <a:cubicBezTo>
                  <a:pt x="4759393" y="3944096"/>
                  <a:pt x="4796909" y="3924556"/>
                  <a:pt x="4836769" y="3910488"/>
                </a:cubicBezTo>
                <a:cubicBezTo>
                  <a:pt x="4899295" y="3889385"/>
                  <a:pt x="4944626" y="3857341"/>
                  <a:pt x="4944626" y="3783873"/>
                </a:cubicBezTo>
                <a:cubicBezTo>
                  <a:pt x="4943845" y="3747139"/>
                  <a:pt x="4968073" y="3737760"/>
                  <a:pt x="4998555" y="3736979"/>
                </a:cubicBezTo>
                <a:lnTo>
                  <a:pt x="5542531" y="3726818"/>
                </a:lnTo>
                <a:cubicBezTo>
                  <a:pt x="5686341" y="3723692"/>
                  <a:pt x="5835622" y="3761989"/>
                  <a:pt x="5970053" y="3676015"/>
                </a:cubicBezTo>
                <a:cubicBezTo>
                  <a:pt x="5979432" y="3669763"/>
                  <a:pt x="5992718" y="3669763"/>
                  <a:pt x="6004442" y="3668982"/>
                </a:cubicBezTo>
                <a:cubicBezTo>
                  <a:pt x="6210778" y="3659602"/>
                  <a:pt x="6417114" y="3643190"/>
                  <a:pt x="6623449" y="3645534"/>
                </a:cubicBezTo>
                <a:cubicBezTo>
                  <a:pt x="6728962" y="3646316"/>
                  <a:pt x="6832912" y="3681486"/>
                  <a:pt x="6936079" y="3701026"/>
                </a:cubicBezTo>
                <a:cubicBezTo>
                  <a:pt x="6993916" y="3644753"/>
                  <a:pt x="7022834" y="3566595"/>
                  <a:pt x="7111152" y="3540022"/>
                </a:cubicBezTo>
                <a:cubicBezTo>
                  <a:pt x="7179931" y="3519701"/>
                  <a:pt x="7240112" y="3471243"/>
                  <a:pt x="7316706" y="3428256"/>
                </a:cubicBezTo>
                <a:cubicBezTo>
                  <a:pt x="7230733" y="3367293"/>
                  <a:pt x="7158047" y="3307894"/>
                  <a:pt x="7078326" y="3260999"/>
                </a:cubicBezTo>
                <a:cubicBezTo>
                  <a:pt x="7022053" y="3227392"/>
                  <a:pt x="6989227" y="3194565"/>
                  <a:pt x="6995479" y="3125005"/>
                </a:cubicBezTo>
                <a:cubicBezTo>
                  <a:pt x="6999387" y="3077329"/>
                  <a:pt x="6986882" y="3028090"/>
                  <a:pt x="6982192" y="2980414"/>
                </a:cubicBezTo>
                <a:cubicBezTo>
                  <a:pt x="6868082" y="2928830"/>
                  <a:pt x="6766478" y="2932738"/>
                  <a:pt x="6684412" y="3045285"/>
                </a:cubicBezTo>
                <a:cubicBezTo>
                  <a:pt x="6562675" y="2951037"/>
                  <a:pt x="6275525" y="2719296"/>
                  <a:pt x="6112046" y="2636319"/>
                </a:cubicBezTo>
                <a:cubicBezTo>
                  <a:pt x="5986619" y="2554589"/>
                  <a:pt x="5816033" y="2549877"/>
                  <a:pt x="5703536" y="2547422"/>
                </a:cubicBezTo>
                <a:cubicBezTo>
                  <a:pt x="5665459" y="2554333"/>
                  <a:pt x="5630068" y="2529445"/>
                  <a:pt x="5619125" y="2507561"/>
                </a:cubicBezTo>
                <a:cubicBezTo>
                  <a:pt x="5609747" y="2488803"/>
                  <a:pt x="5633975" y="2446598"/>
                  <a:pt x="5653515" y="2423932"/>
                </a:cubicBezTo>
                <a:cubicBezTo>
                  <a:pt x="5742614" y="2321546"/>
                  <a:pt x="5835622" y="2221504"/>
                  <a:pt x="5927066" y="2121463"/>
                </a:cubicBezTo>
                <a:lnTo>
                  <a:pt x="6433527" y="1568889"/>
                </a:lnTo>
                <a:lnTo>
                  <a:pt x="6794614" y="1168723"/>
                </a:lnTo>
                <a:cubicBezTo>
                  <a:pt x="7028805" y="909469"/>
                  <a:pt x="7843363" y="46189"/>
                  <a:pt x="7838673" y="13363"/>
                </a:cubicBezTo>
                <a:cubicBezTo>
                  <a:pt x="7837794" y="7110"/>
                  <a:pt x="7834087" y="3137"/>
                  <a:pt x="7827805" y="1265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3">
            <a:extLst>
              <a:ext uri="{FF2B5EF4-FFF2-40B4-BE49-F238E27FC236}">
                <a16:creationId xmlns:a16="http://schemas.microsoft.com/office/drawing/2014/main" id="{4659BDB8-E150-4F68-B277-1A0B9B1B4D8B}"/>
              </a:ext>
            </a:extLst>
          </p:cNvPr>
          <p:cNvGrpSpPr/>
          <p:nvPr/>
        </p:nvGrpSpPr>
        <p:grpSpPr>
          <a:xfrm rot="16200000">
            <a:off x="5509527" y="2504358"/>
            <a:ext cx="1193016" cy="879085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4" name="Rounded Rectangle 19">
              <a:extLst>
                <a:ext uri="{FF2B5EF4-FFF2-40B4-BE49-F238E27FC236}">
                  <a16:creationId xmlns:a16="http://schemas.microsoft.com/office/drawing/2014/main" id="{A131EEBA-ADA1-421F-843E-568817D276D5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Rectangle 45">
              <a:extLst>
                <a:ext uri="{FF2B5EF4-FFF2-40B4-BE49-F238E27FC236}">
                  <a16:creationId xmlns:a16="http://schemas.microsoft.com/office/drawing/2014/main" id="{549D97E8-04E4-4FC0-BDC4-B627700A7ABE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7941C835-FAB3-4506-BD16-DFDFBF583FD1}"/>
              </a:ext>
            </a:extLst>
          </p:cNvPr>
          <p:cNvGrpSpPr/>
          <p:nvPr/>
        </p:nvGrpSpPr>
        <p:grpSpPr>
          <a:xfrm rot="19800000">
            <a:off x="6300501" y="3002616"/>
            <a:ext cx="1193013" cy="879087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7" name="Rounded Rectangle 22">
              <a:extLst>
                <a:ext uri="{FF2B5EF4-FFF2-40B4-BE49-F238E27FC236}">
                  <a16:creationId xmlns:a16="http://schemas.microsoft.com/office/drawing/2014/main" id="{03CEC0A5-D01C-4B16-8E59-B8D057FBC682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FED74976-5B56-4379-98A1-062C291D032D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9" name="Group 49">
            <a:extLst>
              <a:ext uri="{FF2B5EF4-FFF2-40B4-BE49-F238E27FC236}">
                <a16:creationId xmlns:a16="http://schemas.microsoft.com/office/drawing/2014/main" id="{8221A4DD-5DE2-4761-ABBB-6F46A5FE48EE}"/>
              </a:ext>
            </a:extLst>
          </p:cNvPr>
          <p:cNvGrpSpPr/>
          <p:nvPr/>
        </p:nvGrpSpPr>
        <p:grpSpPr>
          <a:xfrm rot="12600000">
            <a:off x="4727325" y="3002616"/>
            <a:ext cx="1193014" cy="879087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1DC3256A-8B04-419C-9FEB-B1A9635B7B24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43A9F222-13B0-4A48-B349-D6423E3E5DFF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52">
            <a:extLst>
              <a:ext uri="{FF2B5EF4-FFF2-40B4-BE49-F238E27FC236}">
                <a16:creationId xmlns:a16="http://schemas.microsoft.com/office/drawing/2014/main" id="{D3C764D0-DE16-42EF-9C0D-8575F8330030}"/>
              </a:ext>
            </a:extLst>
          </p:cNvPr>
          <p:cNvGrpSpPr/>
          <p:nvPr/>
        </p:nvGrpSpPr>
        <p:grpSpPr>
          <a:xfrm rot="5400000">
            <a:off x="5509527" y="4456101"/>
            <a:ext cx="1193016" cy="879085"/>
            <a:chOff x="3352620" y="2401127"/>
            <a:chExt cx="1954451" cy="1440160"/>
          </a:xfrm>
        </p:grpSpPr>
        <p:sp>
          <p:nvSpPr>
            <p:cNvPr id="13" name="Rounded Rectangle 30">
              <a:extLst>
                <a:ext uri="{FF2B5EF4-FFF2-40B4-BE49-F238E27FC236}">
                  <a16:creationId xmlns:a16="http://schemas.microsoft.com/office/drawing/2014/main" id="{02924BBD-C7D6-4CD5-9BAE-3038224CD922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171873FD-BB6E-4C0D-A140-CC6D4DD3B2C7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55">
            <a:extLst>
              <a:ext uri="{FF2B5EF4-FFF2-40B4-BE49-F238E27FC236}">
                <a16:creationId xmlns:a16="http://schemas.microsoft.com/office/drawing/2014/main" id="{A630A98F-904C-43D8-A717-A175E514A2B1}"/>
              </a:ext>
            </a:extLst>
          </p:cNvPr>
          <p:cNvGrpSpPr/>
          <p:nvPr/>
        </p:nvGrpSpPr>
        <p:grpSpPr>
          <a:xfrm rot="9000000">
            <a:off x="4715850" y="3946369"/>
            <a:ext cx="1193013" cy="879087"/>
            <a:chOff x="3352621" y="2401127"/>
            <a:chExt cx="1954450" cy="1440160"/>
          </a:xfrm>
        </p:grpSpPr>
        <p:sp>
          <p:nvSpPr>
            <p:cNvPr id="16" name="Rounded Rectangle 33">
              <a:extLst>
                <a:ext uri="{FF2B5EF4-FFF2-40B4-BE49-F238E27FC236}">
                  <a16:creationId xmlns:a16="http://schemas.microsoft.com/office/drawing/2014/main" id="{43AF7812-0BF4-477D-8D9F-02EE0A852AEC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7" name="Rectangle 57">
              <a:extLst>
                <a:ext uri="{FF2B5EF4-FFF2-40B4-BE49-F238E27FC236}">
                  <a16:creationId xmlns:a16="http://schemas.microsoft.com/office/drawing/2014/main" id="{700D12AB-1C9D-4FBE-8697-754FD2563DA6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18" name="Group 58">
            <a:extLst>
              <a:ext uri="{FF2B5EF4-FFF2-40B4-BE49-F238E27FC236}">
                <a16:creationId xmlns:a16="http://schemas.microsoft.com/office/drawing/2014/main" id="{1571C602-92E8-4AD3-9613-60A15F76C076}"/>
              </a:ext>
            </a:extLst>
          </p:cNvPr>
          <p:cNvGrpSpPr/>
          <p:nvPr/>
        </p:nvGrpSpPr>
        <p:grpSpPr>
          <a:xfrm rot="1800000">
            <a:off x="6289024" y="3946369"/>
            <a:ext cx="1193016" cy="879087"/>
            <a:chOff x="3352621" y="2401122"/>
            <a:chExt cx="1954455" cy="1440160"/>
          </a:xfrm>
        </p:grpSpPr>
        <p:sp>
          <p:nvSpPr>
            <p:cNvPr id="19" name="Rounded Rectangle 36">
              <a:extLst>
                <a:ext uri="{FF2B5EF4-FFF2-40B4-BE49-F238E27FC236}">
                  <a16:creationId xmlns:a16="http://schemas.microsoft.com/office/drawing/2014/main" id="{E306BBC8-4701-4C16-B795-8A3556789A6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0" name="Rectangle 60">
              <a:extLst>
                <a:ext uri="{FF2B5EF4-FFF2-40B4-BE49-F238E27FC236}">
                  <a16:creationId xmlns:a16="http://schemas.microsoft.com/office/drawing/2014/main" id="{316C3ED9-D0EE-4AE8-ACEF-2BF6A5B0CE55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77D7F174-8BB5-48D3-9373-9156636DE997}"/>
              </a:ext>
            </a:extLst>
          </p:cNvPr>
          <p:cNvSpPr/>
          <p:nvPr/>
        </p:nvSpPr>
        <p:spPr>
          <a:xfrm flipH="1">
            <a:off x="5878746" y="4845944"/>
            <a:ext cx="430952" cy="43095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Rectangle 30">
            <a:extLst>
              <a:ext uri="{FF2B5EF4-FFF2-40B4-BE49-F238E27FC236}">
                <a16:creationId xmlns:a16="http://schemas.microsoft.com/office/drawing/2014/main" id="{A33E18EC-E892-4B32-8315-527F0904A2EE}"/>
              </a:ext>
            </a:extLst>
          </p:cNvPr>
          <p:cNvSpPr/>
          <p:nvPr/>
        </p:nvSpPr>
        <p:spPr>
          <a:xfrm>
            <a:off x="6864697" y="4272159"/>
            <a:ext cx="382199" cy="3810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022D4FC3-6691-4308-87BE-96C236145A3D}"/>
              </a:ext>
            </a:extLst>
          </p:cNvPr>
          <p:cNvSpPr/>
          <p:nvPr/>
        </p:nvSpPr>
        <p:spPr>
          <a:xfrm>
            <a:off x="5033084" y="3189764"/>
            <a:ext cx="306232" cy="40526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4BC0F013-FDA8-4317-A502-1A549D912D9E}"/>
              </a:ext>
            </a:extLst>
          </p:cNvPr>
          <p:cNvSpPr/>
          <p:nvPr/>
        </p:nvSpPr>
        <p:spPr>
          <a:xfrm>
            <a:off x="5912352" y="2571074"/>
            <a:ext cx="416886" cy="42384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80B640ED-E676-471E-BCED-7E4452A409EC}"/>
              </a:ext>
            </a:extLst>
          </p:cNvPr>
          <p:cNvSpPr/>
          <p:nvPr/>
        </p:nvSpPr>
        <p:spPr>
          <a:xfrm rot="2700000">
            <a:off x="5003043" y="4175488"/>
            <a:ext cx="320402" cy="5744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B162CCB9-EF71-4481-856A-AEBACAE3B5F4}"/>
              </a:ext>
            </a:extLst>
          </p:cNvPr>
          <p:cNvSpPr/>
          <p:nvPr/>
        </p:nvSpPr>
        <p:spPr>
          <a:xfrm flipH="1">
            <a:off x="6798387" y="3193150"/>
            <a:ext cx="471930" cy="3893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A76DD6E3-C8EA-4893-A733-9AF6822556F8}"/>
              </a:ext>
            </a:extLst>
          </p:cNvPr>
          <p:cNvSpPr/>
          <p:nvPr/>
        </p:nvSpPr>
        <p:spPr>
          <a:xfrm rot="10800000">
            <a:off x="1285279" y="1942868"/>
            <a:ext cx="3312000" cy="444529"/>
          </a:xfrm>
          <a:prstGeom prst="roundRect">
            <a:avLst>
              <a:gd name="adj" fmla="val 16755"/>
            </a:avLst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A6EFDBFA-2350-4E66-BA0F-87396466F389}"/>
              </a:ext>
            </a:extLst>
          </p:cNvPr>
          <p:cNvSpPr/>
          <p:nvPr/>
        </p:nvSpPr>
        <p:spPr>
          <a:xfrm rot="10800000">
            <a:off x="988728" y="3107643"/>
            <a:ext cx="3312000" cy="444529"/>
          </a:xfrm>
          <a:prstGeom prst="roundRect">
            <a:avLst>
              <a:gd name="adj" fmla="val 22989"/>
            </a:avLst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2DA74575-830C-434B-8FC2-6C8AE60B579E}"/>
              </a:ext>
            </a:extLst>
          </p:cNvPr>
          <p:cNvSpPr/>
          <p:nvPr/>
        </p:nvSpPr>
        <p:spPr>
          <a:xfrm rot="10800000">
            <a:off x="713207" y="4266537"/>
            <a:ext cx="3312000" cy="444529"/>
          </a:xfrm>
          <a:prstGeom prst="roundRect">
            <a:avLst>
              <a:gd name="adj" fmla="val 22989"/>
            </a:avLst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ounded Rectangle 14">
            <a:extLst>
              <a:ext uri="{FF2B5EF4-FFF2-40B4-BE49-F238E27FC236}">
                <a16:creationId xmlns:a16="http://schemas.microsoft.com/office/drawing/2014/main" id="{1260F61A-CBDF-4DF2-BC37-BEB644D17357}"/>
              </a:ext>
            </a:extLst>
          </p:cNvPr>
          <p:cNvSpPr/>
          <p:nvPr/>
        </p:nvSpPr>
        <p:spPr>
          <a:xfrm>
            <a:off x="8166794" y="2773535"/>
            <a:ext cx="3312000" cy="444529"/>
          </a:xfrm>
          <a:prstGeom prst="roundRect">
            <a:avLst>
              <a:gd name="adj" fmla="val 18833"/>
            </a:avLst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C97A1129-CFC3-403B-A5C9-51BE21CCD645}"/>
              </a:ext>
            </a:extLst>
          </p:cNvPr>
          <p:cNvSpPr/>
          <p:nvPr/>
        </p:nvSpPr>
        <p:spPr>
          <a:xfrm>
            <a:off x="7862007" y="3932429"/>
            <a:ext cx="3312000" cy="444529"/>
          </a:xfrm>
          <a:prstGeom prst="roundRect">
            <a:avLst>
              <a:gd name="adj" fmla="val 16755"/>
            </a:avLst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4276609B-0524-4FC8-B8B3-509B998BF620}"/>
              </a:ext>
            </a:extLst>
          </p:cNvPr>
          <p:cNvSpPr/>
          <p:nvPr/>
        </p:nvSpPr>
        <p:spPr>
          <a:xfrm>
            <a:off x="7557221" y="5091322"/>
            <a:ext cx="3312000" cy="444529"/>
          </a:xfrm>
          <a:prstGeom prst="roundRect">
            <a:avLst>
              <a:gd name="adj" fmla="val 18833"/>
            </a:avLst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92BB45-AEEA-4F81-A4AD-CF3DC71038DE}"/>
              </a:ext>
            </a:extLst>
          </p:cNvPr>
          <p:cNvSpPr txBox="1"/>
          <p:nvPr/>
        </p:nvSpPr>
        <p:spPr>
          <a:xfrm>
            <a:off x="1421146" y="2024487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08600-EF4A-494D-A5EC-C2B1B49194AC}"/>
              </a:ext>
            </a:extLst>
          </p:cNvPr>
          <p:cNvSpPr txBox="1"/>
          <p:nvPr/>
        </p:nvSpPr>
        <p:spPr>
          <a:xfrm>
            <a:off x="1145625" y="319140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09F60-AA9C-438D-91E2-A3505B91FE29}"/>
              </a:ext>
            </a:extLst>
          </p:cNvPr>
          <p:cNvSpPr txBox="1"/>
          <p:nvPr/>
        </p:nvSpPr>
        <p:spPr>
          <a:xfrm>
            <a:off x="849073" y="4350303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57DBAD-22E6-4235-9C6A-85589353DB29}"/>
              </a:ext>
            </a:extLst>
          </p:cNvPr>
          <p:cNvSpPr txBox="1"/>
          <p:nvPr/>
        </p:nvSpPr>
        <p:spPr>
          <a:xfrm>
            <a:off x="8289098" y="2857300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015F0A-1700-41EF-A505-CE2491C89FE7}"/>
              </a:ext>
            </a:extLst>
          </p:cNvPr>
          <p:cNvSpPr txBox="1"/>
          <p:nvPr/>
        </p:nvSpPr>
        <p:spPr>
          <a:xfrm>
            <a:off x="7980579" y="4016194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64E6D-114F-4FC0-9793-DCDACB13A69E}"/>
              </a:ext>
            </a:extLst>
          </p:cNvPr>
          <p:cNvSpPr txBox="1"/>
          <p:nvPr/>
        </p:nvSpPr>
        <p:spPr>
          <a:xfrm>
            <a:off x="7672060" y="5175087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F1D4F8-73C3-4524-93A8-4431C7BCD722}"/>
              </a:ext>
            </a:extLst>
          </p:cNvPr>
          <p:cNvSpPr txBox="1"/>
          <p:nvPr/>
        </p:nvSpPr>
        <p:spPr>
          <a:xfrm>
            <a:off x="8327409" y="3308445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9BF635-67F5-41FF-93A4-91BEFA8DA718}"/>
              </a:ext>
            </a:extLst>
          </p:cNvPr>
          <p:cNvSpPr txBox="1"/>
          <p:nvPr/>
        </p:nvSpPr>
        <p:spPr>
          <a:xfrm>
            <a:off x="8041766" y="4460723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6F6DDF-EC01-4AB7-91E5-33811EFB0192}"/>
              </a:ext>
            </a:extLst>
          </p:cNvPr>
          <p:cNvSpPr txBox="1"/>
          <p:nvPr/>
        </p:nvSpPr>
        <p:spPr>
          <a:xfrm>
            <a:off x="7756123" y="561300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3EB081-E91D-4471-BF93-1230593C9156}"/>
              </a:ext>
            </a:extLst>
          </p:cNvPr>
          <p:cNvSpPr txBox="1"/>
          <p:nvPr/>
        </p:nvSpPr>
        <p:spPr>
          <a:xfrm>
            <a:off x="1358867" y="2469017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25004D-8DF9-4AEF-900E-CCEA73FDE7CF}"/>
              </a:ext>
            </a:extLst>
          </p:cNvPr>
          <p:cNvSpPr txBox="1"/>
          <p:nvPr/>
        </p:nvSpPr>
        <p:spPr>
          <a:xfrm>
            <a:off x="1040216" y="3642554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6ECAD8-6684-48B8-89F0-71C0517E7895}"/>
              </a:ext>
            </a:extLst>
          </p:cNvPr>
          <p:cNvSpPr txBox="1"/>
          <p:nvPr/>
        </p:nvSpPr>
        <p:spPr>
          <a:xfrm>
            <a:off x="793514" y="4816091"/>
            <a:ext cx="315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D669-D185-495E-AAAE-AC4425CB8CEF}"/>
              </a:ext>
            </a:extLst>
          </p:cNvPr>
          <p:cNvSpPr txBox="1">
            <a:spLocks/>
          </p:cNvSpPr>
          <p:nvPr/>
        </p:nvSpPr>
        <p:spPr>
          <a:xfrm>
            <a:off x="609600" y="269852"/>
            <a:ext cx="10974373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4"/>
                </a:solidFill>
              </a:rPr>
              <a:t>Portfolio Presentati</a:t>
            </a:r>
            <a:r>
              <a:rPr lang="en-US" altLang="ko-KR" sz="4800" dirty="0">
                <a:solidFill>
                  <a:schemeClr val="bg1"/>
                </a:solidFill>
              </a:rPr>
              <a:t>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F8C2E-6741-4767-B68B-FCE4F279BE82}"/>
              </a:ext>
            </a:extLst>
          </p:cNvPr>
          <p:cNvSpPr txBox="1"/>
          <p:nvPr/>
        </p:nvSpPr>
        <p:spPr>
          <a:xfrm>
            <a:off x="716298" y="4869161"/>
            <a:ext cx="910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impress your audience and add a unique zing and appeal to your Presentat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ions.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 modern PowerPoint  Presentation that is beautifully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designed. You can simply impress your audience and add a unique zing 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photos and Text. Get a modern PowerPoint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that is beautifully designed. </a:t>
            </a: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8D79DC00-B702-4535-AAF7-D5DE2232F518}"/>
              </a:ext>
            </a:extLst>
          </p:cNvPr>
          <p:cNvSpPr/>
          <p:nvPr/>
        </p:nvSpPr>
        <p:spPr>
          <a:xfrm>
            <a:off x="9855593" y="4845830"/>
            <a:ext cx="1728380" cy="1742318"/>
          </a:xfrm>
          <a:custGeom>
            <a:avLst/>
            <a:gdLst>
              <a:gd name="connsiteX0" fmla="*/ 1310494 w 1314044"/>
              <a:gd name="connsiteY0" fmla="*/ 1228670 h 1324642"/>
              <a:gd name="connsiteX1" fmla="*/ 1303077 w 1314044"/>
              <a:gd name="connsiteY1" fmla="*/ 1148132 h 1324642"/>
              <a:gd name="connsiteX2" fmla="*/ 1303077 w 1314044"/>
              <a:gd name="connsiteY2" fmla="*/ 1148132 h 1324642"/>
              <a:gd name="connsiteX3" fmla="*/ 1302547 w 1314044"/>
              <a:gd name="connsiteY3" fmla="*/ 1129587 h 1324642"/>
              <a:gd name="connsiteX4" fmla="*/ 1298308 w 1314044"/>
              <a:gd name="connsiteY4" fmla="*/ 1050108 h 1324642"/>
              <a:gd name="connsiteX5" fmla="*/ 1294069 w 1314044"/>
              <a:gd name="connsiteY5" fmla="*/ 952084 h 1324642"/>
              <a:gd name="connsiteX6" fmla="*/ 1294069 w 1314044"/>
              <a:gd name="connsiteY6" fmla="*/ 952084 h 1324642"/>
              <a:gd name="connsiteX7" fmla="*/ 1298308 w 1314044"/>
              <a:gd name="connsiteY7" fmla="*/ 926651 h 1324642"/>
              <a:gd name="connsiteX8" fmla="*/ 1287711 w 1314044"/>
              <a:gd name="connsiteY8" fmla="*/ 803725 h 1324642"/>
              <a:gd name="connsiteX9" fmla="*/ 1277643 w 1314044"/>
              <a:gd name="connsiteY9" fmla="*/ 796307 h 1324642"/>
              <a:gd name="connsiteX10" fmla="*/ 1273934 w 1314044"/>
              <a:gd name="connsiteY10" fmla="*/ 729015 h 1324642"/>
              <a:gd name="connsiteX11" fmla="*/ 1266516 w 1314044"/>
              <a:gd name="connsiteY11" fmla="*/ 686096 h 1324642"/>
              <a:gd name="connsiteX12" fmla="*/ 1262277 w 1314044"/>
              <a:gd name="connsiteY12" fmla="*/ 680798 h 1324642"/>
              <a:gd name="connsiteX13" fmla="*/ 1258569 w 1314044"/>
              <a:gd name="connsiteY13" fmla="*/ 654305 h 1324642"/>
              <a:gd name="connsiteX14" fmla="*/ 1250621 w 1314044"/>
              <a:gd name="connsiteY14" fmla="*/ 636820 h 1324642"/>
              <a:gd name="connsiteX15" fmla="*/ 1250621 w 1314044"/>
              <a:gd name="connsiteY15" fmla="*/ 636820 h 1324642"/>
              <a:gd name="connsiteX16" fmla="*/ 1231546 w 1314044"/>
              <a:gd name="connsiteY16" fmla="*/ 620394 h 1324642"/>
              <a:gd name="connsiteX17" fmla="*/ 1231016 w 1314044"/>
              <a:gd name="connsiteY17" fmla="*/ 619864 h 1324642"/>
              <a:gd name="connsiteX18" fmla="*/ 1229426 w 1314044"/>
              <a:gd name="connsiteY18" fmla="*/ 618805 h 1324642"/>
              <a:gd name="connsiteX19" fmla="*/ 1206643 w 1314044"/>
              <a:gd name="connsiteY19" fmla="*/ 601319 h 1324642"/>
              <a:gd name="connsiteX20" fmla="*/ 1181739 w 1314044"/>
              <a:gd name="connsiteY20" fmla="*/ 581715 h 1324642"/>
              <a:gd name="connsiteX21" fmla="*/ 1146769 w 1314044"/>
              <a:gd name="connsiteY21" fmla="*/ 565819 h 1324642"/>
              <a:gd name="connsiteX22" fmla="*/ 1145709 w 1314044"/>
              <a:gd name="connsiteY22" fmla="*/ 564759 h 1324642"/>
              <a:gd name="connsiteX23" fmla="*/ 1144119 w 1314044"/>
              <a:gd name="connsiteY23" fmla="*/ 565289 h 1324642"/>
              <a:gd name="connsiteX24" fmla="*/ 1144119 w 1314044"/>
              <a:gd name="connsiteY24" fmla="*/ 565289 h 1324642"/>
              <a:gd name="connsiteX25" fmla="*/ 1138291 w 1314044"/>
              <a:gd name="connsiteY25" fmla="*/ 558931 h 1324642"/>
              <a:gd name="connsiteX26" fmla="*/ 1090074 w 1314044"/>
              <a:gd name="connsiteY26" fmla="*/ 538796 h 1324642"/>
              <a:gd name="connsiteX27" fmla="*/ 1072059 w 1314044"/>
              <a:gd name="connsiteY27" fmla="*/ 526609 h 1324642"/>
              <a:gd name="connsiteX28" fmla="*/ 1025431 w 1314044"/>
              <a:gd name="connsiteY28" fmla="*/ 522371 h 1324642"/>
              <a:gd name="connsiteX29" fmla="*/ 1022252 w 1314044"/>
              <a:gd name="connsiteY29" fmla="*/ 519721 h 1324642"/>
              <a:gd name="connsiteX30" fmla="*/ 1018013 w 1314044"/>
              <a:gd name="connsiteY30" fmla="*/ 514423 h 1324642"/>
              <a:gd name="connsiteX31" fmla="*/ 1012185 w 1314044"/>
              <a:gd name="connsiteY31" fmla="*/ 500117 h 1324642"/>
              <a:gd name="connsiteX32" fmla="*/ 1002648 w 1314044"/>
              <a:gd name="connsiteY32" fmla="*/ 487400 h 1324642"/>
              <a:gd name="connsiteX33" fmla="*/ 1001588 w 1314044"/>
              <a:gd name="connsiteY33" fmla="*/ 484221 h 1324642"/>
              <a:gd name="connsiteX34" fmla="*/ 999469 w 1314044"/>
              <a:gd name="connsiteY34" fmla="*/ 479452 h 1324642"/>
              <a:gd name="connsiteX35" fmla="*/ 999469 w 1314044"/>
              <a:gd name="connsiteY35" fmla="*/ 473624 h 1324642"/>
              <a:gd name="connsiteX36" fmla="*/ 999998 w 1314044"/>
              <a:gd name="connsiteY36" fmla="*/ 434944 h 1324642"/>
              <a:gd name="connsiteX37" fmla="*/ 985692 w 1314044"/>
              <a:gd name="connsiteY37" fmla="*/ 423817 h 1324642"/>
              <a:gd name="connsiteX38" fmla="*/ 976155 w 1314044"/>
              <a:gd name="connsiteY38" fmla="*/ 422228 h 1324642"/>
              <a:gd name="connsiteX39" fmla="*/ 996289 w 1314044"/>
              <a:gd name="connsiteY39" fmla="*/ 349107 h 1324642"/>
              <a:gd name="connsiteX40" fmla="*/ 1014834 w 1314044"/>
              <a:gd name="connsiteY40" fmla="*/ 310958 h 1324642"/>
              <a:gd name="connsiteX41" fmla="*/ 1015364 w 1314044"/>
              <a:gd name="connsiteY41" fmla="*/ 303540 h 1324642"/>
              <a:gd name="connsiteX42" fmla="*/ 1019603 w 1314044"/>
              <a:gd name="connsiteY42" fmla="*/ 286584 h 1324642"/>
              <a:gd name="connsiteX43" fmla="*/ 1021722 w 1314044"/>
              <a:gd name="connsiteY43" fmla="*/ 278636 h 1324642"/>
              <a:gd name="connsiteX44" fmla="*/ 1015894 w 1314044"/>
              <a:gd name="connsiteY44" fmla="*/ 240487 h 1324642"/>
              <a:gd name="connsiteX45" fmla="*/ 1015364 w 1314044"/>
              <a:gd name="connsiteY45" fmla="*/ 241017 h 1324642"/>
              <a:gd name="connsiteX46" fmla="*/ 1014834 w 1314044"/>
              <a:gd name="connsiteY46" fmla="*/ 240487 h 1324642"/>
              <a:gd name="connsiteX47" fmla="*/ 1015364 w 1314044"/>
              <a:gd name="connsiteY47" fmla="*/ 240487 h 1324642"/>
              <a:gd name="connsiteX48" fmla="*/ 1014834 w 1314044"/>
              <a:gd name="connsiteY48" fmla="*/ 239957 h 1324642"/>
              <a:gd name="connsiteX49" fmla="*/ 1012185 w 1314044"/>
              <a:gd name="connsiteY49" fmla="*/ 237837 h 1324642"/>
              <a:gd name="connsiteX50" fmla="*/ 1007416 w 1314044"/>
              <a:gd name="connsiteY50" fmla="*/ 235718 h 1324642"/>
              <a:gd name="connsiteX51" fmla="*/ 1004237 w 1314044"/>
              <a:gd name="connsiteY51" fmla="*/ 219822 h 1324642"/>
              <a:gd name="connsiteX52" fmla="*/ 1006357 w 1314044"/>
              <a:gd name="connsiteY52" fmla="*/ 200747 h 1324642"/>
              <a:gd name="connsiteX53" fmla="*/ 1009536 w 1314044"/>
              <a:gd name="connsiteY53" fmla="*/ 196509 h 1324642"/>
              <a:gd name="connsiteX54" fmla="*/ 1011125 w 1314044"/>
              <a:gd name="connsiteY54" fmla="*/ 182732 h 1324642"/>
              <a:gd name="connsiteX55" fmla="*/ 1010066 w 1314044"/>
              <a:gd name="connsiteY55" fmla="*/ 179023 h 1324642"/>
              <a:gd name="connsiteX56" fmla="*/ 1013775 w 1314044"/>
              <a:gd name="connsiteY56" fmla="*/ 175844 h 1324642"/>
              <a:gd name="connsiteX57" fmla="*/ 1033909 w 1314044"/>
              <a:gd name="connsiteY57" fmla="*/ 159419 h 1324642"/>
              <a:gd name="connsiteX58" fmla="*/ 1031260 w 1314044"/>
              <a:gd name="connsiteY58" fmla="*/ 129747 h 1324642"/>
              <a:gd name="connsiteX59" fmla="*/ 1023842 w 1314044"/>
              <a:gd name="connsiteY59" fmla="*/ 110142 h 1324642"/>
              <a:gd name="connsiteX60" fmla="*/ 1041327 w 1314044"/>
              <a:gd name="connsiteY60" fmla="*/ 100605 h 1324642"/>
              <a:gd name="connsiteX61" fmla="*/ 1074708 w 1314044"/>
              <a:gd name="connsiteY61" fmla="*/ 87888 h 1324642"/>
              <a:gd name="connsiteX62" fmla="*/ 1087955 w 1314044"/>
              <a:gd name="connsiteY62" fmla="*/ 76761 h 1324642"/>
              <a:gd name="connsiteX63" fmla="*/ 1091134 w 1314044"/>
              <a:gd name="connsiteY63" fmla="*/ 52388 h 1324642"/>
              <a:gd name="connsiteX64" fmla="*/ 1078947 w 1314044"/>
              <a:gd name="connsiteY64" fmla="*/ 41261 h 1324642"/>
              <a:gd name="connsiteX65" fmla="*/ 1074708 w 1314044"/>
              <a:gd name="connsiteY65" fmla="*/ 41261 h 1324642"/>
              <a:gd name="connsiteX66" fmla="*/ 1066230 w 1314044"/>
              <a:gd name="connsiteY66" fmla="*/ 37022 h 1324642"/>
              <a:gd name="connsiteX67" fmla="*/ 1003177 w 1314044"/>
              <a:gd name="connsiteY67" fmla="*/ 21126 h 1324642"/>
              <a:gd name="connsiteX68" fmla="*/ 992580 w 1314044"/>
              <a:gd name="connsiteY68" fmla="*/ 20596 h 1324642"/>
              <a:gd name="connsiteX69" fmla="*/ 990991 w 1314044"/>
              <a:gd name="connsiteY69" fmla="*/ 20596 h 1324642"/>
              <a:gd name="connsiteX70" fmla="*/ 991521 w 1314044"/>
              <a:gd name="connsiteY70" fmla="*/ 17947 h 1324642"/>
              <a:gd name="connsiteX71" fmla="*/ 972976 w 1314044"/>
              <a:gd name="connsiteY71" fmla="*/ 11588 h 1324642"/>
              <a:gd name="connsiteX72" fmla="*/ 916281 w 1314044"/>
              <a:gd name="connsiteY72" fmla="*/ 8939 h 1324642"/>
              <a:gd name="connsiteX73" fmla="*/ 915751 w 1314044"/>
              <a:gd name="connsiteY73" fmla="*/ 8939 h 1324642"/>
              <a:gd name="connsiteX74" fmla="*/ 915751 w 1314044"/>
              <a:gd name="connsiteY74" fmla="*/ 5230 h 1324642"/>
              <a:gd name="connsiteX75" fmla="*/ 738779 w 1314044"/>
              <a:gd name="connsiteY75" fmla="*/ 991 h 1324642"/>
              <a:gd name="connsiteX76" fmla="*/ 713346 w 1314044"/>
              <a:gd name="connsiteY76" fmla="*/ 8939 h 1324642"/>
              <a:gd name="connsiteX77" fmla="*/ 710167 w 1314044"/>
              <a:gd name="connsiteY77" fmla="*/ 9469 h 1324642"/>
              <a:gd name="connsiteX78" fmla="*/ 686853 w 1314044"/>
              <a:gd name="connsiteY78" fmla="*/ 9469 h 1324642"/>
              <a:gd name="connsiteX79" fmla="*/ 642345 w 1314044"/>
              <a:gd name="connsiteY79" fmla="*/ 25365 h 1324642"/>
              <a:gd name="connsiteX80" fmla="*/ 641815 w 1314044"/>
              <a:gd name="connsiteY80" fmla="*/ 28544 h 1324642"/>
              <a:gd name="connsiteX81" fmla="*/ 644994 w 1314044"/>
              <a:gd name="connsiteY81" fmla="*/ 32253 h 1324642"/>
              <a:gd name="connsiteX82" fmla="*/ 641815 w 1314044"/>
              <a:gd name="connsiteY82" fmla="*/ 28544 h 1324642"/>
              <a:gd name="connsiteX83" fmla="*/ 629628 w 1314044"/>
              <a:gd name="connsiteY83" fmla="*/ 32783 h 1324642"/>
              <a:gd name="connsiteX84" fmla="*/ 625390 w 1314044"/>
              <a:gd name="connsiteY84" fmla="*/ 72522 h 1324642"/>
              <a:gd name="connsiteX85" fmla="*/ 625390 w 1314044"/>
              <a:gd name="connsiteY85" fmla="*/ 72522 h 1324642"/>
              <a:gd name="connsiteX86" fmla="*/ 686853 w 1314044"/>
              <a:gd name="connsiteY86" fmla="*/ 100605 h 1324642"/>
              <a:gd name="connsiteX87" fmla="*/ 702219 w 1314044"/>
              <a:gd name="connsiteY87" fmla="*/ 109612 h 1324642"/>
              <a:gd name="connsiteX88" fmla="*/ 692152 w 1314044"/>
              <a:gd name="connsiteY88" fmla="*/ 123388 h 1324642"/>
              <a:gd name="connsiteX89" fmla="*/ 692681 w 1314044"/>
              <a:gd name="connsiteY89" fmla="*/ 155710 h 1324642"/>
              <a:gd name="connsiteX90" fmla="*/ 693741 w 1314044"/>
              <a:gd name="connsiteY90" fmla="*/ 155180 h 1324642"/>
              <a:gd name="connsiteX91" fmla="*/ 704868 w 1314044"/>
              <a:gd name="connsiteY91" fmla="*/ 171605 h 1324642"/>
              <a:gd name="connsiteX92" fmla="*/ 691622 w 1314044"/>
              <a:gd name="connsiteY92" fmla="*/ 201807 h 1324642"/>
              <a:gd name="connsiteX93" fmla="*/ 696920 w 1314044"/>
              <a:gd name="connsiteY93" fmla="*/ 219292 h 1324642"/>
              <a:gd name="connsiteX94" fmla="*/ 700629 w 1314044"/>
              <a:gd name="connsiteY94" fmla="*/ 227240 h 1324642"/>
              <a:gd name="connsiteX95" fmla="*/ 681025 w 1314044"/>
              <a:gd name="connsiteY95" fmla="*/ 246845 h 1324642"/>
              <a:gd name="connsiteX96" fmla="*/ 674666 w 1314044"/>
              <a:gd name="connsiteY96" fmla="*/ 251614 h 1324642"/>
              <a:gd name="connsiteX97" fmla="*/ 669368 w 1314044"/>
              <a:gd name="connsiteY97" fmla="*/ 254263 h 1324642"/>
              <a:gd name="connsiteX98" fmla="*/ 666189 w 1314044"/>
              <a:gd name="connsiteY98" fmla="*/ 254793 h 1324642"/>
              <a:gd name="connsiteX99" fmla="*/ 634397 w 1314044"/>
              <a:gd name="connsiteY99" fmla="*/ 272278 h 1324642"/>
              <a:gd name="connsiteX100" fmla="*/ 605255 w 1314044"/>
              <a:gd name="connsiteY100" fmla="*/ 290823 h 1324642"/>
              <a:gd name="connsiteX101" fmla="*/ 594658 w 1314044"/>
              <a:gd name="connsiteY101" fmla="*/ 303540 h 1324642"/>
              <a:gd name="connsiteX102" fmla="*/ 537963 w 1314044"/>
              <a:gd name="connsiteY102" fmla="*/ 330033 h 1324642"/>
              <a:gd name="connsiteX103" fmla="*/ 518888 w 1314044"/>
              <a:gd name="connsiteY103" fmla="*/ 341160 h 1324642"/>
              <a:gd name="connsiteX104" fmla="*/ 514649 w 1314044"/>
              <a:gd name="connsiteY104" fmla="*/ 343279 h 1324642"/>
              <a:gd name="connsiteX105" fmla="*/ 496104 w 1314044"/>
              <a:gd name="connsiteY105" fmla="*/ 358645 h 1324642"/>
              <a:gd name="connsiteX106" fmla="*/ 453716 w 1314044"/>
              <a:gd name="connsiteY106" fmla="*/ 371891 h 1324642"/>
              <a:gd name="connsiteX107" fmla="*/ 434641 w 1314044"/>
              <a:gd name="connsiteY107" fmla="*/ 374011 h 1324642"/>
              <a:gd name="connsiteX108" fmla="*/ 430402 w 1314044"/>
              <a:gd name="connsiteY108" fmla="*/ 377190 h 1324642"/>
              <a:gd name="connsiteX109" fmla="*/ 427223 w 1314044"/>
              <a:gd name="connsiteY109" fmla="*/ 386197 h 1324642"/>
              <a:gd name="connsiteX110" fmla="*/ 399141 w 1314044"/>
              <a:gd name="connsiteY110" fmla="*/ 390966 h 1324642"/>
              <a:gd name="connsiteX111" fmla="*/ 393842 w 1314044"/>
              <a:gd name="connsiteY111" fmla="*/ 392556 h 1324642"/>
              <a:gd name="connsiteX112" fmla="*/ 388544 w 1314044"/>
              <a:gd name="connsiteY112" fmla="*/ 396795 h 1324642"/>
              <a:gd name="connsiteX113" fmla="*/ 359401 w 1314044"/>
              <a:gd name="connsiteY113" fmla="*/ 398914 h 1324642"/>
              <a:gd name="connsiteX114" fmla="*/ 335028 w 1314044"/>
              <a:gd name="connsiteY114" fmla="*/ 419049 h 1324642"/>
              <a:gd name="connsiteX115" fmla="*/ 310655 w 1314044"/>
              <a:gd name="connsiteY115" fmla="*/ 430175 h 1324642"/>
              <a:gd name="connsiteX116" fmla="*/ 281512 w 1314044"/>
              <a:gd name="connsiteY116" fmla="*/ 443952 h 1324642"/>
              <a:gd name="connsiteX117" fmla="*/ 279923 w 1314044"/>
              <a:gd name="connsiteY117" fmla="*/ 444482 h 1324642"/>
              <a:gd name="connsiteX118" fmla="*/ 277803 w 1314044"/>
              <a:gd name="connsiteY118" fmla="*/ 447131 h 1324642"/>
              <a:gd name="connsiteX119" fmla="*/ 218989 w 1314044"/>
              <a:gd name="connsiteY119" fmla="*/ 481042 h 1324642"/>
              <a:gd name="connsiteX120" fmla="*/ 211571 w 1314044"/>
              <a:gd name="connsiteY120" fmla="*/ 487930 h 1324642"/>
              <a:gd name="connsiteX121" fmla="*/ 191967 w 1314044"/>
              <a:gd name="connsiteY121" fmla="*/ 495878 h 1324642"/>
              <a:gd name="connsiteX122" fmla="*/ 100831 w 1314044"/>
              <a:gd name="connsiteY122" fmla="*/ 548334 h 1324642"/>
              <a:gd name="connsiteX123" fmla="*/ 77518 w 1314044"/>
              <a:gd name="connsiteY123" fmla="*/ 564759 h 1324642"/>
              <a:gd name="connsiteX124" fmla="*/ 49965 w 1314044"/>
              <a:gd name="connsiteY124" fmla="*/ 588603 h 1324642"/>
              <a:gd name="connsiteX125" fmla="*/ 25062 w 1314044"/>
              <a:gd name="connsiteY125" fmla="*/ 620394 h 1324642"/>
              <a:gd name="connsiteX126" fmla="*/ 5457 w 1314044"/>
              <a:gd name="connsiteY126" fmla="*/ 663842 h 1324642"/>
              <a:gd name="connsiteX127" fmla="*/ 2808 w 1314044"/>
              <a:gd name="connsiteY127" fmla="*/ 667551 h 1324642"/>
              <a:gd name="connsiteX128" fmla="*/ 1218 w 1314044"/>
              <a:gd name="connsiteY128" fmla="*/ 672850 h 1324642"/>
              <a:gd name="connsiteX129" fmla="*/ 688 w 1314044"/>
              <a:gd name="connsiteY129" fmla="*/ 692455 h 1324642"/>
              <a:gd name="connsiteX130" fmla="*/ 5987 w 1314044"/>
              <a:gd name="connsiteY130" fmla="*/ 707291 h 1324642"/>
              <a:gd name="connsiteX131" fmla="*/ 17114 w 1314044"/>
              <a:gd name="connsiteY131" fmla="*/ 723716 h 1324642"/>
              <a:gd name="connsiteX132" fmla="*/ 40957 w 1314044"/>
              <a:gd name="connsiteY132" fmla="*/ 743321 h 1324642"/>
              <a:gd name="connsiteX133" fmla="*/ 49435 w 1314044"/>
              <a:gd name="connsiteY133" fmla="*/ 753388 h 1324642"/>
              <a:gd name="connsiteX134" fmla="*/ 84936 w 1314044"/>
              <a:gd name="connsiteY134" fmla="*/ 774582 h 1324642"/>
              <a:gd name="connsiteX135" fmla="*/ 128914 w 1314044"/>
              <a:gd name="connsiteY135" fmla="*/ 786239 h 1324642"/>
              <a:gd name="connsiteX136" fmla="*/ 125205 w 1314044"/>
              <a:gd name="connsiteY136" fmla="*/ 784120 h 1324642"/>
              <a:gd name="connsiteX137" fmla="*/ 128914 w 1314044"/>
              <a:gd name="connsiteY137" fmla="*/ 786239 h 1324642"/>
              <a:gd name="connsiteX138" fmla="*/ 156466 w 1314044"/>
              <a:gd name="connsiteY138" fmla="*/ 790478 h 1324642"/>
              <a:gd name="connsiteX139" fmla="*/ 175541 w 1314044"/>
              <a:gd name="connsiteY139" fmla="*/ 794717 h 1324642"/>
              <a:gd name="connsiteX140" fmla="*/ 259788 w 1314044"/>
              <a:gd name="connsiteY140" fmla="*/ 810613 h 1324642"/>
              <a:gd name="connsiteX141" fmla="*/ 319662 w 1314044"/>
              <a:gd name="connsiteY141" fmla="*/ 810613 h 1324642"/>
              <a:gd name="connsiteX142" fmla="*/ 382715 w 1314044"/>
              <a:gd name="connsiteY142" fmla="*/ 807964 h 1324642"/>
              <a:gd name="connsiteX143" fmla="*/ 390133 w 1314044"/>
              <a:gd name="connsiteY143" fmla="*/ 811143 h 1324642"/>
              <a:gd name="connsiteX144" fmla="*/ 390133 w 1314044"/>
              <a:gd name="connsiteY144" fmla="*/ 811143 h 1324642"/>
              <a:gd name="connsiteX145" fmla="*/ 419275 w 1314044"/>
              <a:gd name="connsiteY145" fmla="*/ 825449 h 1324642"/>
              <a:gd name="connsiteX146" fmla="*/ 450537 w 1314044"/>
              <a:gd name="connsiteY146" fmla="*/ 842404 h 1324642"/>
              <a:gd name="connsiteX147" fmla="*/ 465373 w 1314044"/>
              <a:gd name="connsiteY147" fmla="*/ 854061 h 1324642"/>
              <a:gd name="connsiteX148" fmla="*/ 472791 w 1314044"/>
              <a:gd name="connsiteY148" fmla="*/ 863598 h 1324642"/>
              <a:gd name="connsiteX149" fmla="*/ 497694 w 1314044"/>
              <a:gd name="connsiteY149" fmla="*/ 919233 h 1324642"/>
              <a:gd name="connsiteX150" fmla="*/ 518888 w 1314044"/>
              <a:gd name="connsiteY150" fmla="*/ 1003481 h 1324642"/>
              <a:gd name="connsiteX151" fmla="*/ 523127 w 1314044"/>
              <a:gd name="connsiteY151" fmla="*/ 1010369 h 1324642"/>
              <a:gd name="connsiteX152" fmla="*/ 526836 w 1314044"/>
              <a:gd name="connsiteY152" fmla="*/ 1043750 h 1324642"/>
              <a:gd name="connsiteX153" fmla="*/ 529485 w 1314044"/>
              <a:gd name="connsiteY153" fmla="*/ 1106273 h 1324642"/>
              <a:gd name="connsiteX154" fmla="*/ 531075 w 1314044"/>
              <a:gd name="connsiteY154" fmla="*/ 1165617 h 1324642"/>
              <a:gd name="connsiteX155" fmla="*/ 526836 w 1314044"/>
              <a:gd name="connsiteY155" fmla="*/ 1208005 h 1324642"/>
              <a:gd name="connsiteX156" fmla="*/ 517829 w 1314044"/>
              <a:gd name="connsiteY156" fmla="*/ 1254103 h 1324642"/>
              <a:gd name="connsiteX157" fmla="*/ 517299 w 1314044"/>
              <a:gd name="connsiteY157" fmla="*/ 1254633 h 1324642"/>
              <a:gd name="connsiteX158" fmla="*/ 515179 w 1314044"/>
              <a:gd name="connsiteY158" fmla="*/ 1256752 h 1324642"/>
              <a:gd name="connsiteX159" fmla="*/ 512000 w 1314044"/>
              <a:gd name="connsiteY159" fmla="*/ 1263640 h 1324642"/>
              <a:gd name="connsiteX160" fmla="*/ 501933 w 1314044"/>
              <a:gd name="connsiteY160" fmla="*/ 1294372 h 1324642"/>
              <a:gd name="connsiteX161" fmla="*/ 498224 w 1314044"/>
              <a:gd name="connsiteY161" fmla="*/ 1326164 h 1324642"/>
              <a:gd name="connsiteX162" fmla="*/ 506172 w 1314044"/>
              <a:gd name="connsiteY162" fmla="*/ 1326164 h 1324642"/>
              <a:gd name="connsiteX163" fmla="*/ 510411 w 1314044"/>
              <a:gd name="connsiteY163" fmla="*/ 1326164 h 1324642"/>
              <a:gd name="connsiteX164" fmla="*/ 1074708 w 1314044"/>
              <a:gd name="connsiteY164" fmla="*/ 1326164 h 1324642"/>
              <a:gd name="connsiteX165" fmla="*/ 1086895 w 1314044"/>
              <a:gd name="connsiteY165" fmla="*/ 1326164 h 1324642"/>
              <a:gd name="connsiteX166" fmla="*/ 1078947 w 1314044"/>
              <a:gd name="connsiteY166" fmla="*/ 1294372 h 1324642"/>
              <a:gd name="connsiteX167" fmla="*/ 1075768 w 1314044"/>
              <a:gd name="connsiteY167" fmla="*/ 1281126 h 1324642"/>
              <a:gd name="connsiteX168" fmla="*/ 1075238 w 1314044"/>
              <a:gd name="connsiteY168" fmla="*/ 1276887 h 1324642"/>
              <a:gd name="connsiteX169" fmla="*/ 1076298 w 1314044"/>
              <a:gd name="connsiteY169" fmla="*/ 1272118 h 1324642"/>
              <a:gd name="connsiteX170" fmla="*/ 1073648 w 1314044"/>
              <a:gd name="connsiteY170" fmla="*/ 1266820 h 1324642"/>
              <a:gd name="connsiteX171" fmla="*/ 1070469 w 1314044"/>
              <a:gd name="connsiteY171" fmla="*/ 1264170 h 1324642"/>
              <a:gd name="connsiteX172" fmla="*/ 1064111 w 1314044"/>
              <a:gd name="connsiteY172" fmla="*/ 1242446 h 1324642"/>
              <a:gd name="connsiteX173" fmla="*/ 1064111 w 1314044"/>
              <a:gd name="connsiteY173" fmla="*/ 1203767 h 1324642"/>
              <a:gd name="connsiteX174" fmla="*/ 1066760 w 1314044"/>
              <a:gd name="connsiteY174" fmla="*/ 1157139 h 1324642"/>
              <a:gd name="connsiteX175" fmla="*/ 1068880 w 1314044"/>
              <a:gd name="connsiteY175" fmla="*/ 1139654 h 1324642"/>
              <a:gd name="connsiteX176" fmla="*/ 1075238 w 1314044"/>
              <a:gd name="connsiteY176" fmla="*/ 1123228 h 1324642"/>
              <a:gd name="connsiteX177" fmla="*/ 1078947 w 1314044"/>
              <a:gd name="connsiteY177" fmla="*/ 1114751 h 1324642"/>
              <a:gd name="connsiteX178" fmla="*/ 1085835 w 1314044"/>
              <a:gd name="connsiteY178" fmla="*/ 1102564 h 1324642"/>
              <a:gd name="connsiteX179" fmla="*/ 1102261 w 1314044"/>
              <a:gd name="connsiteY179" fmla="*/ 1066534 h 1324642"/>
              <a:gd name="connsiteX180" fmla="*/ 1102261 w 1314044"/>
              <a:gd name="connsiteY180" fmla="*/ 1066534 h 1324642"/>
              <a:gd name="connsiteX181" fmla="*/ 1101731 w 1314044"/>
              <a:gd name="connsiteY181" fmla="*/ 1066534 h 1324642"/>
              <a:gd name="connsiteX182" fmla="*/ 1106500 w 1314044"/>
              <a:gd name="connsiteY182" fmla="*/ 1067593 h 1324642"/>
              <a:gd name="connsiteX183" fmla="*/ 1106500 w 1314044"/>
              <a:gd name="connsiteY183" fmla="*/ 1067593 h 1324642"/>
              <a:gd name="connsiteX184" fmla="*/ 1110209 w 1314044"/>
              <a:gd name="connsiteY184" fmla="*/ 1099915 h 1324642"/>
              <a:gd name="connsiteX185" fmla="*/ 1114977 w 1314044"/>
              <a:gd name="connsiteY185" fmla="*/ 1126937 h 1324642"/>
              <a:gd name="connsiteX186" fmla="*/ 1117627 w 1314044"/>
              <a:gd name="connsiteY186" fmla="*/ 1127997 h 1324642"/>
              <a:gd name="connsiteX187" fmla="*/ 1122925 w 1314044"/>
              <a:gd name="connsiteY187" fmla="*/ 1147072 h 1324642"/>
              <a:gd name="connsiteX188" fmla="*/ 1125045 w 1314044"/>
              <a:gd name="connsiteY188" fmla="*/ 1147602 h 1324642"/>
              <a:gd name="connsiteX189" fmla="*/ 1122925 w 1314044"/>
              <a:gd name="connsiteY189" fmla="*/ 1147072 h 1324642"/>
              <a:gd name="connsiteX190" fmla="*/ 1124515 w 1314044"/>
              <a:gd name="connsiteY190" fmla="*/ 1184162 h 1324642"/>
              <a:gd name="connsiteX191" fmla="*/ 1127694 w 1314044"/>
              <a:gd name="connsiteY191" fmla="*/ 1258342 h 1324642"/>
              <a:gd name="connsiteX192" fmla="*/ 1128754 w 1314044"/>
              <a:gd name="connsiteY192" fmla="*/ 1269469 h 1324642"/>
              <a:gd name="connsiteX193" fmla="*/ 1133522 w 1314044"/>
              <a:gd name="connsiteY193" fmla="*/ 1281126 h 1324642"/>
              <a:gd name="connsiteX194" fmla="*/ 1137231 w 1314044"/>
              <a:gd name="connsiteY194" fmla="*/ 1288544 h 1324642"/>
              <a:gd name="connsiteX195" fmla="*/ 1137231 w 1314044"/>
              <a:gd name="connsiteY195" fmla="*/ 1300730 h 1324642"/>
              <a:gd name="connsiteX196" fmla="*/ 1137231 w 1314044"/>
              <a:gd name="connsiteY196" fmla="*/ 1301790 h 1324642"/>
              <a:gd name="connsiteX197" fmla="*/ 1137761 w 1314044"/>
              <a:gd name="connsiteY197" fmla="*/ 1319275 h 1324642"/>
              <a:gd name="connsiteX198" fmla="*/ 1137761 w 1314044"/>
              <a:gd name="connsiteY198" fmla="*/ 1326693 h 1324642"/>
              <a:gd name="connsiteX199" fmla="*/ 1142000 w 1314044"/>
              <a:gd name="connsiteY199" fmla="*/ 1326693 h 1324642"/>
              <a:gd name="connsiteX200" fmla="*/ 1273405 w 1314044"/>
              <a:gd name="connsiteY200" fmla="*/ 1326693 h 1324642"/>
              <a:gd name="connsiteX201" fmla="*/ 1293539 w 1314044"/>
              <a:gd name="connsiteY201" fmla="*/ 1326693 h 1324642"/>
              <a:gd name="connsiteX202" fmla="*/ 1297778 w 1314044"/>
              <a:gd name="connsiteY202" fmla="*/ 1326693 h 1324642"/>
              <a:gd name="connsiteX203" fmla="*/ 1302017 w 1314044"/>
              <a:gd name="connsiteY203" fmla="*/ 1326693 h 1324642"/>
              <a:gd name="connsiteX204" fmla="*/ 1306256 w 1314044"/>
              <a:gd name="connsiteY204" fmla="*/ 1326693 h 1324642"/>
              <a:gd name="connsiteX205" fmla="*/ 1308905 w 1314044"/>
              <a:gd name="connsiteY205" fmla="*/ 1306029 h 1324642"/>
              <a:gd name="connsiteX206" fmla="*/ 1310494 w 1314044"/>
              <a:gd name="connsiteY206" fmla="*/ 1228670 h 1324642"/>
              <a:gd name="connsiteX207" fmla="*/ 1045566 w 1314044"/>
              <a:gd name="connsiteY207" fmla="*/ 91597 h 1324642"/>
              <a:gd name="connsiteX208" fmla="*/ 1045036 w 1314044"/>
              <a:gd name="connsiteY208" fmla="*/ 92127 h 1324642"/>
              <a:gd name="connsiteX209" fmla="*/ 1044506 w 1314044"/>
              <a:gd name="connsiteY209" fmla="*/ 92127 h 1324642"/>
              <a:gd name="connsiteX210" fmla="*/ 1045566 w 1314044"/>
              <a:gd name="connsiteY210" fmla="*/ 91597 h 1324642"/>
              <a:gd name="connsiteX211" fmla="*/ 1028081 w 1314044"/>
              <a:gd name="connsiteY211" fmla="*/ 96366 h 1324642"/>
              <a:gd name="connsiteX212" fmla="*/ 1028611 w 1314044"/>
              <a:gd name="connsiteY212" fmla="*/ 96895 h 1324642"/>
              <a:gd name="connsiteX213" fmla="*/ 1028611 w 1314044"/>
              <a:gd name="connsiteY213" fmla="*/ 96895 h 1324642"/>
              <a:gd name="connsiteX214" fmla="*/ 1028081 w 1314044"/>
              <a:gd name="connsiteY214" fmla="*/ 96366 h 1324642"/>
              <a:gd name="connsiteX215" fmla="*/ 1028081 w 1314044"/>
              <a:gd name="connsiteY215" fmla="*/ 96366 h 1324642"/>
              <a:gd name="connsiteX216" fmla="*/ 683144 w 1314044"/>
              <a:gd name="connsiteY216" fmla="*/ 15827 h 1324642"/>
              <a:gd name="connsiteX217" fmla="*/ 684204 w 1314044"/>
              <a:gd name="connsiteY217" fmla="*/ 15298 h 1324642"/>
              <a:gd name="connsiteX218" fmla="*/ 685793 w 1314044"/>
              <a:gd name="connsiteY218" fmla="*/ 15827 h 1324642"/>
              <a:gd name="connsiteX219" fmla="*/ 683144 w 1314044"/>
              <a:gd name="connsiteY219" fmla="*/ 15827 h 1324642"/>
              <a:gd name="connsiteX220" fmla="*/ 685793 w 1314044"/>
              <a:gd name="connsiteY220" fmla="*/ 16357 h 1324642"/>
              <a:gd name="connsiteX221" fmla="*/ 685793 w 1314044"/>
              <a:gd name="connsiteY221" fmla="*/ 16357 h 1324642"/>
              <a:gd name="connsiteX222" fmla="*/ 685793 w 1314044"/>
              <a:gd name="connsiteY222" fmla="*/ 16357 h 1324642"/>
              <a:gd name="connsiteX223" fmla="*/ 685793 w 1314044"/>
              <a:gd name="connsiteY223" fmla="*/ 16357 h 1324642"/>
              <a:gd name="connsiteX224" fmla="*/ 118846 w 1314044"/>
              <a:gd name="connsiteY224" fmla="*/ 778291 h 1324642"/>
              <a:gd name="connsiteX225" fmla="*/ 118846 w 1314044"/>
              <a:gd name="connsiteY225" fmla="*/ 778291 h 1324642"/>
              <a:gd name="connsiteX226" fmla="*/ 118846 w 1314044"/>
              <a:gd name="connsiteY226" fmla="*/ 778291 h 1324642"/>
              <a:gd name="connsiteX227" fmla="*/ 118846 w 1314044"/>
              <a:gd name="connsiteY227" fmla="*/ 778291 h 1324642"/>
              <a:gd name="connsiteX228" fmla="*/ 118846 w 1314044"/>
              <a:gd name="connsiteY228" fmla="*/ 778291 h 1324642"/>
              <a:gd name="connsiteX229" fmla="*/ 118846 w 1314044"/>
              <a:gd name="connsiteY229" fmla="*/ 778291 h 1324642"/>
              <a:gd name="connsiteX230" fmla="*/ 518888 w 1314044"/>
              <a:gd name="connsiteY230" fmla="*/ 1256222 h 1324642"/>
              <a:gd name="connsiteX231" fmla="*/ 518888 w 1314044"/>
              <a:gd name="connsiteY231" fmla="*/ 1256222 h 1324642"/>
              <a:gd name="connsiteX232" fmla="*/ 518888 w 1314044"/>
              <a:gd name="connsiteY232" fmla="*/ 1256222 h 1324642"/>
              <a:gd name="connsiteX233" fmla="*/ 518888 w 1314044"/>
              <a:gd name="connsiteY233" fmla="*/ 1256222 h 1324642"/>
              <a:gd name="connsiteX234" fmla="*/ 706988 w 1314044"/>
              <a:gd name="connsiteY234" fmla="*/ 84179 h 1324642"/>
              <a:gd name="connsiteX235" fmla="*/ 706988 w 1314044"/>
              <a:gd name="connsiteY235" fmla="*/ 84179 h 1324642"/>
              <a:gd name="connsiteX236" fmla="*/ 706988 w 1314044"/>
              <a:gd name="connsiteY236" fmla="*/ 84179 h 1324642"/>
              <a:gd name="connsiteX237" fmla="*/ 706988 w 1314044"/>
              <a:gd name="connsiteY237" fmla="*/ 84179 h 1324642"/>
              <a:gd name="connsiteX238" fmla="*/ 539553 w 1314044"/>
              <a:gd name="connsiteY238" fmla="*/ 1117400 h 1324642"/>
              <a:gd name="connsiteX239" fmla="*/ 539553 w 1314044"/>
              <a:gd name="connsiteY239" fmla="*/ 1116340 h 1324642"/>
              <a:gd name="connsiteX240" fmla="*/ 540612 w 1314044"/>
              <a:gd name="connsiteY240" fmla="*/ 1116340 h 1324642"/>
              <a:gd name="connsiteX241" fmla="*/ 539553 w 1314044"/>
              <a:gd name="connsiteY241" fmla="*/ 1117400 h 1324642"/>
              <a:gd name="connsiteX242" fmla="*/ 746197 w 1314044"/>
              <a:gd name="connsiteY242" fmla="*/ 461437 h 1324642"/>
              <a:gd name="connsiteX243" fmla="*/ 741958 w 1314044"/>
              <a:gd name="connsiteY243" fmla="*/ 472564 h 1324642"/>
              <a:gd name="connsiteX244" fmla="*/ 706988 w 1314044"/>
              <a:gd name="connsiteY244" fmla="*/ 495878 h 1324642"/>
              <a:gd name="connsiteX245" fmla="*/ 679435 w 1314044"/>
              <a:gd name="connsiteY245" fmla="*/ 505415 h 1324642"/>
              <a:gd name="connsiteX246" fmla="*/ 634927 w 1314044"/>
              <a:gd name="connsiteY246" fmla="*/ 525020 h 1324642"/>
              <a:gd name="connsiteX247" fmla="*/ 631218 w 1314044"/>
              <a:gd name="connsiteY247" fmla="*/ 528729 h 1324642"/>
              <a:gd name="connsiteX248" fmla="*/ 626979 w 1314044"/>
              <a:gd name="connsiteY248" fmla="*/ 529259 h 1324642"/>
              <a:gd name="connsiteX249" fmla="*/ 606315 w 1314044"/>
              <a:gd name="connsiteY249" fmla="*/ 518132 h 1324642"/>
              <a:gd name="connsiteX250" fmla="*/ 583001 w 1314044"/>
              <a:gd name="connsiteY250" fmla="*/ 503826 h 1324642"/>
              <a:gd name="connsiteX251" fmla="*/ 558098 w 1314044"/>
              <a:gd name="connsiteY251" fmla="*/ 502766 h 1324642"/>
              <a:gd name="connsiteX252" fmla="*/ 548030 w 1314044"/>
              <a:gd name="connsiteY252" fmla="*/ 481572 h 1324642"/>
              <a:gd name="connsiteX253" fmla="*/ 553329 w 1314044"/>
              <a:gd name="connsiteY253" fmla="*/ 474684 h 1324642"/>
              <a:gd name="connsiteX254" fmla="*/ 567105 w 1314044"/>
              <a:gd name="connsiteY254" fmla="*/ 445012 h 1324642"/>
              <a:gd name="connsiteX255" fmla="*/ 570814 w 1314044"/>
              <a:gd name="connsiteY255" fmla="*/ 441302 h 1324642"/>
              <a:gd name="connsiteX256" fmla="*/ 626449 w 1314044"/>
              <a:gd name="connsiteY256" fmla="*/ 394145 h 1324642"/>
              <a:gd name="connsiteX257" fmla="*/ 633337 w 1314044"/>
              <a:gd name="connsiteY257" fmla="*/ 388847 h 1324642"/>
              <a:gd name="connsiteX258" fmla="*/ 678375 w 1314044"/>
              <a:gd name="connsiteY258" fmla="*/ 361824 h 1324642"/>
              <a:gd name="connsiteX259" fmla="*/ 710167 w 1314044"/>
              <a:gd name="connsiteY259" fmla="*/ 334801 h 1324642"/>
              <a:gd name="connsiteX260" fmla="*/ 745137 w 1314044"/>
              <a:gd name="connsiteY260" fmla="*/ 346458 h 1324642"/>
              <a:gd name="connsiteX261" fmla="*/ 749376 w 1314044"/>
              <a:gd name="connsiteY261" fmla="*/ 367122 h 1324642"/>
              <a:gd name="connsiteX262" fmla="*/ 746197 w 1314044"/>
              <a:gd name="connsiteY262" fmla="*/ 461437 h 1324642"/>
              <a:gd name="connsiteX263" fmla="*/ 1091134 w 1314044"/>
              <a:gd name="connsiteY263" fmla="*/ 537736 h 1324642"/>
              <a:gd name="connsiteX264" fmla="*/ 1091134 w 1314044"/>
              <a:gd name="connsiteY264" fmla="*/ 537736 h 1324642"/>
              <a:gd name="connsiteX265" fmla="*/ 1091134 w 1314044"/>
              <a:gd name="connsiteY265" fmla="*/ 537736 h 1324642"/>
              <a:gd name="connsiteX266" fmla="*/ 1091134 w 1314044"/>
              <a:gd name="connsiteY266" fmla="*/ 537736 h 1324642"/>
              <a:gd name="connsiteX267" fmla="*/ 1091134 w 1314044"/>
              <a:gd name="connsiteY267" fmla="*/ 537736 h 1324642"/>
              <a:gd name="connsiteX268" fmla="*/ 988341 w 1314044"/>
              <a:gd name="connsiteY268" fmla="*/ 32253 h 1324642"/>
              <a:gd name="connsiteX269" fmla="*/ 988341 w 1314044"/>
              <a:gd name="connsiteY269" fmla="*/ 32253 h 1324642"/>
              <a:gd name="connsiteX270" fmla="*/ 988341 w 1314044"/>
              <a:gd name="connsiteY270" fmla="*/ 32253 h 1324642"/>
              <a:gd name="connsiteX271" fmla="*/ 988341 w 1314044"/>
              <a:gd name="connsiteY271" fmla="*/ 32253 h 1324642"/>
              <a:gd name="connsiteX272" fmla="*/ 987282 w 1314044"/>
              <a:gd name="connsiteY272" fmla="*/ 42320 h 1324642"/>
              <a:gd name="connsiteX273" fmla="*/ 988341 w 1314044"/>
              <a:gd name="connsiteY273" fmla="*/ 32253 h 1324642"/>
              <a:gd name="connsiteX274" fmla="*/ 1285061 w 1314044"/>
              <a:gd name="connsiteY274" fmla="*/ 995003 h 1324642"/>
              <a:gd name="connsiteX275" fmla="*/ 1285061 w 1314044"/>
              <a:gd name="connsiteY275" fmla="*/ 993943 h 1324642"/>
              <a:gd name="connsiteX276" fmla="*/ 1286121 w 1314044"/>
              <a:gd name="connsiteY276" fmla="*/ 990764 h 1324642"/>
              <a:gd name="connsiteX277" fmla="*/ 1285061 w 1314044"/>
              <a:gd name="connsiteY277" fmla="*/ 995003 h 1324642"/>
              <a:gd name="connsiteX278" fmla="*/ 1296718 w 1314044"/>
              <a:gd name="connsiteY278" fmla="*/ 1312387 h 1324642"/>
              <a:gd name="connsiteX279" fmla="*/ 1296718 w 1314044"/>
              <a:gd name="connsiteY279" fmla="*/ 1309208 h 1324642"/>
              <a:gd name="connsiteX280" fmla="*/ 1296718 w 1314044"/>
              <a:gd name="connsiteY280" fmla="*/ 1312387 h 1324642"/>
              <a:gd name="connsiteX281" fmla="*/ 1296718 w 1314044"/>
              <a:gd name="connsiteY281" fmla="*/ 1312387 h 13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1314044" h="1324642">
                <a:moveTo>
                  <a:pt x="1310494" y="1228670"/>
                </a:moveTo>
                <a:cubicBezTo>
                  <a:pt x="1307845" y="1201647"/>
                  <a:pt x="1305726" y="1175154"/>
                  <a:pt x="1303077" y="1148132"/>
                </a:cubicBezTo>
                <a:cubicBezTo>
                  <a:pt x="1303077" y="1148132"/>
                  <a:pt x="1303077" y="1148132"/>
                  <a:pt x="1303077" y="1148132"/>
                </a:cubicBezTo>
                <a:cubicBezTo>
                  <a:pt x="1304136" y="1141773"/>
                  <a:pt x="1304666" y="1135415"/>
                  <a:pt x="1302547" y="1129587"/>
                </a:cubicBezTo>
                <a:cubicBezTo>
                  <a:pt x="1300957" y="1103094"/>
                  <a:pt x="1299897" y="1076601"/>
                  <a:pt x="1298308" y="1050108"/>
                </a:cubicBezTo>
                <a:cubicBezTo>
                  <a:pt x="1296718" y="1017257"/>
                  <a:pt x="1295658" y="984406"/>
                  <a:pt x="1294069" y="952084"/>
                </a:cubicBezTo>
                <a:lnTo>
                  <a:pt x="1294069" y="952084"/>
                </a:lnTo>
                <a:cubicBezTo>
                  <a:pt x="1295658" y="943607"/>
                  <a:pt x="1298308" y="935129"/>
                  <a:pt x="1298308" y="926651"/>
                </a:cubicBezTo>
                <a:cubicBezTo>
                  <a:pt x="1298308" y="885323"/>
                  <a:pt x="1287181" y="845053"/>
                  <a:pt x="1287711" y="803725"/>
                </a:cubicBezTo>
                <a:cubicBezTo>
                  <a:pt x="1287711" y="798956"/>
                  <a:pt x="1283472" y="795777"/>
                  <a:pt x="1277643" y="796307"/>
                </a:cubicBezTo>
                <a:cubicBezTo>
                  <a:pt x="1271285" y="774053"/>
                  <a:pt x="1280822" y="751269"/>
                  <a:pt x="1273934" y="729015"/>
                </a:cubicBezTo>
                <a:cubicBezTo>
                  <a:pt x="1271285" y="714709"/>
                  <a:pt x="1273934" y="699343"/>
                  <a:pt x="1266516" y="686096"/>
                </a:cubicBezTo>
                <a:cubicBezTo>
                  <a:pt x="1265987" y="683977"/>
                  <a:pt x="1264397" y="682387"/>
                  <a:pt x="1262277" y="680798"/>
                </a:cubicBezTo>
                <a:cubicBezTo>
                  <a:pt x="1255919" y="672850"/>
                  <a:pt x="1258569" y="663312"/>
                  <a:pt x="1258569" y="654305"/>
                </a:cubicBezTo>
                <a:cubicBezTo>
                  <a:pt x="1258569" y="646887"/>
                  <a:pt x="1259628" y="639469"/>
                  <a:pt x="1250621" y="636820"/>
                </a:cubicBezTo>
                <a:lnTo>
                  <a:pt x="1250621" y="636820"/>
                </a:lnTo>
                <a:cubicBezTo>
                  <a:pt x="1245852" y="629402"/>
                  <a:pt x="1240553" y="622514"/>
                  <a:pt x="1231546" y="620394"/>
                </a:cubicBezTo>
                <a:cubicBezTo>
                  <a:pt x="1231546" y="620394"/>
                  <a:pt x="1231546" y="620394"/>
                  <a:pt x="1231016" y="619864"/>
                </a:cubicBezTo>
                <a:cubicBezTo>
                  <a:pt x="1230486" y="619334"/>
                  <a:pt x="1229956" y="619334"/>
                  <a:pt x="1229426" y="618805"/>
                </a:cubicBezTo>
                <a:cubicBezTo>
                  <a:pt x="1224128" y="609797"/>
                  <a:pt x="1216710" y="603969"/>
                  <a:pt x="1206643" y="601319"/>
                </a:cubicBezTo>
                <a:cubicBezTo>
                  <a:pt x="1199754" y="592842"/>
                  <a:pt x="1190217" y="588073"/>
                  <a:pt x="1181739" y="581715"/>
                </a:cubicBezTo>
                <a:cubicBezTo>
                  <a:pt x="1171672" y="573237"/>
                  <a:pt x="1158955" y="569528"/>
                  <a:pt x="1146769" y="565819"/>
                </a:cubicBezTo>
                <a:lnTo>
                  <a:pt x="1145709" y="564759"/>
                </a:lnTo>
                <a:lnTo>
                  <a:pt x="1144119" y="565289"/>
                </a:lnTo>
                <a:cubicBezTo>
                  <a:pt x="1144119" y="565289"/>
                  <a:pt x="1144119" y="565289"/>
                  <a:pt x="1144119" y="565289"/>
                </a:cubicBezTo>
                <a:cubicBezTo>
                  <a:pt x="1142000" y="563170"/>
                  <a:pt x="1140410" y="561050"/>
                  <a:pt x="1138291" y="558931"/>
                </a:cubicBezTo>
                <a:cubicBezTo>
                  <a:pt x="1124515" y="546744"/>
                  <a:pt x="1108619" y="539856"/>
                  <a:pt x="1090074" y="538796"/>
                </a:cubicBezTo>
                <a:cubicBezTo>
                  <a:pt x="1087425" y="529789"/>
                  <a:pt x="1079477" y="526609"/>
                  <a:pt x="1072059" y="526609"/>
                </a:cubicBezTo>
                <a:cubicBezTo>
                  <a:pt x="1056163" y="527139"/>
                  <a:pt x="1040797" y="523430"/>
                  <a:pt x="1025431" y="522371"/>
                </a:cubicBezTo>
                <a:cubicBezTo>
                  <a:pt x="1024372" y="521841"/>
                  <a:pt x="1023312" y="520781"/>
                  <a:pt x="1022252" y="519721"/>
                </a:cubicBezTo>
                <a:cubicBezTo>
                  <a:pt x="1021193" y="518132"/>
                  <a:pt x="1019603" y="516012"/>
                  <a:pt x="1018013" y="514423"/>
                </a:cubicBezTo>
                <a:cubicBezTo>
                  <a:pt x="1014305" y="509654"/>
                  <a:pt x="1011125" y="504355"/>
                  <a:pt x="1012185" y="500117"/>
                </a:cubicBezTo>
                <a:cubicBezTo>
                  <a:pt x="1014305" y="488460"/>
                  <a:pt x="1009006" y="487930"/>
                  <a:pt x="1002648" y="487400"/>
                </a:cubicBezTo>
                <a:cubicBezTo>
                  <a:pt x="1002118" y="486340"/>
                  <a:pt x="1002118" y="485281"/>
                  <a:pt x="1001588" y="484221"/>
                </a:cubicBezTo>
                <a:cubicBezTo>
                  <a:pt x="1001058" y="482631"/>
                  <a:pt x="999998" y="481042"/>
                  <a:pt x="999469" y="479452"/>
                </a:cubicBezTo>
                <a:cubicBezTo>
                  <a:pt x="999469" y="477333"/>
                  <a:pt x="999469" y="475213"/>
                  <a:pt x="999469" y="473624"/>
                </a:cubicBezTo>
                <a:cubicBezTo>
                  <a:pt x="999469" y="460907"/>
                  <a:pt x="987812" y="448720"/>
                  <a:pt x="999998" y="434944"/>
                </a:cubicBezTo>
                <a:cubicBezTo>
                  <a:pt x="1003177" y="431235"/>
                  <a:pt x="996289" y="420108"/>
                  <a:pt x="985692" y="423817"/>
                </a:cubicBezTo>
                <a:cubicBezTo>
                  <a:pt x="981983" y="424877"/>
                  <a:pt x="978804" y="428056"/>
                  <a:pt x="976155" y="422228"/>
                </a:cubicBezTo>
                <a:cubicBezTo>
                  <a:pt x="968737" y="407392"/>
                  <a:pt x="981453" y="358115"/>
                  <a:pt x="996289" y="349107"/>
                </a:cubicBezTo>
                <a:cubicBezTo>
                  <a:pt x="1011125" y="340100"/>
                  <a:pt x="1020663" y="329503"/>
                  <a:pt x="1014834" y="310958"/>
                </a:cubicBezTo>
                <a:cubicBezTo>
                  <a:pt x="1014834" y="308308"/>
                  <a:pt x="1014834" y="305659"/>
                  <a:pt x="1015364" y="303540"/>
                </a:cubicBezTo>
                <a:cubicBezTo>
                  <a:pt x="1016954" y="297711"/>
                  <a:pt x="1018543" y="292413"/>
                  <a:pt x="1019603" y="286584"/>
                </a:cubicBezTo>
                <a:cubicBezTo>
                  <a:pt x="1020663" y="283935"/>
                  <a:pt x="1021193" y="281286"/>
                  <a:pt x="1021722" y="278636"/>
                </a:cubicBezTo>
                <a:cubicBezTo>
                  <a:pt x="1024902" y="265390"/>
                  <a:pt x="1027021" y="251614"/>
                  <a:pt x="1015894" y="240487"/>
                </a:cubicBezTo>
                <a:cubicBezTo>
                  <a:pt x="1015894" y="240487"/>
                  <a:pt x="1015894" y="241017"/>
                  <a:pt x="1015364" y="241017"/>
                </a:cubicBezTo>
                <a:cubicBezTo>
                  <a:pt x="1015364" y="241017"/>
                  <a:pt x="1015364" y="240487"/>
                  <a:pt x="1014834" y="240487"/>
                </a:cubicBezTo>
                <a:cubicBezTo>
                  <a:pt x="1014834" y="240487"/>
                  <a:pt x="1015364" y="240487"/>
                  <a:pt x="1015364" y="240487"/>
                </a:cubicBezTo>
                <a:cubicBezTo>
                  <a:pt x="1015364" y="240487"/>
                  <a:pt x="1014834" y="240487"/>
                  <a:pt x="1014834" y="239957"/>
                </a:cubicBezTo>
                <a:cubicBezTo>
                  <a:pt x="1014305" y="238897"/>
                  <a:pt x="1013245" y="238367"/>
                  <a:pt x="1012185" y="237837"/>
                </a:cubicBezTo>
                <a:cubicBezTo>
                  <a:pt x="1010595" y="237308"/>
                  <a:pt x="1009006" y="236778"/>
                  <a:pt x="1007416" y="235718"/>
                </a:cubicBezTo>
                <a:cubicBezTo>
                  <a:pt x="1003707" y="232009"/>
                  <a:pt x="1002648" y="227240"/>
                  <a:pt x="1004237" y="219822"/>
                </a:cubicBezTo>
                <a:cubicBezTo>
                  <a:pt x="1005827" y="213464"/>
                  <a:pt x="1005827" y="207106"/>
                  <a:pt x="1006357" y="200747"/>
                </a:cubicBezTo>
                <a:cubicBezTo>
                  <a:pt x="1007416" y="199688"/>
                  <a:pt x="1009006" y="198098"/>
                  <a:pt x="1009536" y="196509"/>
                </a:cubicBezTo>
                <a:cubicBezTo>
                  <a:pt x="1011125" y="192270"/>
                  <a:pt x="1011655" y="187501"/>
                  <a:pt x="1011125" y="182732"/>
                </a:cubicBezTo>
                <a:cubicBezTo>
                  <a:pt x="1010595" y="181673"/>
                  <a:pt x="1010066" y="180083"/>
                  <a:pt x="1010066" y="179023"/>
                </a:cubicBezTo>
                <a:cubicBezTo>
                  <a:pt x="1011125" y="177964"/>
                  <a:pt x="1012715" y="176904"/>
                  <a:pt x="1013775" y="175844"/>
                </a:cubicBezTo>
                <a:cubicBezTo>
                  <a:pt x="1021722" y="172135"/>
                  <a:pt x="1030730" y="169486"/>
                  <a:pt x="1033909" y="159419"/>
                </a:cubicBezTo>
                <a:cubicBezTo>
                  <a:pt x="1048215" y="148292"/>
                  <a:pt x="1041327" y="136635"/>
                  <a:pt x="1031260" y="129747"/>
                </a:cubicBezTo>
                <a:cubicBezTo>
                  <a:pt x="1022252" y="123918"/>
                  <a:pt x="1022252" y="117560"/>
                  <a:pt x="1023842" y="110142"/>
                </a:cubicBezTo>
                <a:cubicBezTo>
                  <a:pt x="1025961" y="101664"/>
                  <a:pt x="1033909" y="100605"/>
                  <a:pt x="1041327" y="100605"/>
                </a:cubicBezTo>
                <a:cubicBezTo>
                  <a:pt x="1054044" y="100605"/>
                  <a:pt x="1065701" y="97955"/>
                  <a:pt x="1074708" y="87888"/>
                </a:cubicBezTo>
                <a:cubicBezTo>
                  <a:pt x="1078947" y="84179"/>
                  <a:pt x="1083716" y="80470"/>
                  <a:pt x="1087955" y="76761"/>
                </a:cubicBezTo>
                <a:cubicBezTo>
                  <a:pt x="1104910" y="70403"/>
                  <a:pt x="1091134" y="60335"/>
                  <a:pt x="1091134" y="52388"/>
                </a:cubicBezTo>
                <a:cubicBezTo>
                  <a:pt x="1091664" y="43910"/>
                  <a:pt x="1086365" y="41261"/>
                  <a:pt x="1078947" y="41261"/>
                </a:cubicBezTo>
                <a:cubicBezTo>
                  <a:pt x="1077357" y="41261"/>
                  <a:pt x="1076298" y="41261"/>
                  <a:pt x="1074708" y="41261"/>
                </a:cubicBezTo>
                <a:cubicBezTo>
                  <a:pt x="1072059" y="39671"/>
                  <a:pt x="1068880" y="38611"/>
                  <a:pt x="1066230" y="37022"/>
                </a:cubicBezTo>
                <a:cubicBezTo>
                  <a:pt x="1046626" y="26425"/>
                  <a:pt x="1024902" y="23245"/>
                  <a:pt x="1003177" y="21126"/>
                </a:cubicBezTo>
                <a:cubicBezTo>
                  <a:pt x="999469" y="21126"/>
                  <a:pt x="996289" y="20596"/>
                  <a:pt x="992580" y="20596"/>
                </a:cubicBezTo>
                <a:cubicBezTo>
                  <a:pt x="992050" y="20596"/>
                  <a:pt x="991521" y="20596"/>
                  <a:pt x="990991" y="20596"/>
                </a:cubicBezTo>
                <a:cubicBezTo>
                  <a:pt x="990991" y="20066"/>
                  <a:pt x="991521" y="19007"/>
                  <a:pt x="991521" y="17947"/>
                </a:cubicBezTo>
                <a:cubicBezTo>
                  <a:pt x="986752" y="11588"/>
                  <a:pt x="979864" y="11588"/>
                  <a:pt x="972976" y="11588"/>
                </a:cubicBezTo>
                <a:cubicBezTo>
                  <a:pt x="954431" y="14768"/>
                  <a:pt x="935356" y="10529"/>
                  <a:pt x="916281" y="8939"/>
                </a:cubicBezTo>
                <a:cubicBezTo>
                  <a:pt x="916281" y="8939"/>
                  <a:pt x="916281" y="8939"/>
                  <a:pt x="915751" y="8939"/>
                </a:cubicBezTo>
                <a:cubicBezTo>
                  <a:pt x="915751" y="7880"/>
                  <a:pt x="915751" y="6290"/>
                  <a:pt x="915751" y="5230"/>
                </a:cubicBezTo>
                <a:cubicBezTo>
                  <a:pt x="856937" y="3111"/>
                  <a:pt x="797593" y="-2188"/>
                  <a:pt x="738779" y="991"/>
                </a:cubicBezTo>
                <a:cubicBezTo>
                  <a:pt x="729242" y="1521"/>
                  <a:pt x="720234" y="991"/>
                  <a:pt x="713346" y="8939"/>
                </a:cubicBezTo>
                <a:cubicBezTo>
                  <a:pt x="712286" y="9999"/>
                  <a:pt x="711226" y="9999"/>
                  <a:pt x="710167" y="9469"/>
                </a:cubicBezTo>
                <a:cubicBezTo>
                  <a:pt x="702219" y="9469"/>
                  <a:pt x="693741" y="7350"/>
                  <a:pt x="686853" y="9469"/>
                </a:cubicBezTo>
                <a:cubicBezTo>
                  <a:pt x="672017" y="14768"/>
                  <a:pt x="652412" y="7350"/>
                  <a:pt x="642345" y="25365"/>
                </a:cubicBezTo>
                <a:cubicBezTo>
                  <a:pt x="642345" y="26425"/>
                  <a:pt x="642345" y="27484"/>
                  <a:pt x="641815" y="28544"/>
                </a:cubicBezTo>
                <a:cubicBezTo>
                  <a:pt x="644464" y="29604"/>
                  <a:pt x="644994" y="31193"/>
                  <a:pt x="644994" y="32253"/>
                </a:cubicBezTo>
                <a:cubicBezTo>
                  <a:pt x="644464" y="31193"/>
                  <a:pt x="643405" y="29604"/>
                  <a:pt x="641815" y="28544"/>
                </a:cubicBezTo>
                <a:cubicBezTo>
                  <a:pt x="638106" y="30663"/>
                  <a:pt x="632808" y="28544"/>
                  <a:pt x="629628" y="32783"/>
                </a:cubicBezTo>
                <a:cubicBezTo>
                  <a:pt x="614263" y="43910"/>
                  <a:pt x="613203" y="57156"/>
                  <a:pt x="625390" y="72522"/>
                </a:cubicBezTo>
                <a:cubicBezTo>
                  <a:pt x="625390" y="72522"/>
                  <a:pt x="625390" y="72522"/>
                  <a:pt x="625390" y="72522"/>
                </a:cubicBezTo>
                <a:cubicBezTo>
                  <a:pt x="641815" y="90537"/>
                  <a:pt x="665659" y="93187"/>
                  <a:pt x="686853" y="100605"/>
                </a:cubicBezTo>
                <a:cubicBezTo>
                  <a:pt x="692152" y="102724"/>
                  <a:pt x="700099" y="100075"/>
                  <a:pt x="702219" y="109612"/>
                </a:cubicBezTo>
                <a:cubicBezTo>
                  <a:pt x="704338" y="118620"/>
                  <a:pt x="696390" y="119150"/>
                  <a:pt x="692152" y="123388"/>
                </a:cubicBezTo>
                <a:cubicBezTo>
                  <a:pt x="682614" y="133985"/>
                  <a:pt x="677845" y="145112"/>
                  <a:pt x="692681" y="155710"/>
                </a:cubicBezTo>
                <a:lnTo>
                  <a:pt x="693741" y="155180"/>
                </a:lnTo>
                <a:cubicBezTo>
                  <a:pt x="697450" y="160478"/>
                  <a:pt x="701159" y="166307"/>
                  <a:pt x="704868" y="171605"/>
                </a:cubicBezTo>
                <a:cubicBezTo>
                  <a:pt x="700629" y="181673"/>
                  <a:pt x="696390" y="191740"/>
                  <a:pt x="691622" y="201807"/>
                </a:cubicBezTo>
                <a:cubicBezTo>
                  <a:pt x="687383" y="209755"/>
                  <a:pt x="688972" y="215583"/>
                  <a:pt x="696920" y="219292"/>
                </a:cubicBezTo>
                <a:cubicBezTo>
                  <a:pt x="697980" y="221942"/>
                  <a:pt x="699569" y="224591"/>
                  <a:pt x="700629" y="227240"/>
                </a:cubicBezTo>
                <a:cubicBezTo>
                  <a:pt x="696390" y="236248"/>
                  <a:pt x="684204" y="236778"/>
                  <a:pt x="681025" y="246845"/>
                </a:cubicBezTo>
                <a:cubicBezTo>
                  <a:pt x="678905" y="248435"/>
                  <a:pt x="676786" y="250024"/>
                  <a:pt x="674666" y="251614"/>
                </a:cubicBezTo>
                <a:cubicBezTo>
                  <a:pt x="672547" y="252144"/>
                  <a:pt x="670957" y="252673"/>
                  <a:pt x="669368" y="254263"/>
                </a:cubicBezTo>
                <a:cubicBezTo>
                  <a:pt x="668308" y="254263"/>
                  <a:pt x="667248" y="254793"/>
                  <a:pt x="666189" y="254793"/>
                </a:cubicBezTo>
                <a:cubicBezTo>
                  <a:pt x="655591" y="260621"/>
                  <a:pt x="641815" y="260621"/>
                  <a:pt x="634397" y="272278"/>
                </a:cubicBezTo>
                <a:cubicBezTo>
                  <a:pt x="631218" y="288704"/>
                  <a:pt x="614792" y="284465"/>
                  <a:pt x="605255" y="290823"/>
                </a:cubicBezTo>
                <a:cubicBezTo>
                  <a:pt x="603136" y="296122"/>
                  <a:pt x="601016" y="303540"/>
                  <a:pt x="594658" y="303540"/>
                </a:cubicBezTo>
                <a:cubicBezTo>
                  <a:pt x="571874" y="304070"/>
                  <a:pt x="556508" y="320495"/>
                  <a:pt x="537963" y="330033"/>
                </a:cubicBezTo>
                <a:cubicBezTo>
                  <a:pt x="530015" y="331092"/>
                  <a:pt x="527366" y="340100"/>
                  <a:pt x="518888" y="341160"/>
                </a:cubicBezTo>
                <a:cubicBezTo>
                  <a:pt x="517299" y="341689"/>
                  <a:pt x="515709" y="342219"/>
                  <a:pt x="514649" y="343279"/>
                </a:cubicBezTo>
                <a:cubicBezTo>
                  <a:pt x="510411" y="350697"/>
                  <a:pt x="497694" y="348048"/>
                  <a:pt x="496104" y="358645"/>
                </a:cubicBezTo>
                <a:cubicBezTo>
                  <a:pt x="489216" y="373481"/>
                  <a:pt x="478619" y="376660"/>
                  <a:pt x="453716" y="371891"/>
                </a:cubicBezTo>
                <a:cubicBezTo>
                  <a:pt x="446828" y="369772"/>
                  <a:pt x="440470" y="371361"/>
                  <a:pt x="434641" y="374011"/>
                </a:cubicBezTo>
                <a:cubicBezTo>
                  <a:pt x="433052" y="375070"/>
                  <a:pt x="431462" y="376130"/>
                  <a:pt x="430402" y="377190"/>
                </a:cubicBezTo>
                <a:cubicBezTo>
                  <a:pt x="428283" y="379839"/>
                  <a:pt x="433581" y="383548"/>
                  <a:pt x="427223" y="386197"/>
                </a:cubicBezTo>
                <a:cubicBezTo>
                  <a:pt x="418216" y="389906"/>
                  <a:pt x="409208" y="392026"/>
                  <a:pt x="399141" y="390966"/>
                </a:cubicBezTo>
                <a:cubicBezTo>
                  <a:pt x="397551" y="390966"/>
                  <a:pt x="395432" y="391496"/>
                  <a:pt x="393842" y="392556"/>
                </a:cubicBezTo>
                <a:cubicBezTo>
                  <a:pt x="390663" y="392556"/>
                  <a:pt x="389073" y="394675"/>
                  <a:pt x="388544" y="396795"/>
                </a:cubicBezTo>
                <a:cubicBezTo>
                  <a:pt x="379006" y="398384"/>
                  <a:pt x="368939" y="394675"/>
                  <a:pt x="359401" y="398914"/>
                </a:cubicBezTo>
                <a:cubicBezTo>
                  <a:pt x="349334" y="403153"/>
                  <a:pt x="342446" y="411630"/>
                  <a:pt x="335028" y="419049"/>
                </a:cubicBezTo>
                <a:cubicBezTo>
                  <a:pt x="328140" y="425937"/>
                  <a:pt x="318602" y="426467"/>
                  <a:pt x="310655" y="430175"/>
                </a:cubicBezTo>
                <a:cubicBezTo>
                  <a:pt x="299528" y="431765"/>
                  <a:pt x="289460" y="436004"/>
                  <a:pt x="281512" y="443952"/>
                </a:cubicBezTo>
                <a:cubicBezTo>
                  <a:pt x="280983" y="443952"/>
                  <a:pt x="280453" y="444482"/>
                  <a:pt x="279923" y="444482"/>
                </a:cubicBezTo>
                <a:cubicBezTo>
                  <a:pt x="278863" y="445541"/>
                  <a:pt x="278333" y="446071"/>
                  <a:pt x="277803" y="447131"/>
                </a:cubicBezTo>
                <a:cubicBezTo>
                  <a:pt x="257669" y="457728"/>
                  <a:pt x="231706" y="457728"/>
                  <a:pt x="218989" y="481042"/>
                </a:cubicBezTo>
                <a:cubicBezTo>
                  <a:pt x="215280" y="482102"/>
                  <a:pt x="212631" y="484751"/>
                  <a:pt x="211571" y="487930"/>
                </a:cubicBezTo>
                <a:cubicBezTo>
                  <a:pt x="205213" y="490579"/>
                  <a:pt x="198855" y="494818"/>
                  <a:pt x="191967" y="495878"/>
                </a:cubicBezTo>
                <a:cubicBezTo>
                  <a:pt x="153817" y="500117"/>
                  <a:pt x="128384" y="526609"/>
                  <a:pt x="100831" y="548334"/>
                </a:cubicBezTo>
                <a:cubicBezTo>
                  <a:pt x="90764" y="550453"/>
                  <a:pt x="84936" y="558931"/>
                  <a:pt x="77518" y="564759"/>
                </a:cubicBezTo>
                <a:cubicBezTo>
                  <a:pt x="65861" y="569528"/>
                  <a:pt x="60032" y="581715"/>
                  <a:pt x="49965" y="588603"/>
                </a:cubicBezTo>
                <a:cubicBezTo>
                  <a:pt x="34069" y="593371"/>
                  <a:pt x="27181" y="605028"/>
                  <a:pt x="25062" y="620394"/>
                </a:cubicBezTo>
                <a:cubicBezTo>
                  <a:pt x="16054" y="633641"/>
                  <a:pt x="7576" y="647417"/>
                  <a:pt x="5457" y="663842"/>
                </a:cubicBezTo>
                <a:cubicBezTo>
                  <a:pt x="4397" y="664902"/>
                  <a:pt x="3338" y="666492"/>
                  <a:pt x="2808" y="667551"/>
                </a:cubicBezTo>
                <a:cubicBezTo>
                  <a:pt x="2278" y="669141"/>
                  <a:pt x="1748" y="671260"/>
                  <a:pt x="1218" y="672850"/>
                </a:cubicBezTo>
                <a:cubicBezTo>
                  <a:pt x="688" y="679208"/>
                  <a:pt x="-901" y="686626"/>
                  <a:pt x="688" y="692455"/>
                </a:cubicBezTo>
                <a:cubicBezTo>
                  <a:pt x="1218" y="697753"/>
                  <a:pt x="2808" y="702522"/>
                  <a:pt x="5987" y="707291"/>
                </a:cubicBezTo>
                <a:cubicBezTo>
                  <a:pt x="9166" y="713119"/>
                  <a:pt x="10226" y="720537"/>
                  <a:pt x="17114" y="723716"/>
                </a:cubicBezTo>
                <a:cubicBezTo>
                  <a:pt x="20823" y="735373"/>
                  <a:pt x="33010" y="736963"/>
                  <a:pt x="40957" y="743321"/>
                </a:cubicBezTo>
                <a:cubicBezTo>
                  <a:pt x="43607" y="746500"/>
                  <a:pt x="46786" y="750209"/>
                  <a:pt x="49435" y="753388"/>
                </a:cubicBezTo>
                <a:cubicBezTo>
                  <a:pt x="55793" y="769814"/>
                  <a:pt x="69570" y="772993"/>
                  <a:pt x="84936" y="774582"/>
                </a:cubicBezTo>
                <a:cubicBezTo>
                  <a:pt x="99242" y="779881"/>
                  <a:pt x="111958" y="790478"/>
                  <a:pt x="128914" y="786239"/>
                </a:cubicBezTo>
                <a:cubicBezTo>
                  <a:pt x="127854" y="785709"/>
                  <a:pt x="126264" y="785180"/>
                  <a:pt x="125205" y="784120"/>
                </a:cubicBezTo>
                <a:cubicBezTo>
                  <a:pt x="126794" y="784120"/>
                  <a:pt x="128384" y="784650"/>
                  <a:pt x="128914" y="786239"/>
                </a:cubicBezTo>
                <a:cubicBezTo>
                  <a:pt x="138451" y="784650"/>
                  <a:pt x="146399" y="793127"/>
                  <a:pt x="156466" y="790478"/>
                </a:cubicBezTo>
                <a:cubicBezTo>
                  <a:pt x="162295" y="795777"/>
                  <a:pt x="169183" y="795247"/>
                  <a:pt x="175541" y="794717"/>
                </a:cubicBezTo>
                <a:cubicBezTo>
                  <a:pt x="203094" y="802135"/>
                  <a:pt x="231176" y="808493"/>
                  <a:pt x="259788" y="810613"/>
                </a:cubicBezTo>
                <a:cubicBezTo>
                  <a:pt x="279393" y="813792"/>
                  <a:pt x="299528" y="812732"/>
                  <a:pt x="319662" y="810613"/>
                </a:cubicBezTo>
                <a:cubicBezTo>
                  <a:pt x="340856" y="813262"/>
                  <a:pt x="361521" y="803725"/>
                  <a:pt x="382715" y="807964"/>
                </a:cubicBezTo>
                <a:cubicBezTo>
                  <a:pt x="384305" y="811672"/>
                  <a:pt x="386954" y="811672"/>
                  <a:pt x="390133" y="811143"/>
                </a:cubicBezTo>
                <a:lnTo>
                  <a:pt x="390133" y="811143"/>
                </a:lnTo>
                <a:cubicBezTo>
                  <a:pt x="399671" y="815911"/>
                  <a:pt x="409208" y="820680"/>
                  <a:pt x="419275" y="825449"/>
                </a:cubicBezTo>
                <a:cubicBezTo>
                  <a:pt x="429872" y="831277"/>
                  <a:pt x="440470" y="837106"/>
                  <a:pt x="450537" y="842404"/>
                </a:cubicBezTo>
                <a:cubicBezTo>
                  <a:pt x="454776" y="847703"/>
                  <a:pt x="459544" y="851412"/>
                  <a:pt x="465373" y="854061"/>
                </a:cubicBezTo>
                <a:cubicBezTo>
                  <a:pt x="468022" y="857240"/>
                  <a:pt x="471201" y="859889"/>
                  <a:pt x="472791" y="863598"/>
                </a:cubicBezTo>
                <a:cubicBezTo>
                  <a:pt x="487097" y="879494"/>
                  <a:pt x="491866" y="899629"/>
                  <a:pt x="497694" y="919233"/>
                </a:cubicBezTo>
                <a:cubicBezTo>
                  <a:pt x="505642" y="947316"/>
                  <a:pt x="508821" y="976458"/>
                  <a:pt x="518888" y="1003481"/>
                </a:cubicBezTo>
                <a:cubicBezTo>
                  <a:pt x="519948" y="1006130"/>
                  <a:pt x="521538" y="1008249"/>
                  <a:pt x="523127" y="1010369"/>
                </a:cubicBezTo>
                <a:cubicBezTo>
                  <a:pt x="524187" y="1021496"/>
                  <a:pt x="525247" y="1032623"/>
                  <a:pt x="526836" y="1043750"/>
                </a:cubicBezTo>
                <a:cubicBezTo>
                  <a:pt x="526836" y="1064944"/>
                  <a:pt x="525776" y="1085609"/>
                  <a:pt x="529485" y="1106273"/>
                </a:cubicBezTo>
                <a:cubicBezTo>
                  <a:pt x="533194" y="1125348"/>
                  <a:pt x="537433" y="1144953"/>
                  <a:pt x="531075" y="1165617"/>
                </a:cubicBezTo>
                <a:cubicBezTo>
                  <a:pt x="527366" y="1178333"/>
                  <a:pt x="522597" y="1193699"/>
                  <a:pt x="526836" y="1208005"/>
                </a:cubicBezTo>
                <a:cubicBezTo>
                  <a:pt x="527896" y="1223901"/>
                  <a:pt x="522067" y="1238737"/>
                  <a:pt x="517829" y="1254103"/>
                </a:cubicBezTo>
                <a:cubicBezTo>
                  <a:pt x="517829" y="1254103"/>
                  <a:pt x="517299" y="1254633"/>
                  <a:pt x="517299" y="1254633"/>
                </a:cubicBezTo>
                <a:cubicBezTo>
                  <a:pt x="516769" y="1255163"/>
                  <a:pt x="515709" y="1255693"/>
                  <a:pt x="515179" y="1256752"/>
                </a:cubicBezTo>
                <a:cubicBezTo>
                  <a:pt x="513590" y="1258872"/>
                  <a:pt x="512530" y="1261521"/>
                  <a:pt x="512000" y="1263640"/>
                </a:cubicBezTo>
                <a:cubicBezTo>
                  <a:pt x="507231" y="1273178"/>
                  <a:pt x="504582" y="1283775"/>
                  <a:pt x="501933" y="1294372"/>
                </a:cubicBezTo>
                <a:cubicBezTo>
                  <a:pt x="496634" y="1304439"/>
                  <a:pt x="498754" y="1315567"/>
                  <a:pt x="498224" y="1326164"/>
                </a:cubicBezTo>
                <a:cubicBezTo>
                  <a:pt x="500873" y="1326164"/>
                  <a:pt x="503522" y="1326164"/>
                  <a:pt x="506172" y="1326164"/>
                </a:cubicBezTo>
                <a:cubicBezTo>
                  <a:pt x="507761" y="1326164"/>
                  <a:pt x="508821" y="1326164"/>
                  <a:pt x="510411" y="1326164"/>
                </a:cubicBezTo>
                <a:cubicBezTo>
                  <a:pt x="698510" y="1326164"/>
                  <a:pt x="886609" y="1326164"/>
                  <a:pt x="1074708" y="1326164"/>
                </a:cubicBezTo>
                <a:cubicBezTo>
                  <a:pt x="1078947" y="1326164"/>
                  <a:pt x="1082656" y="1326164"/>
                  <a:pt x="1086895" y="1326164"/>
                </a:cubicBezTo>
                <a:cubicBezTo>
                  <a:pt x="1085305" y="1315036"/>
                  <a:pt x="1083716" y="1304439"/>
                  <a:pt x="1078947" y="1294372"/>
                </a:cubicBezTo>
                <a:cubicBezTo>
                  <a:pt x="1077887" y="1290133"/>
                  <a:pt x="1076828" y="1285365"/>
                  <a:pt x="1075768" y="1281126"/>
                </a:cubicBezTo>
                <a:cubicBezTo>
                  <a:pt x="1075768" y="1279536"/>
                  <a:pt x="1075238" y="1278476"/>
                  <a:pt x="1075238" y="1276887"/>
                </a:cubicBezTo>
                <a:cubicBezTo>
                  <a:pt x="1075768" y="1275297"/>
                  <a:pt x="1076298" y="1273708"/>
                  <a:pt x="1076298" y="1272118"/>
                </a:cubicBezTo>
                <a:cubicBezTo>
                  <a:pt x="1075768" y="1269999"/>
                  <a:pt x="1075238" y="1268409"/>
                  <a:pt x="1073648" y="1266820"/>
                </a:cubicBezTo>
                <a:cubicBezTo>
                  <a:pt x="1072589" y="1265760"/>
                  <a:pt x="1071529" y="1265230"/>
                  <a:pt x="1070469" y="1264170"/>
                </a:cubicBezTo>
                <a:cubicBezTo>
                  <a:pt x="1066760" y="1257282"/>
                  <a:pt x="1065171" y="1249864"/>
                  <a:pt x="1064111" y="1242446"/>
                </a:cubicBezTo>
                <a:cubicBezTo>
                  <a:pt x="1063581" y="1229730"/>
                  <a:pt x="1063581" y="1216483"/>
                  <a:pt x="1064111" y="1203767"/>
                </a:cubicBezTo>
                <a:cubicBezTo>
                  <a:pt x="1064641" y="1187871"/>
                  <a:pt x="1063051" y="1172505"/>
                  <a:pt x="1066760" y="1157139"/>
                </a:cubicBezTo>
                <a:cubicBezTo>
                  <a:pt x="1067290" y="1151311"/>
                  <a:pt x="1068350" y="1145482"/>
                  <a:pt x="1068880" y="1139654"/>
                </a:cubicBezTo>
                <a:cubicBezTo>
                  <a:pt x="1070999" y="1134355"/>
                  <a:pt x="1073119" y="1128527"/>
                  <a:pt x="1075238" y="1123228"/>
                </a:cubicBezTo>
                <a:cubicBezTo>
                  <a:pt x="1076298" y="1120579"/>
                  <a:pt x="1077887" y="1117930"/>
                  <a:pt x="1078947" y="1114751"/>
                </a:cubicBezTo>
                <a:cubicBezTo>
                  <a:pt x="1086365" y="1113691"/>
                  <a:pt x="1081066" y="1105213"/>
                  <a:pt x="1085835" y="1102564"/>
                </a:cubicBezTo>
                <a:cubicBezTo>
                  <a:pt x="1102791" y="1095676"/>
                  <a:pt x="1099611" y="1079780"/>
                  <a:pt x="1102261" y="1066534"/>
                </a:cubicBezTo>
                <a:lnTo>
                  <a:pt x="1102261" y="1066534"/>
                </a:lnTo>
                <a:lnTo>
                  <a:pt x="1101731" y="1066534"/>
                </a:lnTo>
                <a:cubicBezTo>
                  <a:pt x="1103320" y="1067064"/>
                  <a:pt x="1104910" y="1067064"/>
                  <a:pt x="1106500" y="1067593"/>
                </a:cubicBezTo>
                <a:lnTo>
                  <a:pt x="1106500" y="1067593"/>
                </a:lnTo>
                <a:cubicBezTo>
                  <a:pt x="1112328" y="1077661"/>
                  <a:pt x="1109149" y="1088788"/>
                  <a:pt x="1110209" y="1099915"/>
                </a:cubicBezTo>
                <a:cubicBezTo>
                  <a:pt x="1111268" y="1108922"/>
                  <a:pt x="1105970" y="1119519"/>
                  <a:pt x="1114977" y="1126937"/>
                </a:cubicBezTo>
                <a:cubicBezTo>
                  <a:pt x="1116037" y="1127467"/>
                  <a:pt x="1117097" y="1127467"/>
                  <a:pt x="1117627" y="1127997"/>
                </a:cubicBezTo>
                <a:cubicBezTo>
                  <a:pt x="1116037" y="1135415"/>
                  <a:pt x="1119746" y="1140714"/>
                  <a:pt x="1122925" y="1147072"/>
                </a:cubicBezTo>
                <a:cubicBezTo>
                  <a:pt x="1123985" y="1147072"/>
                  <a:pt x="1124515" y="1147602"/>
                  <a:pt x="1125045" y="1147602"/>
                </a:cubicBezTo>
                <a:cubicBezTo>
                  <a:pt x="1123985" y="1147602"/>
                  <a:pt x="1123455" y="1147602"/>
                  <a:pt x="1122925" y="1147072"/>
                </a:cubicBezTo>
                <a:cubicBezTo>
                  <a:pt x="1128754" y="1159259"/>
                  <a:pt x="1125045" y="1171445"/>
                  <a:pt x="1124515" y="1184162"/>
                </a:cubicBezTo>
                <a:cubicBezTo>
                  <a:pt x="1123985" y="1209065"/>
                  <a:pt x="1120276" y="1233968"/>
                  <a:pt x="1127694" y="1258342"/>
                </a:cubicBezTo>
                <a:cubicBezTo>
                  <a:pt x="1127694" y="1262051"/>
                  <a:pt x="1128224" y="1265760"/>
                  <a:pt x="1128754" y="1269469"/>
                </a:cubicBezTo>
                <a:cubicBezTo>
                  <a:pt x="1129283" y="1273708"/>
                  <a:pt x="1130873" y="1277417"/>
                  <a:pt x="1133522" y="1281126"/>
                </a:cubicBezTo>
                <a:cubicBezTo>
                  <a:pt x="1135642" y="1283245"/>
                  <a:pt x="1136701" y="1285894"/>
                  <a:pt x="1137231" y="1288544"/>
                </a:cubicBezTo>
                <a:cubicBezTo>
                  <a:pt x="1137231" y="1292783"/>
                  <a:pt x="1137231" y="1296491"/>
                  <a:pt x="1137231" y="1300730"/>
                </a:cubicBezTo>
                <a:cubicBezTo>
                  <a:pt x="1137231" y="1301260"/>
                  <a:pt x="1137231" y="1301790"/>
                  <a:pt x="1137231" y="1301790"/>
                </a:cubicBezTo>
                <a:cubicBezTo>
                  <a:pt x="1136701" y="1307619"/>
                  <a:pt x="1136172" y="1313447"/>
                  <a:pt x="1137761" y="1319275"/>
                </a:cubicBezTo>
                <a:cubicBezTo>
                  <a:pt x="1137761" y="1321925"/>
                  <a:pt x="1137761" y="1324044"/>
                  <a:pt x="1137761" y="1326693"/>
                </a:cubicBezTo>
                <a:cubicBezTo>
                  <a:pt x="1139351" y="1326693"/>
                  <a:pt x="1140410" y="1326693"/>
                  <a:pt x="1142000" y="1326693"/>
                </a:cubicBezTo>
                <a:cubicBezTo>
                  <a:pt x="1185978" y="1326693"/>
                  <a:pt x="1229426" y="1326693"/>
                  <a:pt x="1273405" y="1326693"/>
                </a:cubicBezTo>
                <a:cubicBezTo>
                  <a:pt x="1280293" y="1326693"/>
                  <a:pt x="1286651" y="1326693"/>
                  <a:pt x="1293539" y="1326693"/>
                </a:cubicBezTo>
                <a:cubicBezTo>
                  <a:pt x="1295129" y="1326693"/>
                  <a:pt x="1296188" y="1326693"/>
                  <a:pt x="1297778" y="1326693"/>
                </a:cubicBezTo>
                <a:cubicBezTo>
                  <a:pt x="1299367" y="1326693"/>
                  <a:pt x="1300427" y="1326693"/>
                  <a:pt x="1302017" y="1326693"/>
                </a:cubicBezTo>
                <a:cubicBezTo>
                  <a:pt x="1303606" y="1326693"/>
                  <a:pt x="1304666" y="1326693"/>
                  <a:pt x="1306256" y="1326693"/>
                </a:cubicBezTo>
                <a:cubicBezTo>
                  <a:pt x="1307315" y="1319805"/>
                  <a:pt x="1308375" y="1312917"/>
                  <a:pt x="1308905" y="1306029"/>
                </a:cubicBezTo>
                <a:cubicBezTo>
                  <a:pt x="1317912" y="1281126"/>
                  <a:pt x="1317383" y="1255163"/>
                  <a:pt x="1310494" y="1228670"/>
                </a:cubicBezTo>
                <a:close/>
                <a:moveTo>
                  <a:pt x="1045566" y="91597"/>
                </a:moveTo>
                <a:cubicBezTo>
                  <a:pt x="1045566" y="91597"/>
                  <a:pt x="1045036" y="92127"/>
                  <a:pt x="1045036" y="92127"/>
                </a:cubicBezTo>
                <a:cubicBezTo>
                  <a:pt x="1045036" y="92127"/>
                  <a:pt x="1044506" y="92127"/>
                  <a:pt x="1044506" y="92127"/>
                </a:cubicBezTo>
                <a:cubicBezTo>
                  <a:pt x="1043976" y="92127"/>
                  <a:pt x="1044506" y="91597"/>
                  <a:pt x="1045566" y="91597"/>
                </a:cubicBezTo>
                <a:close/>
                <a:moveTo>
                  <a:pt x="1028081" y="96366"/>
                </a:moveTo>
                <a:cubicBezTo>
                  <a:pt x="1028081" y="96366"/>
                  <a:pt x="1028611" y="96895"/>
                  <a:pt x="1028611" y="96895"/>
                </a:cubicBezTo>
                <a:cubicBezTo>
                  <a:pt x="1028611" y="96895"/>
                  <a:pt x="1028611" y="96895"/>
                  <a:pt x="1028611" y="96895"/>
                </a:cubicBezTo>
                <a:cubicBezTo>
                  <a:pt x="1028611" y="96895"/>
                  <a:pt x="1028611" y="96366"/>
                  <a:pt x="1028081" y="96366"/>
                </a:cubicBezTo>
                <a:cubicBezTo>
                  <a:pt x="1028081" y="96366"/>
                  <a:pt x="1028081" y="96366"/>
                  <a:pt x="1028081" y="96366"/>
                </a:cubicBezTo>
                <a:close/>
                <a:moveTo>
                  <a:pt x="683144" y="15827"/>
                </a:moveTo>
                <a:lnTo>
                  <a:pt x="684204" y="15298"/>
                </a:lnTo>
                <a:cubicBezTo>
                  <a:pt x="684204" y="15298"/>
                  <a:pt x="685793" y="15827"/>
                  <a:pt x="685793" y="15827"/>
                </a:cubicBezTo>
                <a:cubicBezTo>
                  <a:pt x="684733" y="15827"/>
                  <a:pt x="684204" y="15827"/>
                  <a:pt x="683144" y="15827"/>
                </a:cubicBezTo>
                <a:close/>
                <a:moveTo>
                  <a:pt x="685793" y="16357"/>
                </a:moveTo>
                <a:cubicBezTo>
                  <a:pt x="685793" y="16357"/>
                  <a:pt x="685793" y="1635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ubicBezTo>
                  <a:pt x="685793" y="15827"/>
                  <a:pt x="685793" y="15827"/>
                  <a:pt x="685793" y="16357"/>
                </a:cubicBezTo>
                <a:close/>
                <a:moveTo>
                  <a:pt x="118846" y="778291"/>
                </a:move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ubicBezTo>
                  <a:pt x="118846" y="778291"/>
                  <a:pt x="119376" y="778291"/>
                  <a:pt x="118846" y="778291"/>
                </a:cubicBezTo>
                <a:cubicBezTo>
                  <a:pt x="118846" y="778291"/>
                  <a:pt x="118846" y="778291"/>
                  <a:pt x="118846" y="778291"/>
                </a:cubicBezTo>
                <a:close/>
                <a:moveTo>
                  <a:pt x="518888" y="1256222"/>
                </a:moveTo>
                <a:cubicBezTo>
                  <a:pt x="518888" y="1256222"/>
                  <a:pt x="51888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ubicBezTo>
                  <a:pt x="519418" y="1256222"/>
                  <a:pt x="519418" y="1256222"/>
                  <a:pt x="518888" y="1256222"/>
                </a:cubicBezTo>
                <a:close/>
                <a:moveTo>
                  <a:pt x="706988" y="84179"/>
                </a:moveTo>
                <a:cubicBezTo>
                  <a:pt x="706988" y="84179"/>
                  <a:pt x="706988" y="84179"/>
                  <a:pt x="706988" y="84179"/>
                </a:cubicBezTo>
                <a:cubicBezTo>
                  <a:pt x="706458" y="84179"/>
                  <a:pt x="706458" y="84179"/>
                  <a:pt x="706988" y="84179"/>
                </a:cubicBezTo>
                <a:cubicBezTo>
                  <a:pt x="706458" y="84179"/>
                  <a:pt x="706988" y="84179"/>
                  <a:pt x="706988" y="84179"/>
                </a:cubicBezTo>
                <a:close/>
                <a:moveTo>
                  <a:pt x="539553" y="1117400"/>
                </a:moveTo>
                <a:cubicBezTo>
                  <a:pt x="539553" y="1116870"/>
                  <a:pt x="539553" y="1116340"/>
                  <a:pt x="539553" y="1116340"/>
                </a:cubicBezTo>
                <a:cubicBezTo>
                  <a:pt x="540083" y="1116340"/>
                  <a:pt x="540083" y="1116340"/>
                  <a:pt x="540612" y="1116340"/>
                </a:cubicBezTo>
                <a:cubicBezTo>
                  <a:pt x="540083" y="1116870"/>
                  <a:pt x="540083" y="1116870"/>
                  <a:pt x="539553" y="1117400"/>
                </a:cubicBezTo>
                <a:close/>
                <a:moveTo>
                  <a:pt x="746197" y="461437"/>
                </a:moveTo>
                <a:cubicBezTo>
                  <a:pt x="744607" y="465146"/>
                  <a:pt x="743548" y="468855"/>
                  <a:pt x="741958" y="472564"/>
                </a:cubicBezTo>
                <a:cubicBezTo>
                  <a:pt x="734540" y="486870"/>
                  <a:pt x="727652" y="500646"/>
                  <a:pt x="706988" y="495878"/>
                </a:cubicBezTo>
                <a:cubicBezTo>
                  <a:pt x="696920" y="493758"/>
                  <a:pt x="689502" y="504355"/>
                  <a:pt x="679435" y="505415"/>
                </a:cubicBezTo>
                <a:cubicBezTo>
                  <a:pt x="665129" y="513893"/>
                  <a:pt x="649763" y="518662"/>
                  <a:pt x="634927" y="525020"/>
                </a:cubicBezTo>
                <a:cubicBezTo>
                  <a:pt x="633867" y="526080"/>
                  <a:pt x="632278" y="527669"/>
                  <a:pt x="631218" y="528729"/>
                </a:cubicBezTo>
                <a:cubicBezTo>
                  <a:pt x="630158" y="530319"/>
                  <a:pt x="628569" y="530319"/>
                  <a:pt x="626979" y="529259"/>
                </a:cubicBezTo>
                <a:cubicBezTo>
                  <a:pt x="620091" y="525550"/>
                  <a:pt x="613203" y="521841"/>
                  <a:pt x="606315" y="518132"/>
                </a:cubicBezTo>
                <a:cubicBezTo>
                  <a:pt x="603136" y="505945"/>
                  <a:pt x="592538" y="505945"/>
                  <a:pt x="583001" y="503826"/>
                </a:cubicBezTo>
                <a:cubicBezTo>
                  <a:pt x="574523" y="504355"/>
                  <a:pt x="566575" y="503296"/>
                  <a:pt x="558098" y="502766"/>
                </a:cubicBezTo>
                <a:cubicBezTo>
                  <a:pt x="541672" y="501176"/>
                  <a:pt x="539553" y="494288"/>
                  <a:pt x="548030" y="481572"/>
                </a:cubicBezTo>
                <a:cubicBezTo>
                  <a:pt x="549090" y="478922"/>
                  <a:pt x="550680" y="476273"/>
                  <a:pt x="553329" y="474684"/>
                </a:cubicBezTo>
                <a:cubicBezTo>
                  <a:pt x="564456" y="467795"/>
                  <a:pt x="560747" y="454019"/>
                  <a:pt x="567105" y="445012"/>
                </a:cubicBezTo>
                <a:cubicBezTo>
                  <a:pt x="568165" y="443952"/>
                  <a:pt x="569755" y="442362"/>
                  <a:pt x="570814" y="441302"/>
                </a:cubicBezTo>
                <a:cubicBezTo>
                  <a:pt x="592009" y="429116"/>
                  <a:pt x="612673" y="415340"/>
                  <a:pt x="626449" y="394145"/>
                </a:cubicBezTo>
                <a:cubicBezTo>
                  <a:pt x="628569" y="392556"/>
                  <a:pt x="630688" y="390966"/>
                  <a:pt x="633337" y="388847"/>
                </a:cubicBezTo>
                <a:cubicBezTo>
                  <a:pt x="651882" y="385138"/>
                  <a:pt x="667778" y="378250"/>
                  <a:pt x="678375" y="361824"/>
                </a:cubicBezTo>
                <a:cubicBezTo>
                  <a:pt x="688972" y="352287"/>
                  <a:pt x="702219" y="346458"/>
                  <a:pt x="710167" y="334801"/>
                </a:cubicBezTo>
                <a:cubicBezTo>
                  <a:pt x="719174" y="345928"/>
                  <a:pt x="735070" y="337450"/>
                  <a:pt x="745137" y="346458"/>
                </a:cubicBezTo>
                <a:cubicBezTo>
                  <a:pt x="743018" y="353876"/>
                  <a:pt x="747257" y="360234"/>
                  <a:pt x="749376" y="367122"/>
                </a:cubicBezTo>
                <a:cubicBezTo>
                  <a:pt x="758913" y="399444"/>
                  <a:pt x="755204" y="430705"/>
                  <a:pt x="746197" y="461437"/>
                </a:cubicBezTo>
                <a:close/>
                <a:moveTo>
                  <a:pt x="1091134" y="537736"/>
                </a:moveTo>
                <a:lnTo>
                  <a:pt x="1091134" y="537736"/>
                </a:lnTo>
                <a:lnTo>
                  <a:pt x="1091134" y="537736"/>
                </a:lnTo>
                <a:cubicBezTo>
                  <a:pt x="1091134" y="537736"/>
                  <a:pt x="1091134" y="537736"/>
                  <a:pt x="1091134" y="537736"/>
                </a:cubicBezTo>
                <a:lnTo>
                  <a:pt x="1091134" y="537736"/>
                </a:lnTo>
                <a:close/>
                <a:moveTo>
                  <a:pt x="988341" y="32253"/>
                </a:moveTo>
                <a:cubicBezTo>
                  <a:pt x="988341" y="32253"/>
                  <a:pt x="988871" y="32253"/>
                  <a:pt x="988341" y="32253"/>
                </a:cubicBezTo>
                <a:lnTo>
                  <a:pt x="988341" y="32253"/>
                </a:lnTo>
                <a:lnTo>
                  <a:pt x="988341" y="32253"/>
                </a:lnTo>
                <a:cubicBezTo>
                  <a:pt x="988871" y="35962"/>
                  <a:pt x="988341" y="39141"/>
                  <a:pt x="987282" y="42320"/>
                </a:cubicBezTo>
                <a:cubicBezTo>
                  <a:pt x="987282" y="39141"/>
                  <a:pt x="987812" y="35962"/>
                  <a:pt x="988341" y="32253"/>
                </a:cubicBezTo>
                <a:close/>
                <a:moveTo>
                  <a:pt x="1285061" y="995003"/>
                </a:moveTo>
                <a:cubicBezTo>
                  <a:pt x="1285061" y="994473"/>
                  <a:pt x="1285061" y="994473"/>
                  <a:pt x="1285061" y="993943"/>
                </a:cubicBezTo>
                <a:cubicBezTo>
                  <a:pt x="1285061" y="992884"/>
                  <a:pt x="1285591" y="991824"/>
                  <a:pt x="1286121" y="990764"/>
                </a:cubicBezTo>
                <a:cubicBezTo>
                  <a:pt x="1285061" y="991824"/>
                  <a:pt x="1285061" y="993413"/>
                  <a:pt x="1285061" y="995003"/>
                </a:cubicBezTo>
                <a:close/>
                <a:moveTo>
                  <a:pt x="1296718" y="1312387"/>
                </a:moveTo>
                <a:cubicBezTo>
                  <a:pt x="1296718" y="1311328"/>
                  <a:pt x="1296718" y="1310268"/>
                  <a:pt x="1296718" y="1309208"/>
                </a:cubicBezTo>
                <a:cubicBezTo>
                  <a:pt x="1296718" y="1310268"/>
                  <a:pt x="1296718" y="1311328"/>
                  <a:pt x="1296718" y="1312387"/>
                </a:cubicBezTo>
                <a:cubicBezTo>
                  <a:pt x="1296718" y="1312387"/>
                  <a:pt x="1296718" y="1312387"/>
                  <a:pt x="1296718" y="131238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F451EBE-7F5B-49DB-AF5D-09C9A739844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078947-8741-4D13-8217-FEDAB40D5CA9}"/>
              </a:ext>
            </a:extLst>
          </p:cNvPr>
          <p:cNvGrpSpPr/>
          <p:nvPr/>
        </p:nvGrpSpPr>
        <p:grpSpPr>
          <a:xfrm rot="12600000">
            <a:off x="5421305" y="1940121"/>
            <a:ext cx="1139838" cy="1632238"/>
            <a:chOff x="3692771" y="1580738"/>
            <a:chExt cx="1954016" cy="2798134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847D7397-5421-430F-9E8D-1E9753C71187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Down Arrow 1">
              <a:extLst>
                <a:ext uri="{FF2B5EF4-FFF2-40B4-BE49-F238E27FC236}">
                  <a16:creationId xmlns:a16="http://schemas.microsoft.com/office/drawing/2014/main" id="{672E4891-7A95-49A6-95EC-E151C0BD7D5C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7AD0710-583D-4F87-BDE6-FB19B9D17984}"/>
              </a:ext>
            </a:extLst>
          </p:cNvPr>
          <p:cNvGrpSpPr/>
          <p:nvPr/>
        </p:nvGrpSpPr>
        <p:grpSpPr>
          <a:xfrm rot="18000000">
            <a:off x="6643153" y="2851582"/>
            <a:ext cx="1139838" cy="1632238"/>
            <a:chOff x="3692771" y="1580738"/>
            <a:chExt cx="1954016" cy="2798134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685FCB3B-8E17-4D37-9091-0D7906758431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Down Arrow 1">
              <a:extLst>
                <a:ext uri="{FF2B5EF4-FFF2-40B4-BE49-F238E27FC236}">
                  <a16:creationId xmlns:a16="http://schemas.microsoft.com/office/drawing/2014/main" id="{BA939DF1-E00B-4E19-9D84-00FEC2E09F8D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630BA2A-84F6-4061-828C-092C3725032A}"/>
              </a:ext>
            </a:extLst>
          </p:cNvPr>
          <p:cNvGrpSpPr/>
          <p:nvPr/>
        </p:nvGrpSpPr>
        <p:grpSpPr>
          <a:xfrm>
            <a:off x="6259107" y="4060864"/>
            <a:ext cx="1139838" cy="1632238"/>
            <a:chOff x="3692771" y="1580738"/>
            <a:chExt cx="1954016" cy="2798134"/>
          </a:xfrm>
        </p:grpSpPr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25FA8D92-34E5-4DD4-BFB1-0026198DAD52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Down Arrow 1">
              <a:extLst>
                <a:ext uri="{FF2B5EF4-FFF2-40B4-BE49-F238E27FC236}">
                  <a16:creationId xmlns:a16="http://schemas.microsoft.com/office/drawing/2014/main" id="{6A44D4C7-CCB5-4DA6-9948-068C608AFFE9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1E1B520-2A06-4D43-876A-2F3113C36659}"/>
              </a:ext>
            </a:extLst>
          </p:cNvPr>
          <p:cNvGrpSpPr/>
          <p:nvPr/>
        </p:nvGrpSpPr>
        <p:grpSpPr>
          <a:xfrm rot="4500000">
            <a:off x="4842127" y="4069997"/>
            <a:ext cx="1139838" cy="1632238"/>
            <a:chOff x="3692771" y="1580738"/>
            <a:chExt cx="1954016" cy="2798134"/>
          </a:xfrm>
        </p:grpSpPr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80F41666-E1D0-48BB-9C2D-F22C2B3C2275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Down Arrow 1">
              <a:extLst>
                <a:ext uri="{FF2B5EF4-FFF2-40B4-BE49-F238E27FC236}">
                  <a16:creationId xmlns:a16="http://schemas.microsoft.com/office/drawing/2014/main" id="{185419C4-452C-4049-887F-29E41FB355DF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0C116B0-D788-4894-B62D-4E84F8CC62CB}"/>
              </a:ext>
            </a:extLst>
          </p:cNvPr>
          <p:cNvGrpSpPr/>
          <p:nvPr/>
        </p:nvGrpSpPr>
        <p:grpSpPr>
          <a:xfrm rot="8100000">
            <a:off x="4362689" y="2931861"/>
            <a:ext cx="1139838" cy="1632238"/>
            <a:chOff x="3692771" y="1580738"/>
            <a:chExt cx="1954016" cy="2798134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9C961A36-787F-4EDB-B0D2-69F770505B1E}"/>
                </a:ext>
              </a:extLst>
            </p:cNvPr>
            <p:cNvSpPr/>
            <p:nvPr/>
          </p:nvSpPr>
          <p:spPr>
            <a:xfrm>
              <a:off x="3692771" y="1580738"/>
              <a:ext cx="1593605" cy="1038637"/>
            </a:xfrm>
            <a:custGeom>
              <a:avLst/>
              <a:gdLst>
                <a:gd name="connsiteX0" fmla="*/ 714375 w 1924050"/>
                <a:gd name="connsiteY0" fmla="*/ 9525 h 1104900"/>
                <a:gd name="connsiteX1" fmla="*/ 0 w 1924050"/>
                <a:gd name="connsiteY1" fmla="*/ 0 h 1104900"/>
                <a:gd name="connsiteX2" fmla="*/ 1590675 w 1924050"/>
                <a:gd name="connsiteY2" fmla="*/ 1104900 h 1104900"/>
                <a:gd name="connsiteX3" fmla="*/ 1924050 w 1924050"/>
                <a:gd name="connsiteY3" fmla="*/ 942975 h 1104900"/>
                <a:gd name="connsiteX4" fmla="*/ 714375 w 1924050"/>
                <a:gd name="connsiteY4" fmla="*/ 9525 h 1104900"/>
                <a:gd name="connsiteX0" fmla="*/ 704850 w 1914525"/>
                <a:gd name="connsiteY0" fmla="*/ 0 h 1095375"/>
                <a:gd name="connsiteX1" fmla="*/ 0 w 1914525"/>
                <a:gd name="connsiteY1" fmla="*/ 38100 h 1095375"/>
                <a:gd name="connsiteX2" fmla="*/ 1581150 w 1914525"/>
                <a:gd name="connsiteY2" fmla="*/ 1095375 h 1095375"/>
                <a:gd name="connsiteX3" fmla="*/ 1914525 w 1914525"/>
                <a:gd name="connsiteY3" fmla="*/ 933450 h 1095375"/>
                <a:gd name="connsiteX4" fmla="*/ 704850 w 1914525"/>
                <a:gd name="connsiteY4" fmla="*/ 0 h 1095375"/>
                <a:gd name="connsiteX0" fmla="*/ 704850 w 1914525"/>
                <a:gd name="connsiteY0" fmla="*/ 2444 h 1097819"/>
                <a:gd name="connsiteX1" fmla="*/ 0 w 1914525"/>
                <a:gd name="connsiteY1" fmla="*/ 40544 h 1097819"/>
                <a:gd name="connsiteX2" fmla="*/ 1581150 w 1914525"/>
                <a:gd name="connsiteY2" fmla="*/ 1097819 h 1097819"/>
                <a:gd name="connsiteX3" fmla="*/ 1914525 w 1914525"/>
                <a:gd name="connsiteY3" fmla="*/ 935894 h 1097819"/>
                <a:gd name="connsiteX4" fmla="*/ 704850 w 1914525"/>
                <a:gd name="connsiteY4" fmla="*/ 2444 h 1097819"/>
                <a:gd name="connsiteX0" fmla="*/ 704850 w 1914525"/>
                <a:gd name="connsiteY0" fmla="*/ 21793 h 1117168"/>
                <a:gd name="connsiteX1" fmla="*/ 0 w 1914525"/>
                <a:gd name="connsiteY1" fmla="*/ 59893 h 1117168"/>
                <a:gd name="connsiteX2" fmla="*/ 1581150 w 1914525"/>
                <a:gd name="connsiteY2" fmla="*/ 1117168 h 1117168"/>
                <a:gd name="connsiteX3" fmla="*/ 1914525 w 1914525"/>
                <a:gd name="connsiteY3" fmla="*/ 955243 h 1117168"/>
                <a:gd name="connsiteX4" fmla="*/ 704850 w 1914525"/>
                <a:gd name="connsiteY4" fmla="*/ 21793 h 1117168"/>
                <a:gd name="connsiteX0" fmla="*/ 704850 w 1914525"/>
                <a:gd name="connsiteY0" fmla="*/ 21793 h 1079068"/>
                <a:gd name="connsiteX1" fmla="*/ 0 w 1914525"/>
                <a:gd name="connsiteY1" fmla="*/ 59893 h 1079068"/>
                <a:gd name="connsiteX2" fmla="*/ 1676400 w 1914525"/>
                <a:gd name="connsiteY2" fmla="*/ 1079068 h 1079068"/>
                <a:gd name="connsiteX3" fmla="*/ 1914525 w 1914525"/>
                <a:gd name="connsiteY3" fmla="*/ 955243 h 1079068"/>
                <a:gd name="connsiteX4" fmla="*/ 704850 w 1914525"/>
                <a:gd name="connsiteY4" fmla="*/ 21793 h 1079068"/>
                <a:gd name="connsiteX0" fmla="*/ 485775 w 1695450"/>
                <a:gd name="connsiteY0" fmla="*/ 21793 h 1079068"/>
                <a:gd name="connsiteX1" fmla="*/ 0 w 1695450"/>
                <a:gd name="connsiteY1" fmla="*/ 59893 h 1079068"/>
                <a:gd name="connsiteX2" fmla="*/ 1457325 w 1695450"/>
                <a:gd name="connsiteY2" fmla="*/ 1079068 h 1079068"/>
                <a:gd name="connsiteX3" fmla="*/ 1695450 w 1695450"/>
                <a:gd name="connsiteY3" fmla="*/ 955243 h 1079068"/>
                <a:gd name="connsiteX4" fmla="*/ 485775 w 1695450"/>
                <a:gd name="connsiteY4" fmla="*/ 21793 h 1079068"/>
                <a:gd name="connsiteX0" fmla="*/ 485775 w 1695450"/>
                <a:gd name="connsiteY0" fmla="*/ 21793 h 1021918"/>
                <a:gd name="connsiteX1" fmla="*/ 0 w 1695450"/>
                <a:gd name="connsiteY1" fmla="*/ 59893 h 1021918"/>
                <a:gd name="connsiteX2" fmla="*/ 1362075 w 1695450"/>
                <a:gd name="connsiteY2" fmla="*/ 1021918 h 1021918"/>
                <a:gd name="connsiteX3" fmla="*/ 1695450 w 1695450"/>
                <a:gd name="connsiteY3" fmla="*/ 955243 h 1021918"/>
                <a:gd name="connsiteX4" fmla="*/ 485775 w 1695450"/>
                <a:gd name="connsiteY4" fmla="*/ 21793 h 1021918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85775 w 1695450"/>
                <a:gd name="connsiteY0" fmla="*/ 16934 h 1017059"/>
                <a:gd name="connsiteX1" fmla="*/ 0 w 1695450"/>
                <a:gd name="connsiteY1" fmla="*/ 55034 h 1017059"/>
                <a:gd name="connsiteX2" fmla="*/ 1362075 w 1695450"/>
                <a:gd name="connsiteY2" fmla="*/ 1017059 h 1017059"/>
                <a:gd name="connsiteX3" fmla="*/ 1695450 w 1695450"/>
                <a:gd name="connsiteY3" fmla="*/ 950384 h 1017059"/>
                <a:gd name="connsiteX4" fmla="*/ 485775 w 1695450"/>
                <a:gd name="connsiteY4" fmla="*/ 16934 h 1017059"/>
                <a:gd name="connsiteX0" fmla="*/ 419100 w 1628775"/>
                <a:gd name="connsiteY0" fmla="*/ 16934 h 1017059"/>
                <a:gd name="connsiteX1" fmla="*/ 0 w 1628775"/>
                <a:gd name="connsiteY1" fmla="*/ 55034 h 1017059"/>
                <a:gd name="connsiteX2" fmla="*/ 1295400 w 1628775"/>
                <a:gd name="connsiteY2" fmla="*/ 1017059 h 1017059"/>
                <a:gd name="connsiteX3" fmla="*/ 1628775 w 1628775"/>
                <a:gd name="connsiteY3" fmla="*/ 950384 h 1017059"/>
                <a:gd name="connsiteX4" fmla="*/ 419100 w 1628775"/>
                <a:gd name="connsiteY4" fmla="*/ 16934 h 1017059"/>
                <a:gd name="connsiteX0" fmla="*/ 419100 w 1628775"/>
                <a:gd name="connsiteY0" fmla="*/ 21793 h 1021918"/>
                <a:gd name="connsiteX1" fmla="*/ 0 w 1628775"/>
                <a:gd name="connsiteY1" fmla="*/ 59893 h 1021918"/>
                <a:gd name="connsiteX2" fmla="*/ 1295400 w 1628775"/>
                <a:gd name="connsiteY2" fmla="*/ 1021918 h 1021918"/>
                <a:gd name="connsiteX3" fmla="*/ 1628775 w 1628775"/>
                <a:gd name="connsiteY3" fmla="*/ 955243 h 1021918"/>
                <a:gd name="connsiteX4" fmla="*/ 419100 w 1628775"/>
                <a:gd name="connsiteY4" fmla="*/ 21793 h 1021918"/>
                <a:gd name="connsiteX0" fmla="*/ 419100 w 1628775"/>
                <a:gd name="connsiteY0" fmla="*/ 38457 h 1038582"/>
                <a:gd name="connsiteX1" fmla="*/ 0 w 1628775"/>
                <a:gd name="connsiteY1" fmla="*/ 76557 h 1038582"/>
                <a:gd name="connsiteX2" fmla="*/ 1295400 w 1628775"/>
                <a:gd name="connsiteY2" fmla="*/ 1038582 h 1038582"/>
                <a:gd name="connsiteX3" fmla="*/ 1628775 w 1628775"/>
                <a:gd name="connsiteY3" fmla="*/ 971907 h 1038582"/>
                <a:gd name="connsiteX4" fmla="*/ 419100 w 1628775"/>
                <a:gd name="connsiteY4" fmla="*/ 38457 h 1038582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2655 h 1042780"/>
                <a:gd name="connsiteX1" fmla="*/ 0 w 1628775"/>
                <a:gd name="connsiteY1" fmla="*/ 80755 h 1042780"/>
                <a:gd name="connsiteX2" fmla="*/ 1295400 w 1628775"/>
                <a:gd name="connsiteY2" fmla="*/ 1042780 h 1042780"/>
                <a:gd name="connsiteX3" fmla="*/ 1628775 w 1628775"/>
                <a:gd name="connsiteY3" fmla="*/ 976105 h 1042780"/>
                <a:gd name="connsiteX4" fmla="*/ 419100 w 1628775"/>
                <a:gd name="connsiteY4" fmla="*/ 42655 h 1042780"/>
                <a:gd name="connsiteX0" fmla="*/ 419100 w 1628775"/>
                <a:gd name="connsiteY0" fmla="*/ 45241 h 1045366"/>
                <a:gd name="connsiteX1" fmla="*/ 0 w 1628775"/>
                <a:gd name="connsiteY1" fmla="*/ 83341 h 1045366"/>
                <a:gd name="connsiteX2" fmla="*/ 1295400 w 1628775"/>
                <a:gd name="connsiteY2" fmla="*/ 1045366 h 1045366"/>
                <a:gd name="connsiteX3" fmla="*/ 1628775 w 1628775"/>
                <a:gd name="connsiteY3" fmla="*/ 978691 h 1045366"/>
                <a:gd name="connsiteX4" fmla="*/ 419100 w 1628775"/>
                <a:gd name="connsiteY4" fmla="*/ 45241 h 1045366"/>
                <a:gd name="connsiteX0" fmla="*/ 383930 w 1593605"/>
                <a:gd name="connsiteY0" fmla="*/ 45241 h 1045366"/>
                <a:gd name="connsiteX1" fmla="*/ 0 w 1593605"/>
                <a:gd name="connsiteY1" fmla="*/ 83341 h 1045366"/>
                <a:gd name="connsiteX2" fmla="*/ 1260230 w 1593605"/>
                <a:gd name="connsiteY2" fmla="*/ 1045366 h 1045366"/>
                <a:gd name="connsiteX3" fmla="*/ 1593605 w 1593605"/>
                <a:gd name="connsiteY3" fmla="*/ 978691 h 1045366"/>
                <a:gd name="connsiteX4" fmla="*/ 383930 w 1593605"/>
                <a:gd name="connsiteY4" fmla="*/ 45241 h 1045366"/>
                <a:gd name="connsiteX0" fmla="*/ 383930 w 1593605"/>
                <a:gd name="connsiteY0" fmla="*/ 38512 h 1038637"/>
                <a:gd name="connsiteX1" fmla="*/ 0 w 1593605"/>
                <a:gd name="connsiteY1" fmla="*/ 76612 h 1038637"/>
                <a:gd name="connsiteX2" fmla="*/ 1260230 w 1593605"/>
                <a:gd name="connsiteY2" fmla="*/ 1038637 h 1038637"/>
                <a:gd name="connsiteX3" fmla="*/ 1593605 w 1593605"/>
                <a:gd name="connsiteY3" fmla="*/ 971962 h 1038637"/>
                <a:gd name="connsiteX4" fmla="*/ 383930 w 1593605"/>
                <a:gd name="connsiteY4" fmla="*/ 38512 h 103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3605" h="1038637">
                  <a:moveTo>
                    <a:pt x="383930" y="38512"/>
                  </a:moveTo>
                  <a:cubicBezTo>
                    <a:pt x="269874" y="-49899"/>
                    <a:pt x="81816" y="36070"/>
                    <a:pt x="0" y="76612"/>
                  </a:cubicBezTo>
                  <a:lnTo>
                    <a:pt x="1260230" y="1038637"/>
                  </a:lnTo>
                  <a:lnTo>
                    <a:pt x="1593605" y="971962"/>
                  </a:lnTo>
                  <a:lnTo>
                    <a:pt x="383930" y="385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Down Arrow 1">
              <a:extLst>
                <a:ext uri="{FF2B5EF4-FFF2-40B4-BE49-F238E27FC236}">
                  <a16:creationId xmlns:a16="http://schemas.microsoft.com/office/drawing/2014/main" id="{54E408FE-E8F7-4F86-B2B5-D18534BE844D}"/>
                </a:ext>
              </a:extLst>
            </p:cNvPr>
            <p:cNvSpPr/>
            <p:nvPr/>
          </p:nvSpPr>
          <p:spPr>
            <a:xfrm>
              <a:off x="3846587" y="1612057"/>
              <a:ext cx="1800200" cy="2766815"/>
            </a:xfrm>
            <a:custGeom>
              <a:avLst/>
              <a:gdLst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512069 w 1800200"/>
                <a:gd name="connsiteY1" fmla="*/ 9680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  <a:gd name="connsiteX0" fmla="*/ 221456 w 1800200"/>
                <a:gd name="connsiteY0" fmla="*/ 0 h 2766815"/>
                <a:gd name="connsiteX1" fmla="*/ 1464444 w 1800200"/>
                <a:gd name="connsiteY1" fmla="*/ 929953 h 2766815"/>
                <a:gd name="connsiteX2" fmla="*/ 1512069 w 1800200"/>
                <a:gd name="connsiteY2" fmla="*/ 1838146 h 2766815"/>
                <a:gd name="connsiteX3" fmla="*/ 1800200 w 1800200"/>
                <a:gd name="connsiteY3" fmla="*/ 1838146 h 2766815"/>
                <a:gd name="connsiteX4" fmla="*/ 900100 w 1800200"/>
                <a:gd name="connsiteY4" fmla="*/ 2766815 h 2766815"/>
                <a:gd name="connsiteX5" fmla="*/ 0 w 1800200"/>
                <a:gd name="connsiteY5" fmla="*/ 1838146 h 2766815"/>
                <a:gd name="connsiteX6" fmla="*/ 288131 w 1800200"/>
                <a:gd name="connsiteY6" fmla="*/ 1838146 h 2766815"/>
                <a:gd name="connsiteX7" fmla="*/ 221456 w 1800200"/>
                <a:gd name="connsiteY7" fmla="*/ 0 h 276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2766815">
                  <a:moveTo>
                    <a:pt x="221456" y="0"/>
                  </a:moveTo>
                  <a:lnTo>
                    <a:pt x="1464444" y="929953"/>
                  </a:lnTo>
                  <a:cubicBezTo>
                    <a:pt x="1514023" y="992361"/>
                    <a:pt x="1496194" y="1535415"/>
                    <a:pt x="1512069" y="1838146"/>
                  </a:cubicBezTo>
                  <a:lnTo>
                    <a:pt x="1800200" y="1838146"/>
                  </a:lnTo>
                  <a:lnTo>
                    <a:pt x="900100" y="2766815"/>
                  </a:lnTo>
                  <a:lnTo>
                    <a:pt x="0" y="1838146"/>
                  </a:lnTo>
                  <a:lnTo>
                    <a:pt x="288131" y="1838146"/>
                  </a:lnTo>
                  <a:cubicBezTo>
                    <a:pt x="288131" y="1238131"/>
                    <a:pt x="297656" y="104715"/>
                    <a:pt x="221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FB08A817-543E-448B-ACA8-280CC11A32FD}"/>
              </a:ext>
            </a:extLst>
          </p:cNvPr>
          <p:cNvGrpSpPr/>
          <p:nvPr/>
        </p:nvGrpSpPr>
        <p:grpSpPr>
          <a:xfrm>
            <a:off x="7086934" y="1805350"/>
            <a:ext cx="3443975" cy="901282"/>
            <a:chOff x="7871725" y="2759312"/>
            <a:chExt cx="2304256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E72DCF-F8AE-45F6-8753-7026A78D61F6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7667BF-5DED-480B-86FD-4D433865B72C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:a16="http://schemas.microsoft.com/office/drawing/2014/main" id="{1FA0FF91-634D-4969-9F1A-5EAAE0D7A36F}"/>
              </a:ext>
            </a:extLst>
          </p:cNvPr>
          <p:cNvGrpSpPr/>
          <p:nvPr/>
        </p:nvGrpSpPr>
        <p:grpSpPr>
          <a:xfrm>
            <a:off x="8313430" y="3727043"/>
            <a:ext cx="3316596" cy="901282"/>
            <a:chOff x="7871725" y="4174355"/>
            <a:chExt cx="2304256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AEADF-A5E9-4E1C-B531-04BF07C3BA9C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D3198B-73FE-48D1-8F64-A76089FA456A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941D0191-3036-47E4-A29E-BCEF15DEA3BE}"/>
              </a:ext>
            </a:extLst>
          </p:cNvPr>
          <p:cNvGrpSpPr/>
          <p:nvPr/>
        </p:nvGrpSpPr>
        <p:grpSpPr>
          <a:xfrm>
            <a:off x="595906" y="2405079"/>
            <a:ext cx="3489221" cy="901282"/>
            <a:chOff x="2375857" y="2162958"/>
            <a:chExt cx="2304256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3D5BFE-6FA0-411E-B6B4-6F1D774932B3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E83286-EDB0-479E-A2A7-2011B44C40EA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5">
            <a:extLst>
              <a:ext uri="{FF2B5EF4-FFF2-40B4-BE49-F238E27FC236}">
                <a16:creationId xmlns:a16="http://schemas.microsoft.com/office/drawing/2014/main" id="{4CDBAC22-907D-4DD6-8C04-B804B48329A3}"/>
              </a:ext>
            </a:extLst>
          </p:cNvPr>
          <p:cNvGrpSpPr/>
          <p:nvPr/>
        </p:nvGrpSpPr>
        <p:grpSpPr>
          <a:xfrm>
            <a:off x="876399" y="4760510"/>
            <a:ext cx="3489221" cy="901282"/>
            <a:chOff x="2375857" y="3963158"/>
            <a:chExt cx="2304256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A0AA8E-B515-4F44-B033-4E594FAC30FE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961AF2-18F1-4CE0-BC5B-1014C23E568E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77675F14-ADC1-43D2-ABEA-3EEA9CA872E9}"/>
              </a:ext>
            </a:extLst>
          </p:cNvPr>
          <p:cNvGrpSpPr/>
          <p:nvPr/>
        </p:nvGrpSpPr>
        <p:grpSpPr>
          <a:xfrm>
            <a:off x="7660170" y="5252608"/>
            <a:ext cx="3443975" cy="901282"/>
            <a:chOff x="5735960" y="5255111"/>
            <a:chExt cx="2304256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53FE37-E491-4701-95DB-8548199F8827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1BBDBE-4447-4898-8409-2D5916523EC7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5FD3AD88-70A4-439E-B4A8-63386BE8D0E8}"/>
              </a:ext>
            </a:extLst>
          </p:cNvPr>
          <p:cNvSpPr/>
          <p:nvPr/>
        </p:nvSpPr>
        <p:spPr>
          <a:xfrm flipH="1">
            <a:off x="4491695" y="33804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EEEB7674-747F-4445-A9A5-414BEBC0C8AE}"/>
              </a:ext>
            </a:extLst>
          </p:cNvPr>
          <p:cNvSpPr/>
          <p:nvPr/>
        </p:nvSpPr>
        <p:spPr>
          <a:xfrm rot="18805991">
            <a:off x="5931933" y="22906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8910A1EE-B225-4FD7-88FA-2DEF83405703}"/>
              </a:ext>
            </a:extLst>
          </p:cNvPr>
          <p:cNvSpPr>
            <a:spLocks noChangeAspect="1"/>
          </p:cNvSpPr>
          <p:nvPr/>
        </p:nvSpPr>
        <p:spPr>
          <a:xfrm rot="9900000">
            <a:off x="5034849" y="48395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23F9888-CA93-4AC0-9475-8379F65131D7}"/>
              </a:ext>
            </a:extLst>
          </p:cNvPr>
          <p:cNvSpPr/>
          <p:nvPr/>
        </p:nvSpPr>
        <p:spPr>
          <a:xfrm>
            <a:off x="7327620" y="36267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1CC3B116-10EF-4E8C-BE1E-8343ECEFCD9B}"/>
              </a:ext>
            </a:extLst>
          </p:cNvPr>
          <p:cNvSpPr/>
          <p:nvPr/>
        </p:nvSpPr>
        <p:spPr>
          <a:xfrm>
            <a:off x="6716081" y="504678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4174</Words>
  <Application>Microsoft Office PowerPoint</Application>
  <PresentationFormat>와이드스크린</PresentationFormat>
  <Paragraphs>620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78</cp:revision>
  <dcterms:created xsi:type="dcterms:W3CDTF">2020-01-20T05:08:25Z</dcterms:created>
  <dcterms:modified xsi:type="dcterms:W3CDTF">2025-11-14T18:00:21Z</dcterms:modified>
</cp:coreProperties>
</file>